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19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59.png" ContentType="image/png"/>
  <Override PartName="/ppt/media/image61.png" ContentType="image/png"/>
  <Override PartName="/ppt/media/image149.png" ContentType="image/png"/>
  <Override PartName="/ppt/media/image51.png" ContentType="image/png"/>
  <Override PartName="/ppt/media/image139.png" ContentType="image/png"/>
  <Override PartName="/ppt/media/image41.png" ContentType="image/png"/>
  <Override PartName="/ppt/media/image129.png" ContentType="image/png"/>
  <Override PartName="/ppt/media/image31.png" ContentType="image/png"/>
  <Override PartName="/ppt/media/image119.png" ContentType="image/png"/>
  <Override PartName="/ppt/media/image21.png" ContentType="image/png"/>
  <Override PartName="/ppt/media/image118.png" ContentType="image/png"/>
  <Override PartName="/ppt/media/image20.png" ContentType="image/png"/>
  <Override PartName="/ppt/media/image109.png" ContentType="image/png"/>
  <Override PartName="/ppt/media/image11.png" ContentType="image/png"/>
  <Override PartName="/ppt/media/image117.png" ContentType="image/png"/>
  <Override PartName="/ppt/media/image99.png" ContentType="image/png"/>
  <Override PartName="/ppt/media/image116.png" ContentType="image/png"/>
  <Override PartName="/ppt/media/image98.png" ContentType="image/png"/>
  <Override PartName="/ppt/media/image115.png" ContentType="image/png"/>
  <Override PartName="/ppt/media/image97.png" ContentType="image/png"/>
  <Override PartName="/ppt/media/image114.png" ContentType="image/png"/>
  <Override PartName="/ppt/media/image96.png" ContentType="image/png"/>
  <Override PartName="/ppt/media/image113.png" ContentType="image/png"/>
  <Override PartName="/ppt/media/image95.png" ContentType="image/png"/>
  <Override PartName="/ppt/media/image112.png" ContentType="image/png"/>
  <Override PartName="/ppt/media/image94.png" ContentType="image/png"/>
  <Override PartName="/ppt/media/image111.png" ContentType="image/png"/>
  <Override PartName="/ppt/media/image93.png" ContentType="image/png"/>
  <Override PartName="/ppt/media/image110.png" ContentType="image/png"/>
  <Override PartName="/ppt/media/image92.png" ContentType="image/png"/>
  <Override PartName="/ppt/media/image91.png" ContentType="image/png"/>
  <Override PartName="/ppt/media/image189.png" ContentType="image/png"/>
  <Override PartName="/ppt/media/image90.png" ContentType="image/png"/>
  <Override PartName="/ppt/media/image188.png" ContentType="image/png"/>
  <Override PartName="/ppt/media/image81.png" ContentType="image/png"/>
  <Override PartName="/ppt/media/image179.png" ContentType="image/png"/>
  <Override PartName="/ppt/media/image80.png" ContentType="image/png"/>
  <Override PartName="/ppt/media/image178.png" ContentType="image/png"/>
  <Override PartName="/ppt/media/image79.png" ContentType="image/png"/>
  <Override PartName="/ppt/media/image105.png" ContentType="image/png"/>
  <Override PartName="/ppt/media/image199.png" ContentType="image/png"/>
  <Override PartName="/ppt/media/image87.png" ContentType="image/png"/>
  <Override PartName="/ppt/media/image6.png" ContentType="image/png"/>
  <Override PartName="/ppt/media/image68.png" ContentType="image/png"/>
  <Override PartName="/ppt/media/image104.png" ContentType="image/png"/>
  <Override PartName="/ppt/media/image198.png" ContentType="image/png"/>
  <Override PartName="/ppt/media/image86.png" ContentType="image/png"/>
  <Override PartName="/ppt/media/image5.png" ContentType="image/png"/>
  <Override PartName="/ppt/media/image67.png" ContentType="image/png"/>
  <Override PartName="/ppt/media/image121.png" ContentType="image/png"/>
  <Override PartName="/ppt/media/image12.png" ContentType="image/png"/>
  <Override PartName="/ppt/media/image146.png" ContentType="image/png"/>
  <Override PartName="/ppt/media/image37.png" ContentType="image/png"/>
  <Override PartName="/ppt/media/image122.png" ContentType="image/png"/>
  <Override PartName="/ppt/media/image13.png" ContentType="image/png"/>
  <Override PartName="/ppt/media/image147.png" ContentType="image/png"/>
  <Override PartName="/ppt/media/image38.png" ContentType="image/png"/>
  <Override PartName="/ppt/media/image123.png" ContentType="image/png"/>
  <Override PartName="/ppt/media/image14.png" ContentType="image/png"/>
  <Override PartName="/ppt/media/image39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153.png" ContentType="image/png"/>
  <Override PartName="/ppt/media/image205.png" ContentType="image/png"/>
  <Override PartName="/ppt/media/image47.png" ContentType="image/png"/>
  <Override PartName="/ppt/media/image126.png" ContentType="image/png"/>
  <Override PartName="/ppt/media/image17.png" ContentType="image/png"/>
  <Override PartName="/ppt/media/image54.png" ContentType="image/png"/>
  <Override PartName="/ppt/media/image18.png" ContentType="image/png"/>
  <Override PartName="/ppt/media/image127.png" ContentType="image/png"/>
  <Override PartName="/ppt/media/image55.png" ContentType="image/png"/>
  <Override PartName="/ppt/media/image56.png" ContentType="image/png"/>
  <Override PartName="/ppt/media/image165.png" ContentType="image/png"/>
  <Override PartName="/ppt/media/image190.png" ContentType="image/png"/>
  <Override PartName="/ppt/media/image148.png" ContentType="image/png"/>
  <Override PartName="/ppt/media/image50.png" ContentType="image/png"/>
  <Override PartName="/ppt/media/image75.png" ContentType="image/png"/>
  <Override PartName="/ppt/media/image184.png" ContentType="image/png"/>
  <Override PartName="/ppt/media/image191.png" ContentType="image/png"/>
  <Override PartName="/ppt/media/image82.png" ContentType="image/png"/>
  <Override PartName="/ppt/media/image212.png" ContentType="image/png"/>
  <Override PartName="/ppt/media/image160.png" ContentType="image/png"/>
  <Override PartName="/ppt/media/image76.png" ContentType="image/png"/>
  <Override PartName="/ppt/media/image185.png" ContentType="image/png"/>
  <Override PartName="/ppt/media/image192.png" ContentType="image/png"/>
  <Override PartName="/ppt/media/image83.png" ContentType="image/png"/>
  <Override PartName="/ppt/media/image213.png" ContentType="image/png"/>
  <Override PartName="/ppt/media/image161.png" ContentType="image/png"/>
  <Override PartName="/ppt/media/image52.png" ContentType="image/png"/>
  <Override PartName="/ppt/media/image210.png" ContentType="image/png"/>
  <Override PartName="/ppt/media/image77.png" ContentType="image/png"/>
  <Override PartName="/ppt/media/image186.png" ContentType="image/png"/>
  <Override PartName="/ppt/media/image193.png" ContentType="image/png"/>
  <Override PartName="/ppt/media/image84.png" ContentType="image/png"/>
  <Override PartName="/ppt/media/image204.png" ContentType="image/png"/>
  <Override PartName="/ppt/media/image152.png" ContentType="image/png"/>
  <Override PartName="/ppt/media/image43.png" ContentType="image/png"/>
  <Override PartName="/ppt/media/image201.png" ContentType="image/png"/>
  <Override PartName="/ppt/media/image177.png" ContentType="image/png"/>
  <Override PartName="/ppt/media/image203.png" ContentType="image/png"/>
  <Override PartName="/ppt/media/image151.png" ContentType="image/png"/>
  <Override PartName="/ppt/media/image42.png" ContentType="image/png"/>
  <Override PartName="/ppt/media/image200.png" ContentType="image/png"/>
  <Override PartName="/ppt/media/image176.png" ContentType="image/png"/>
  <Override PartName="/ppt/media/image202.png" ContentType="image/png"/>
  <Override PartName="/ppt/media/image150.png" ContentType="image/png"/>
  <Override PartName="/ppt/media/image175.png" ContentType="image/png"/>
  <Override PartName="/ppt/media/image174.png" ContentType="image/png"/>
  <Override PartName="/ppt/media/image3.png" ContentType="image/png"/>
  <Override PartName="/ppt/media/image65.png" ContentType="image/png"/>
  <Override PartName="/ppt/media/image173.png" ContentType="image/png"/>
  <Override PartName="/ppt/media/image2.png" ContentType="image/png"/>
  <Override PartName="/ppt/media/image64.png" ContentType="image/png"/>
  <Override PartName="/ppt/media/image172.png" ContentType="image/png"/>
  <Override PartName="/ppt/media/image1.png" ContentType="image/png"/>
  <Override PartName="/ppt/media/image63.png" ContentType="image/png"/>
  <Override PartName="/ppt/media/image171.png" ContentType="image/png"/>
  <Override PartName="/ppt/media/image62.png" ContentType="image/png"/>
  <Override PartName="/ppt/media/image170.png" ContentType="image/png"/>
  <Override PartName="/ppt/media/image167.png" ContentType="image/png"/>
  <Override PartName="/ppt/media/image164.png" ContentType="image/png"/>
  <Override PartName="/ppt/media/image216.png" ContentType="image/png"/>
  <Override PartName="/ppt/media/image58.png" ContentType="image/png"/>
  <Override PartName="/ppt/media/image59.png" ContentType="image/png"/>
  <Override PartName="/ppt/media/image124.png" ContentType="image/png"/>
  <Override PartName="/ppt/media/image15.png" ContentType="image/png"/>
  <Override PartName="/ppt/media/image125.png" ContentType="image/png"/>
  <Override PartName="/ppt/media/image16.png" ContentType="image/png"/>
  <Override PartName="/ppt/media/image211.png" ContentType="image/png"/>
  <Override PartName="/ppt/media/image214.png" ContentType="image/png"/>
  <Override PartName="/ppt/media/image162.png" ContentType="image/png"/>
  <Override PartName="/ppt/media/image53.png" ContentType="image/png"/>
  <Override PartName="/ppt/media/image163.png" ContentType="image/png"/>
  <Override PartName="/ppt/media/image215.png" ContentType="image/png"/>
  <Override PartName="/ppt/media/image57.png" ContentType="image/png"/>
  <Override PartName="/ppt/media/image166.png" ContentType="image/png"/>
  <Override PartName="/ppt/media/image183.png" ContentType="image/png"/>
  <Override PartName="/ppt/media/image74.png" ContentType="image/png"/>
  <Override PartName="/ppt/media/image182.png" ContentType="image/png"/>
  <Override PartName="/ppt/media/image73.png" ContentType="image/png"/>
  <Override PartName="/ppt/media/image181.png" ContentType="image/png"/>
  <Override PartName="/ppt/media/image72.png" ContentType="image/png"/>
  <Override PartName="/ppt/media/image180.png" ContentType="image/png"/>
  <Override PartName="/ppt/media/image169.png" ContentType="image/png"/>
  <Override PartName="/ppt/media/image71.png" ContentType="image/png"/>
  <Override PartName="/ppt/media/image168.png" ContentType="image/png"/>
  <Override PartName="/ppt/media/image70.png" ContentType="image/png"/>
  <Override PartName="/ppt/media/image187.png" ContentType="image/png"/>
  <Override PartName="/ppt/media/image78.png" ContentType="image/png"/>
  <Override PartName="/ppt/media/image19.png" ContentType="image/png"/>
  <Override PartName="/ppt/media/image154.png" ContentType="image/png"/>
  <Override PartName="/ppt/media/image206.png" ContentType="image/png"/>
  <Override PartName="/ppt/media/image48.png" ContentType="image/png"/>
  <Override PartName="/ppt/media/image155.png" ContentType="image/png"/>
  <Override PartName="/ppt/media/image207.png" ContentType="image/png"/>
  <Override PartName="/ppt/media/image49.png" ContentType="image/png"/>
  <Override PartName="/ppt/media/image60.png" ContentType="image/png"/>
  <Override PartName="/ppt/media/image158.png" ContentType="image/png"/>
  <Override PartName="/ppt/media/image130.png" ContentType="image/png"/>
  <Override PartName="/ppt/media/image156.png" ContentType="image/png"/>
  <Override PartName="/ppt/media/image208.png" ContentType="image/png"/>
  <Override PartName="/ppt/media/image22.png" ContentType="image/png"/>
  <Override PartName="/ppt/media/image131.png" ContentType="image/png"/>
  <Override PartName="/ppt/media/image157.png" ContentType="image/png"/>
  <Override PartName="/ppt/media/image209.png" ContentType="image/png"/>
  <Override PartName="/ppt/media/image23.png" ContentType="image/png"/>
  <Override PartName="/ppt/media/image132.png" ContentType="image/png"/>
  <Override PartName="/ppt/media/image24.png" ContentType="image/png"/>
  <Override PartName="/ppt/media/image133.png" ContentType="image/png"/>
  <Override PartName="/ppt/media/image25.png" ContentType="image/png"/>
  <Override PartName="/ppt/media/image134.png" ContentType="image/png"/>
  <Override PartName="/ppt/media/image26.png" ContentType="image/png"/>
  <Override PartName="/ppt/media/image135.png" ContentType="image/png"/>
  <Override PartName="/ppt/media/image27.png" ContentType="image/png"/>
  <Override PartName="/ppt/media/image136.png" ContentType="image/png"/>
  <Override PartName="/ppt/media/image28.png" ContentType="image/png"/>
  <Override PartName="/ppt/media/image137.png" ContentType="image/png"/>
  <Override PartName="/ppt/media/image29.png" ContentType="image/png"/>
  <Override PartName="/ppt/media/image138.png" ContentType="image/png"/>
  <Override PartName="/ppt/media/image40.png" ContentType="image/png"/>
  <Override PartName="/ppt/media/image128.png" ContentType="image/png"/>
  <Override PartName="/ppt/media/image30.png" ContentType="image/png"/>
  <Override PartName="/ppt/media/image140.png" ContentType="image/png"/>
  <Override PartName="/ppt/media/image32.png" ContentType="image/png"/>
  <Override PartName="/ppt/media/image141.png" ContentType="image/png"/>
  <Override PartName="/ppt/media/image33.png" ContentType="image/png"/>
  <Override PartName="/ppt/media/image142.png" ContentType="image/png"/>
  <Override PartName="/ppt/media/image34.png" ContentType="image/png"/>
  <Override PartName="/ppt/media/image143.png" ContentType="image/png"/>
  <Override PartName="/ppt/media/image35.png" ContentType="image/png"/>
  <Override PartName="/ppt/media/image144.png" ContentType="image/png"/>
  <Override PartName="/ppt/media/image120.png" ContentType="image/png"/>
  <Override PartName="/ppt/media/image36.png" ContentType="image/png"/>
  <Override PartName="/ppt/media/image145.png" ContentType="image/png"/>
  <Override PartName="/ppt/media/image9.png" ContentType="image/png"/>
  <Override PartName="/ppt/media/image108.png" ContentType="image/png"/>
  <Override PartName="/ppt/media/image10.png" ContentType="image/png"/>
  <Override PartName="/ppt/media/image8.png" ContentType="image/png"/>
  <Override PartName="/ppt/media/image89.png" ContentType="image/png"/>
  <Override PartName="/ppt/media/image107.png" ContentType="image/png"/>
  <Override PartName="/ppt/media/image69.png" ContentType="image/png"/>
  <Override PartName="/ppt/media/image7.png" ContentType="image/png"/>
  <Override PartName="/ppt/media/image88.png" ContentType="image/png"/>
  <Override PartName="/ppt/media/image106.png" ContentType="image/png"/>
  <Override PartName="/ppt/media/image101.png" ContentType="image/png"/>
  <Override PartName="/ppt/media/image195.png" ContentType="image/png"/>
  <Override PartName="/ppt/media/image100.png" ContentType="image/png"/>
  <Override PartName="/ppt/media/image194.png" ContentType="image/png"/>
  <Override PartName="/ppt/media/image66.png" ContentType="image/png"/>
  <Override PartName="/ppt/media/image4.png" ContentType="image/png"/>
  <Override PartName="/ppt/media/image85.png" ContentType="image/png"/>
  <Override PartName="/ppt/media/image197.png" ContentType="image/png"/>
  <Override PartName="/ppt/media/image103.png" ContentType="image/png"/>
  <Override PartName="/ppt/media/image102.png" ContentType="image/png"/>
  <Override PartName="/ppt/media/image196.png" ContentType="image/png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77E184A-ED9B-4044-84F7-7CDF05D1FD3B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PlaceHolder 1"/>
          <p:cNvSpPr>
            <a:spLocks noGrp="1"/>
          </p:cNvSpPr>
          <p:nvPr>
            <p:ph type="sldImg"/>
          </p:nvPr>
        </p:nvSpPr>
        <p:spPr>
          <a:xfrm>
            <a:off x="1511280" y="1336680"/>
            <a:ext cx="4483080" cy="3552840"/>
          </a:xfrm>
          <a:prstGeom prst="rect">
            <a:avLst/>
          </a:prstGeom>
        </p:spPr>
      </p:sp>
      <p:sp>
        <p:nvSpPr>
          <p:cNvPr id="1417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5992920" cy="4154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418" name="CustomShape 3"/>
          <p:cNvSpPr/>
          <p:nvPr/>
        </p:nvSpPr>
        <p:spPr>
          <a:xfrm>
            <a:off x="4281480" y="10155240"/>
            <a:ext cx="3220920" cy="48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861A100-EBF6-4436-99B0-85705C8C96D0}" type="slidenum"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PlaceHolder 1"/>
          <p:cNvSpPr>
            <a:spLocks noGrp="1"/>
          </p:cNvSpPr>
          <p:nvPr>
            <p:ph type="sldImg"/>
          </p:nvPr>
        </p:nvSpPr>
        <p:spPr>
          <a:xfrm>
            <a:off x="1511280" y="1336680"/>
            <a:ext cx="4483080" cy="3552840"/>
          </a:xfrm>
          <a:prstGeom prst="rect">
            <a:avLst/>
          </a:prstGeom>
        </p:spPr>
      </p:sp>
      <p:sp>
        <p:nvSpPr>
          <p:cNvPr id="1420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5992920" cy="4154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421" name="CustomShape 3"/>
          <p:cNvSpPr/>
          <p:nvPr/>
        </p:nvSpPr>
        <p:spPr>
          <a:xfrm>
            <a:off x="4281480" y="10155240"/>
            <a:ext cx="3220920" cy="48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DDC267E-19C6-4665-9889-D15D767AF484}" type="slidenum"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image" Target="../media/image48.png"/><Relationship Id="rId49" Type="http://schemas.openxmlformats.org/officeDocument/2006/relationships/image" Target="../media/image49.png"/><Relationship Id="rId50" Type="http://schemas.openxmlformats.org/officeDocument/2006/relationships/image" Target="../media/image50.png"/><Relationship Id="rId51" Type="http://schemas.openxmlformats.org/officeDocument/2006/relationships/image" Target="../media/image51.png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openxmlformats.org/officeDocument/2006/relationships/image" Target="../media/image54.png"/><Relationship Id="rId55" Type="http://schemas.openxmlformats.org/officeDocument/2006/relationships/image" Target="../media/image55.png"/><Relationship Id="rId56" Type="http://schemas.openxmlformats.org/officeDocument/2006/relationships/image" Target="../media/image56.png"/><Relationship Id="rId57" Type="http://schemas.openxmlformats.org/officeDocument/2006/relationships/image" Target="../media/image57.png"/><Relationship Id="rId58" Type="http://schemas.openxmlformats.org/officeDocument/2006/relationships/slideLayout" Target="../slideLayouts/slideLayout1.xml"/><Relationship Id="rId59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0.png"/><Relationship Id="rId2" Type="http://schemas.openxmlformats.org/officeDocument/2006/relationships/image" Target="../media/image161.png"/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6.png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1.png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6.png"/><Relationship Id="rId2" Type="http://schemas.openxmlformats.org/officeDocument/2006/relationships/image" Target="../media/image197.png"/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png"/><Relationship Id="rId19" Type="http://schemas.openxmlformats.org/officeDocument/2006/relationships/image" Target="../media/image76.png"/><Relationship Id="rId20" Type="http://schemas.openxmlformats.org/officeDocument/2006/relationships/image" Target="../media/image77.png"/><Relationship Id="rId21" Type="http://schemas.openxmlformats.org/officeDocument/2006/relationships/image" Target="../media/image78.png"/><Relationship Id="rId22" Type="http://schemas.openxmlformats.org/officeDocument/2006/relationships/image" Target="../media/image79.png"/><Relationship Id="rId23" Type="http://schemas.openxmlformats.org/officeDocument/2006/relationships/image" Target="../media/image80.png"/><Relationship Id="rId24" Type="http://schemas.openxmlformats.org/officeDocument/2006/relationships/image" Target="../media/image81.png"/><Relationship Id="rId25" Type="http://schemas.openxmlformats.org/officeDocument/2006/relationships/image" Target="../media/image82.png"/><Relationship Id="rId26" Type="http://schemas.openxmlformats.org/officeDocument/2006/relationships/image" Target="../media/image83.png"/><Relationship Id="rId27" Type="http://schemas.openxmlformats.org/officeDocument/2006/relationships/image" Target="../media/image84.png"/><Relationship Id="rId28" Type="http://schemas.openxmlformats.org/officeDocument/2006/relationships/image" Target="../media/image85.png"/><Relationship Id="rId29" Type="http://schemas.openxmlformats.org/officeDocument/2006/relationships/image" Target="../media/image86.png"/><Relationship Id="rId30" Type="http://schemas.openxmlformats.org/officeDocument/2006/relationships/image" Target="../media/image87.png"/><Relationship Id="rId31" Type="http://schemas.openxmlformats.org/officeDocument/2006/relationships/image" Target="../media/image88.png"/><Relationship Id="rId32" Type="http://schemas.openxmlformats.org/officeDocument/2006/relationships/image" Target="../media/image89.png"/><Relationship Id="rId33" Type="http://schemas.openxmlformats.org/officeDocument/2006/relationships/image" Target="../media/image90.png"/><Relationship Id="rId34" Type="http://schemas.openxmlformats.org/officeDocument/2006/relationships/image" Target="../media/image91.png"/><Relationship Id="rId35" Type="http://schemas.openxmlformats.org/officeDocument/2006/relationships/image" Target="../media/image92.png"/><Relationship Id="rId36" Type="http://schemas.openxmlformats.org/officeDocument/2006/relationships/image" Target="../media/image93.png"/><Relationship Id="rId37" Type="http://schemas.openxmlformats.org/officeDocument/2006/relationships/image" Target="../media/image94.png"/><Relationship Id="rId38" Type="http://schemas.openxmlformats.org/officeDocument/2006/relationships/image" Target="../media/image95.png"/><Relationship Id="rId39" Type="http://schemas.openxmlformats.org/officeDocument/2006/relationships/image" Target="../media/image96.png"/><Relationship Id="rId40" Type="http://schemas.openxmlformats.org/officeDocument/2006/relationships/image" Target="../media/image97.png"/><Relationship Id="rId41" Type="http://schemas.openxmlformats.org/officeDocument/2006/relationships/image" Target="../media/image98.png"/><Relationship Id="rId42" Type="http://schemas.openxmlformats.org/officeDocument/2006/relationships/image" Target="../media/image99.png"/><Relationship Id="rId43" Type="http://schemas.openxmlformats.org/officeDocument/2006/relationships/image" Target="../media/image100.png"/><Relationship Id="rId44" Type="http://schemas.openxmlformats.org/officeDocument/2006/relationships/image" Target="../media/image101.png"/><Relationship Id="rId45" Type="http://schemas.openxmlformats.org/officeDocument/2006/relationships/image" Target="../media/image102.png"/><Relationship Id="rId46" Type="http://schemas.openxmlformats.org/officeDocument/2006/relationships/image" Target="../media/image103.png"/><Relationship Id="rId47" Type="http://schemas.openxmlformats.org/officeDocument/2006/relationships/image" Target="../media/image104.png"/><Relationship Id="rId48" Type="http://schemas.openxmlformats.org/officeDocument/2006/relationships/image" Target="../media/image105.png"/><Relationship Id="rId49" Type="http://schemas.openxmlformats.org/officeDocument/2006/relationships/image" Target="../media/image106.png"/><Relationship Id="rId50" Type="http://schemas.openxmlformats.org/officeDocument/2006/relationships/image" Target="../media/image107.png"/><Relationship Id="rId51" Type="http://schemas.openxmlformats.org/officeDocument/2006/relationships/image" Target="../media/image108.png"/><Relationship Id="rId52" Type="http://schemas.openxmlformats.org/officeDocument/2006/relationships/image" Target="../media/image109.png"/><Relationship Id="rId53" Type="http://schemas.openxmlformats.org/officeDocument/2006/relationships/image" Target="../media/image110.png"/><Relationship Id="rId54" Type="http://schemas.openxmlformats.org/officeDocument/2006/relationships/image" Target="../media/image111.png"/><Relationship Id="rId55" Type="http://schemas.openxmlformats.org/officeDocument/2006/relationships/image" Target="../media/image112.png"/><Relationship Id="rId56" Type="http://schemas.openxmlformats.org/officeDocument/2006/relationships/image" Target="../media/image113.png"/><Relationship Id="rId57" Type="http://schemas.openxmlformats.org/officeDocument/2006/relationships/image" Target="../media/image114.png"/><Relationship Id="rId58" Type="http://schemas.openxmlformats.org/officeDocument/2006/relationships/slideLayout" Target="../slideLayouts/slideLayout1.xml"/><Relationship Id="rId59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1.png"/><Relationship Id="rId2" Type="http://schemas.openxmlformats.org/officeDocument/2006/relationships/image" Target="../media/image202.png"/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6.png"/><Relationship Id="rId2" Type="http://schemas.openxmlformats.org/officeDocument/2006/relationships/image" Target="../media/image207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08.png"/><Relationship Id="rId2" Type="http://schemas.openxmlformats.org/officeDocument/2006/relationships/image" Target="../media/image209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0.png"/><Relationship Id="rId2" Type="http://schemas.openxmlformats.org/officeDocument/2006/relationships/image" Target="../media/image211.png"/><Relationship Id="rId3" Type="http://schemas.openxmlformats.org/officeDocument/2006/relationships/image" Target="../media/image212.pn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pn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15.png"/><Relationship Id="rId2" Type="http://schemas.openxmlformats.org/officeDocument/2006/relationships/image" Target="../media/image216.png"/><Relationship Id="rId3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0" y="663840"/>
            <a:ext cx="10079280" cy="500580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-10800" y="-21600"/>
            <a:ext cx="100717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10360440" y="3074040"/>
            <a:ext cx="1920960" cy="19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1" name="Picture 38" descr=""/>
          <p:cNvPicPr/>
          <p:nvPr/>
        </p:nvPicPr>
        <p:blipFill>
          <a:blip r:embed="rId2"/>
          <a:stretch/>
        </p:blipFill>
        <p:spPr>
          <a:xfrm>
            <a:off x="900000" y="2454840"/>
            <a:ext cx="1510560" cy="16416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3"/>
          <p:cNvSpPr/>
          <p:nvPr/>
        </p:nvSpPr>
        <p:spPr>
          <a:xfrm>
            <a:off x="846360" y="234576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980640" y="2697120"/>
            <a:ext cx="914400" cy="817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64" name="CustomShape 5"/>
          <p:cNvSpPr/>
          <p:nvPr/>
        </p:nvSpPr>
        <p:spPr>
          <a:xfrm>
            <a:off x="982080" y="2834280"/>
            <a:ext cx="92196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5" name="Picture 43" descr=""/>
          <p:cNvPicPr/>
          <p:nvPr/>
        </p:nvPicPr>
        <p:blipFill>
          <a:blip r:embed="rId3"/>
          <a:stretch/>
        </p:blipFill>
        <p:spPr>
          <a:xfrm>
            <a:off x="1029960" y="2972160"/>
            <a:ext cx="462240" cy="169560"/>
          </a:xfrm>
          <a:prstGeom prst="rect">
            <a:avLst/>
          </a:prstGeom>
          <a:ln w="0">
            <a:noFill/>
          </a:ln>
        </p:spPr>
      </p:pic>
      <p:sp>
        <p:nvSpPr>
          <p:cNvPr id="166" name="CustomShape 6"/>
          <p:cNvSpPr/>
          <p:nvPr/>
        </p:nvSpPr>
        <p:spPr>
          <a:xfrm>
            <a:off x="1173960" y="2901600"/>
            <a:ext cx="463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67" name="Picture 46" descr=""/>
          <p:cNvPicPr/>
          <p:nvPr/>
        </p:nvPicPr>
        <p:blipFill>
          <a:blip r:embed="rId4"/>
          <a:stretch/>
        </p:blipFill>
        <p:spPr>
          <a:xfrm>
            <a:off x="1404360" y="2972160"/>
            <a:ext cx="470160" cy="169560"/>
          </a:xfrm>
          <a:prstGeom prst="rect">
            <a:avLst/>
          </a:prstGeom>
          <a:ln w="0">
            <a:noFill/>
          </a:ln>
        </p:spPr>
      </p:pic>
      <p:sp>
        <p:nvSpPr>
          <p:cNvPr id="168" name="CustomShape 7"/>
          <p:cNvSpPr/>
          <p:nvPr/>
        </p:nvSpPr>
        <p:spPr>
          <a:xfrm>
            <a:off x="1590480" y="29736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9" name="CustomShape 8"/>
          <p:cNvSpPr/>
          <p:nvPr/>
        </p:nvSpPr>
        <p:spPr>
          <a:xfrm>
            <a:off x="1792080" y="2699640"/>
            <a:ext cx="226080" cy="802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0" name="Picture 51" descr=""/>
          <p:cNvPicPr/>
          <p:nvPr/>
        </p:nvPicPr>
        <p:blipFill>
          <a:blip r:embed="rId5"/>
          <a:stretch/>
        </p:blipFill>
        <p:spPr>
          <a:xfrm>
            <a:off x="5318640" y="2576880"/>
            <a:ext cx="1781640" cy="16416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9"/>
          <p:cNvSpPr/>
          <p:nvPr/>
        </p:nvSpPr>
        <p:spPr>
          <a:xfrm>
            <a:off x="5561640" y="2805120"/>
            <a:ext cx="9129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72" name="CustomShape 10"/>
          <p:cNvSpPr/>
          <p:nvPr/>
        </p:nvSpPr>
        <p:spPr>
          <a:xfrm>
            <a:off x="5564880" y="2941200"/>
            <a:ext cx="9205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3" name="Picture 56" descr=""/>
          <p:cNvPicPr/>
          <p:nvPr/>
        </p:nvPicPr>
        <p:blipFill>
          <a:blip r:embed="rId6"/>
          <a:stretch/>
        </p:blipFill>
        <p:spPr>
          <a:xfrm>
            <a:off x="5609880" y="3081240"/>
            <a:ext cx="469080" cy="16848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11"/>
          <p:cNvSpPr/>
          <p:nvPr/>
        </p:nvSpPr>
        <p:spPr>
          <a:xfrm>
            <a:off x="5828400" y="3081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75" name="Picture 59" descr=""/>
          <p:cNvPicPr/>
          <p:nvPr/>
        </p:nvPicPr>
        <p:blipFill>
          <a:blip r:embed="rId7"/>
          <a:stretch/>
        </p:blipFill>
        <p:spPr>
          <a:xfrm>
            <a:off x="5991120" y="3081240"/>
            <a:ext cx="461880" cy="16848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12"/>
          <p:cNvSpPr/>
          <p:nvPr/>
        </p:nvSpPr>
        <p:spPr>
          <a:xfrm>
            <a:off x="6171840" y="3081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7" name="CustomShape 13"/>
          <p:cNvSpPr/>
          <p:nvPr/>
        </p:nvSpPr>
        <p:spPr>
          <a:xfrm>
            <a:off x="6373440" y="2807280"/>
            <a:ext cx="19116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8" name="Picture 67" descr=""/>
          <p:cNvPicPr/>
          <p:nvPr/>
        </p:nvPicPr>
        <p:blipFill>
          <a:blip r:embed="rId8"/>
          <a:stretch/>
        </p:blipFill>
        <p:spPr>
          <a:xfrm>
            <a:off x="888120" y="1569600"/>
            <a:ext cx="1653480" cy="164160"/>
          </a:xfrm>
          <a:prstGeom prst="rect">
            <a:avLst/>
          </a:prstGeom>
          <a:ln w="0">
            <a:noFill/>
          </a:ln>
        </p:spPr>
      </p:pic>
      <p:sp>
        <p:nvSpPr>
          <p:cNvPr id="179" name="CustomShape 14"/>
          <p:cNvSpPr/>
          <p:nvPr/>
        </p:nvSpPr>
        <p:spPr>
          <a:xfrm>
            <a:off x="989640" y="1509120"/>
            <a:ext cx="165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0" name="CustomShape 15"/>
          <p:cNvSpPr/>
          <p:nvPr/>
        </p:nvSpPr>
        <p:spPr>
          <a:xfrm>
            <a:off x="1241280" y="1814400"/>
            <a:ext cx="95148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1" name="CustomShape 16"/>
          <p:cNvSpPr/>
          <p:nvPr/>
        </p:nvSpPr>
        <p:spPr>
          <a:xfrm>
            <a:off x="1242360" y="1950480"/>
            <a:ext cx="9223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2" name="Picture 72" descr=""/>
          <p:cNvPicPr/>
          <p:nvPr/>
        </p:nvPicPr>
        <p:blipFill>
          <a:blip r:embed="rId9"/>
          <a:stretch/>
        </p:blipFill>
        <p:spPr>
          <a:xfrm>
            <a:off x="1798200" y="1947240"/>
            <a:ext cx="461160" cy="168480"/>
          </a:xfrm>
          <a:prstGeom prst="rect">
            <a:avLst/>
          </a:prstGeom>
          <a:ln w="0">
            <a:noFill/>
          </a:ln>
        </p:spPr>
      </p:pic>
      <p:sp>
        <p:nvSpPr>
          <p:cNvPr id="183" name="CustomShape 17"/>
          <p:cNvSpPr/>
          <p:nvPr/>
        </p:nvSpPr>
        <p:spPr>
          <a:xfrm>
            <a:off x="2008080" y="19684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84" name="Picture 75" descr=""/>
          <p:cNvPicPr/>
          <p:nvPr/>
        </p:nvPicPr>
        <p:blipFill>
          <a:blip r:embed="rId10"/>
          <a:stretch/>
        </p:blipFill>
        <p:spPr>
          <a:xfrm>
            <a:off x="2171520" y="1950120"/>
            <a:ext cx="462600" cy="168480"/>
          </a:xfrm>
          <a:prstGeom prst="rect">
            <a:avLst/>
          </a:prstGeom>
          <a:ln w="0">
            <a:noFill/>
          </a:ln>
        </p:spPr>
      </p:pic>
      <p:sp>
        <p:nvSpPr>
          <p:cNvPr id="185" name="CustomShape 18"/>
          <p:cNvSpPr/>
          <p:nvPr/>
        </p:nvSpPr>
        <p:spPr>
          <a:xfrm>
            <a:off x="2171520" y="1877040"/>
            <a:ext cx="520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6" name="CustomShape 19"/>
          <p:cNvSpPr/>
          <p:nvPr/>
        </p:nvSpPr>
        <p:spPr>
          <a:xfrm>
            <a:off x="2234160" y="1816560"/>
            <a:ext cx="250920" cy="806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7" name="Picture 80" descr=""/>
          <p:cNvPicPr/>
          <p:nvPr/>
        </p:nvPicPr>
        <p:blipFill>
          <a:blip r:embed="rId11"/>
          <a:stretch/>
        </p:blipFill>
        <p:spPr>
          <a:xfrm>
            <a:off x="5928480" y="1270440"/>
            <a:ext cx="1780200" cy="164880"/>
          </a:xfrm>
          <a:prstGeom prst="rect">
            <a:avLst/>
          </a:prstGeom>
          <a:ln w="0">
            <a:noFill/>
          </a:ln>
        </p:spPr>
      </p:pic>
      <p:sp>
        <p:nvSpPr>
          <p:cNvPr id="188" name="CustomShape 20"/>
          <p:cNvSpPr/>
          <p:nvPr/>
        </p:nvSpPr>
        <p:spPr>
          <a:xfrm>
            <a:off x="6282000" y="151488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9" name="CustomShape 21"/>
          <p:cNvSpPr/>
          <p:nvPr/>
        </p:nvSpPr>
        <p:spPr>
          <a:xfrm>
            <a:off x="6283080" y="1650960"/>
            <a:ext cx="91908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0" name="Picture 85" descr=""/>
          <p:cNvPicPr/>
          <p:nvPr/>
        </p:nvPicPr>
        <p:blipFill>
          <a:blip r:embed="rId12"/>
          <a:stretch/>
        </p:blipFill>
        <p:spPr>
          <a:xfrm>
            <a:off x="6356520" y="1788840"/>
            <a:ext cx="460800" cy="168120"/>
          </a:xfrm>
          <a:prstGeom prst="rect">
            <a:avLst/>
          </a:prstGeom>
          <a:ln w="0">
            <a:noFill/>
          </a:ln>
        </p:spPr>
      </p:pic>
      <p:sp>
        <p:nvSpPr>
          <p:cNvPr id="191" name="CustomShape 22"/>
          <p:cNvSpPr/>
          <p:nvPr/>
        </p:nvSpPr>
        <p:spPr>
          <a:xfrm>
            <a:off x="6499080" y="1719360"/>
            <a:ext cx="461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92" name="Picture 88" descr=""/>
          <p:cNvPicPr/>
          <p:nvPr/>
        </p:nvPicPr>
        <p:blipFill>
          <a:blip r:embed="rId13"/>
          <a:stretch/>
        </p:blipFill>
        <p:spPr>
          <a:xfrm>
            <a:off x="6705720" y="1788840"/>
            <a:ext cx="460800" cy="169560"/>
          </a:xfrm>
          <a:prstGeom prst="rect">
            <a:avLst/>
          </a:prstGeom>
          <a:ln w="0">
            <a:noFill/>
          </a:ln>
        </p:spPr>
      </p:pic>
      <p:sp>
        <p:nvSpPr>
          <p:cNvPr id="193" name="CustomShape 23"/>
          <p:cNvSpPr/>
          <p:nvPr/>
        </p:nvSpPr>
        <p:spPr>
          <a:xfrm>
            <a:off x="6706080" y="1718280"/>
            <a:ext cx="592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4" name="CustomShape 24"/>
          <p:cNvSpPr/>
          <p:nvPr/>
        </p:nvSpPr>
        <p:spPr>
          <a:xfrm>
            <a:off x="7202160" y="1501920"/>
            <a:ext cx="279000" cy="806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5" name="Picture 93" descr=""/>
          <p:cNvPicPr/>
          <p:nvPr/>
        </p:nvPicPr>
        <p:blipFill>
          <a:blip r:embed="rId14"/>
          <a:stretch/>
        </p:blipFill>
        <p:spPr>
          <a:xfrm>
            <a:off x="2291040" y="1027440"/>
            <a:ext cx="1471680" cy="16848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25"/>
          <p:cNvSpPr/>
          <p:nvPr/>
        </p:nvSpPr>
        <p:spPr>
          <a:xfrm>
            <a:off x="2472480" y="956520"/>
            <a:ext cx="1650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7" name="CustomShape 26"/>
          <p:cNvSpPr/>
          <p:nvPr/>
        </p:nvSpPr>
        <p:spPr>
          <a:xfrm>
            <a:off x="2645280" y="127224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98" name="CustomShape 27"/>
          <p:cNvSpPr/>
          <p:nvPr/>
        </p:nvSpPr>
        <p:spPr>
          <a:xfrm>
            <a:off x="2645280" y="1407960"/>
            <a:ext cx="91908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9" name="Picture 98" descr=""/>
          <p:cNvPicPr/>
          <p:nvPr/>
        </p:nvPicPr>
        <p:blipFill>
          <a:blip r:embed="rId15"/>
          <a:stretch/>
        </p:blipFill>
        <p:spPr>
          <a:xfrm>
            <a:off x="2766960" y="1548000"/>
            <a:ext cx="460800" cy="168480"/>
          </a:xfrm>
          <a:prstGeom prst="rect">
            <a:avLst/>
          </a:prstGeom>
          <a:ln w="0">
            <a:noFill/>
          </a:ln>
        </p:spPr>
      </p:pic>
      <p:sp>
        <p:nvSpPr>
          <p:cNvPr id="200" name="CustomShape 28"/>
          <p:cNvSpPr/>
          <p:nvPr/>
        </p:nvSpPr>
        <p:spPr>
          <a:xfrm>
            <a:off x="2909520" y="1476360"/>
            <a:ext cx="461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1" name="Picture 101" descr=""/>
          <p:cNvPicPr/>
          <p:nvPr/>
        </p:nvPicPr>
        <p:blipFill>
          <a:blip r:embed="rId16"/>
          <a:stretch/>
        </p:blipFill>
        <p:spPr>
          <a:xfrm>
            <a:off x="3140280" y="1548000"/>
            <a:ext cx="459360" cy="168480"/>
          </a:xfrm>
          <a:prstGeom prst="rect">
            <a:avLst/>
          </a:prstGeom>
          <a:ln w="0">
            <a:noFill/>
          </a:ln>
        </p:spPr>
      </p:pic>
      <p:sp>
        <p:nvSpPr>
          <p:cNvPr id="202" name="CustomShape 29"/>
          <p:cNvSpPr/>
          <p:nvPr/>
        </p:nvSpPr>
        <p:spPr>
          <a:xfrm>
            <a:off x="3176280" y="1476360"/>
            <a:ext cx="594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03" name="CustomShape 30"/>
          <p:cNvSpPr/>
          <p:nvPr/>
        </p:nvSpPr>
        <p:spPr>
          <a:xfrm>
            <a:off x="3453840" y="1274400"/>
            <a:ext cx="25056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04" name="Picture 106" descr=""/>
          <p:cNvPicPr/>
          <p:nvPr/>
        </p:nvPicPr>
        <p:blipFill>
          <a:blip r:embed="rId17"/>
          <a:stretch/>
        </p:blipFill>
        <p:spPr>
          <a:xfrm>
            <a:off x="7387200" y="819360"/>
            <a:ext cx="1602720" cy="164160"/>
          </a:xfrm>
          <a:prstGeom prst="rect">
            <a:avLst/>
          </a:prstGeom>
          <a:ln w="0">
            <a:noFill/>
          </a:ln>
        </p:spPr>
      </p:pic>
      <p:sp>
        <p:nvSpPr>
          <p:cNvPr id="205" name="CustomShape 31"/>
          <p:cNvSpPr/>
          <p:nvPr/>
        </p:nvSpPr>
        <p:spPr>
          <a:xfrm>
            <a:off x="7752240" y="993600"/>
            <a:ext cx="91548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06" name="CustomShape 32"/>
          <p:cNvSpPr/>
          <p:nvPr/>
        </p:nvSpPr>
        <p:spPr>
          <a:xfrm>
            <a:off x="7753680" y="1129680"/>
            <a:ext cx="92340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207" name="Picture 111" descr=""/>
          <p:cNvPicPr/>
          <p:nvPr/>
        </p:nvPicPr>
        <p:blipFill>
          <a:blip r:embed="rId18"/>
          <a:stretch/>
        </p:blipFill>
        <p:spPr>
          <a:xfrm>
            <a:off x="7800120" y="1272960"/>
            <a:ext cx="461880" cy="162000"/>
          </a:xfrm>
          <a:prstGeom prst="rect">
            <a:avLst/>
          </a:prstGeom>
          <a:ln w="0">
            <a:noFill/>
          </a:ln>
        </p:spPr>
      </p:pic>
      <p:sp>
        <p:nvSpPr>
          <p:cNvPr id="208" name="CustomShape 33"/>
          <p:cNvSpPr/>
          <p:nvPr/>
        </p:nvSpPr>
        <p:spPr>
          <a:xfrm>
            <a:off x="7909560" y="1199160"/>
            <a:ext cx="461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9" name="Picture 114" descr=""/>
          <p:cNvPicPr/>
          <p:nvPr/>
        </p:nvPicPr>
        <p:blipFill>
          <a:blip r:embed="rId19"/>
          <a:stretch/>
        </p:blipFill>
        <p:spPr>
          <a:xfrm>
            <a:off x="8176680" y="1266120"/>
            <a:ext cx="470880" cy="168480"/>
          </a:xfrm>
          <a:prstGeom prst="rect">
            <a:avLst/>
          </a:prstGeom>
          <a:ln w="0">
            <a:noFill/>
          </a:ln>
        </p:spPr>
      </p:pic>
      <p:sp>
        <p:nvSpPr>
          <p:cNvPr id="210" name="CustomShape 34"/>
          <p:cNvSpPr/>
          <p:nvPr/>
        </p:nvSpPr>
        <p:spPr>
          <a:xfrm>
            <a:off x="8178120" y="1197000"/>
            <a:ext cx="640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1" name="CustomShape 35"/>
          <p:cNvSpPr/>
          <p:nvPr/>
        </p:nvSpPr>
        <p:spPr>
          <a:xfrm>
            <a:off x="8565120" y="995760"/>
            <a:ext cx="244800" cy="806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2" name="Picture 119" descr=""/>
          <p:cNvPicPr/>
          <p:nvPr/>
        </p:nvPicPr>
        <p:blipFill>
          <a:blip r:embed="rId20"/>
          <a:stretch/>
        </p:blipFill>
        <p:spPr>
          <a:xfrm>
            <a:off x="4717440" y="2211840"/>
            <a:ext cx="1385280" cy="163440"/>
          </a:xfrm>
          <a:prstGeom prst="rect">
            <a:avLst/>
          </a:prstGeom>
          <a:ln w="0">
            <a:noFill/>
          </a:ln>
        </p:spPr>
      </p:pic>
      <p:sp>
        <p:nvSpPr>
          <p:cNvPr id="213" name="CustomShape 36"/>
          <p:cNvSpPr/>
          <p:nvPr/>
        </p:nvSpPr>
        <p:spPr>
          <a:xfrm>
            <a:off x="4662360" y="2385360"/>
            <a:ext cx="915480" cy="828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14" name="CustomShape 37"/>
          <p:cNvSpPr/>
          <p:nvPr/>
        </p:nvSpPr>
        <p:spPr>
          <a:xfrm>
            <a:off x="4662360" y="2520360"/>
            <a:ext cx="925200" cy="824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5" name="Picture 124" descr=""/>
          <p:cNvPicPr/>
          <p:nvPr/>
        </p:nvPicPr>
        <p:blipFill>
          <a:blip r:embed="rId21"/>
          <a:stretch/>
        </p:blipFill>
        <p:spPr>
          <a:xfrm>
            <a:off x="4708800" y="2663280"/>
            <a:ext cx="470880" cy="16776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38"/>
          <p:cNvSpPr/>
          <p:nvPr/>
        </p:nvSpPr>
        <p:spPr>
          <a:xfrm>
            <a:off x="4817880" y="2589840"/>
            <a:ext cx="468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17" name="Picture 127" descr=""/>
          <p:cNvPicPr/>
          <p:nvPr/>
        </p:nvPicPr>
        <p:blipFill>
          <a:blip r:embed="rId22"/>
          <a:stretch/>
        </p:blipFill>
        <p:spPr>
          <a:xfrm>
            <a:off x="5093280" y="2663280"/>
            <a:ext cx="462960" cy="160920"/>
          </a:xfrm>
          <a:prstGeom prst="rect">
            <a:avLst/>
          </a:prstGeom>
          <a:ln w="0">
            <a:noFill/>
          </a:ln>
        </p:spPr>
      </p:pic>
      <p:sp>
        <p:nvSpPr>
          <p:cNvPr id="218" name="CustomShape 39"/>
          <p:cNvSpPr/>
          <p:nvPr/>
        </p:nvSpPr>
        <p:spPr>
          <a:xfrm>
            <a:off x="5089680" y="2589840"/>
            <a:ext cx="4878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9" name="CustomShape 40"/>
          <p:cNvSpPr/>
          <p:nvPr/>
        </p:nvSpPr>
        <p:spPr>
          <a:xfrm>
            <a:off x="5476680" y="2387520"/>
            <a:ext cx="201240" cy="82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0" name="Picture 132" descr=""/>
          <p:cNvPicPr/>
          <p:nvPr/>
        </p:nvPicPr>
        <p:blipFill>
          <a:blip r:embed="rId23"/>
          <a:stretch/>
        </p:blipFill>
        <p:spPr>
          <a:xfrm>
            <a:off x="3064320" y="1980000"/>
            <a:ext cx="1598400" cy="16380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41"/>
          <p:cNvSpPr/>
          <p:nvPr/>
        </p:nvSpPr>
        <p:spPr>
          <a:xfrm>
            <a:off x="3245760" y="1893600"/>
            <a:ext cx="17769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22" name="CustomShape 42"/>
          <p:cNvSpPr/>
          <p:nvPr/>
        </p:nvSpPr>
        <p:spPr>
          <a:xfrm>
            <a:off x="3391560" y="216108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3" name="CustomShape 43"/>
          <p:cNvSpPr/>
          <p:nvPr/>
        </p:nvSpPr>
        <p:spPr>
          <a:xfrm>
            <a:off x="3420000" y="2259720"/>
            <a:ext cx="91908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4" name="Picture 137" descr=""/>
          <p:cNvPicPr/>
          <p:nvPr/>
        </p:nvPicPr>
        <p:blipFill>
          <a:blip r:embed="rId24"/>
          <a:stretch/>
        </p:blipFill>
        <p:spPr>
          <a:xfrm>
            <a:off x="3481920" y="2324160"/>
            <a:ext cx="460800" cy="168120"/>
          </a:xfrm>
          <a:prstGeom prst="rect">
            <a:avLst/>
          </a:prstGeom>
          <a:ln w="0">
            <a:noFill/>
          </a:ln>
        </p:spPr>
      </p:pic>
      <p:sp>
        <p:nvSpPr>
          <p:cNvPr id="225" name="CustomShape 44"/>
          <p:cNvSpPr/>
          <p:nvPr/>
        </p:nvSpPr>
        <p:spPr>
          <a:xfrm flipH="1">
            <a:off x="3709800" y="232416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26" name="Picture 140" descr=""/>
          <p:cNvPicPr/>
          <p:nvPr/>
        </p:nvPicPr>
        <p:blipFill>
          <a:blip r:embed="rId25"/>
          <a:stretch/>
        </p:blipFill>
        <p:spPr>
          <a:xfrm>
            <a:off x="3942720" y="2340000"/>
            <a:ext cx="468720" cy="169560"/>
          </a:xfrm>
          <a:prstGeom prst="rect">
            <a:avLst/>
          </a:prstGeom>
          <a:ln w="0">
            <a:noFill/>
          </a:ln>
        </p:spPr>
      </p:pic>
      <p:sp>
        <p:nvSpPr>
          <p:cNvPr id="227" name="CustomShape 45"/>
          <p:cNvSpPr/>
          <p:nvPr/>
        </p:nvSpPr>
        <p:spPr>
          <a:xfrm>
            <a:off x="3908160" y="2252160"/>
            <a:ext cx="503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28" name="CustomShape 46"/>
          <p:cNvSpPr/>
          <p:nvPr/>
        </p:nvSpPr>
        <p:spPr>
          <a:xfrm>
            <a:off x="4140000" y="2161080"/>
            <a:ext cx="189360" cy="80640"/>
          </a:xfrm>
          <a:prstGeom prst="roundRect">
            <a:avLst>
              <a:gd name="adj" fmla="val 0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9" name="Picture 145" descr=""/>
          <p:cNvPicPr/>
          <p:nvPr/>
        </p:nvPicPr>
        <p:blipFill>
          <a:blip r:embed="rId26"/>
          <a:stretch/>
        </p:blipFill>
        <p:spPr>
          <a:xfrm>
            <a:off x="6299640" y="2364120"/>
            <a:ext cx="1780200" cy="168120"/>
          </a:xfrm>
          <a:prstGeom prst="rect">
            <a:avLst/>
          </a:prstGeom>
          <a:ln w="0">
            <a:noFill/>
          </a:ln>
        </p:spPr>
      </p:pic>
      <p:sp>
        <p:nvSpPr>
          <p:cNvPr id="230" name="CustomShape 47"/>
          <p:cNvSpPr/>
          <p:nvPr/>
        </p:nvSpPr>
        <p:spPr>
          <a:xfrm>
            <a:off x="6685920" y="256680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31" name="CustomShape 48"/>
          <p:cNvSpPr/>
          <p:nvPr/>
        </p:nvSpPr>
        <p:spPr>
          <a:xfrm>
            <a:off x="7469640" y="2560320"/>
            <a:ext cx="21888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2" name="Picture 158" descr=""/>
          <p:cNvPicPr/>
          <p:nvPr/>
        </p:nvPicPr>
        <p:blipFill>
          <a:blip r:embed="rId27"/>
          <a:stretch/>
        </p:blipFill>
        <p:spPr>
          <a:xfrm>
            <a:off x="5970960" y="3310560"/>
            <a:ext cx="1781640" cy="164520"/>
          </a:xfrm>
          <a:prstGeom prst="rect">
            <a:avLst/>
          </a:prstGeom>
          <a:ln w="0">
            <a:noFill/>
          </a:ln>
        </p:spPr>
      </p:pic>
      <p:sp>
        <p:nvSpPr>
          <p:cNvPr id="233" name="CustomShape 49"/>
          <p:cNvSpPr/>
          <p:nvPr/>
        </p:nvSpPr>
        <p:spPr>
          <a:xfrm>
            <a:off x="6358320" y="3489120"/>
            <a:ext cx="912960" cy="817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34" name="CustomShape 50"/>
          <p:cNvSpPr/>
          <p:nvPr/>
        </p:nvSpPr>
        <p:spPr>
          <a:xfrm>
            <a:off x="6358320" y="3625200"/>
            <a:ext cx="92088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35" name="CustomShape 51"/>
          <p:cNvSpPr/>
          <p:nvPr/>
        </p:nvSpPr>
        <p:spPr>
          <a:xfrm>
            <a:off x="6480000" y="3758400"/>
            <a:ext cx="468720" cy="168840"/>
          </a:xfrm>
          <a:prstGeom prst="rect">
            <a:avLst/>
          </a:prstGeom>
          <a:blipFill rotWithShape="0">
            <a:blip r:embed="rId28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36" name="Picture 171" descr=""/>
          <p:cNvPicPr/>
          <p:nvPr/>
        </p:nvPicPr>
        <p:blipFill>
          <a:blip r:embed="rId29"/>
          <a:stretch/>
        </p:blipFill>
        <p:spPr>
          <a:xfrm>
            <a:off x="4506480" y="3333960"/>
            <a:ext cx="1778760" cy="164160"/>
          </a:xfrm>
          <a:prstGeom prst="rect">
            <a:avLst/>
          </a:prstGeom>
          <a:ln w="0">
            <a:noFill/>
          </a:ln>
        </p:spPr>
      </p:pic>
      <p:sp>
        <p:nvSpPr>
          <p:cNvPr id="237" name="CustomShape 52"/>
          <p:cNvSpPr/>
          <p:nvPr/>
        </p:nvSpPr>
        <p:spPr>
          <a:xfrm>
            <a:off x="4819320" y="3525840"/>
            <a:ext cx="912960" cy="817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38" name="CustomShape 53"/>
          <p:cNvSpPr/>
          <p:nvPr/>
        </p:nvSpPr>
        <p:spPr>
          <a:xfrm>
            <a:off x="4819320" y="3663360"/>
            <a:ext cx="9223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9" name="Picture 176" descr=""/>
          <p:cNvPicPr/>
          <p:nvPr/>
        </p:nvPicPr>
        <p:blipFill>
          <a:blip r:embed="rId30"/>
          <a:stretch/>
        </p:blipFill>
        <p:spPr>
          <a:xfrm>
            <a:off x="4858920" y="3806640"/>
            <a:ext cx="462240" cy="162720"/>
          </a:xfrm>
          <a:prstGeom prst="rect">
            <a:avLst/>
          </a:prstGeom>
          <a:ln w="0">
            <a:noFill/>
          </a:ln>
        </p:spPr>
      </p:pic>
      <p:sp>
        <p:nvSpPr>
          <p:cNvPr id="240" name="CustomShape 54"/>
          <p:cNvSpPr/>
          <p:nvPr/>
        </p:nvSpPr>
        <p:spPr>
          <a:xfrm>
            <a:off x="5052600" y="38354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1" name="Picture 179" descr=""/>
          <p:cNvPicPr/>
          <p:nvPr/>
        </p:nvPicPr>
        <p:blipFill>
          <a:blip r:embed="rId31"/>
          <a:stretch/>
        </p:blipFill>
        <p:spPr>
          <a:xfrm>
            <a:off x="5243400" y="3806640"/>
            <a:ext cx="469800" cy="162720"/>
          </a:xfrm>
          <a:prstGeom prst="rect">
            <a:avLst/>
          </a:prstGeom>
          <a:ln w="0">
            <a:noFill/>
          </a:ln>
        </p:spPr>
      </p:pic>
      <p:sp>
        <p:nvSpPr>
          <p:cNvPr id="242" name="CustomShape 55"/>
          <p:cNvSpPr/>
          <p:nvPr/>
        </p:nvSpPr>
        <p:spPr>
          <a:xfrm>
            <a:off x="5429880" y="38048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3" name="CustomShape 56"/>
          <p:cNvSpPr/>
          <p:nvPr/>
        </p:nvSpPr>
        <p:spPr>
          <a:xfrm>
            <a:off x="5631120" y="3528000"/>
            <a:ext cx="217080" cy="81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4" name="Picture 184" descr=""/>
          <p:cNvPicPr/>
          <p:nvPr/>
        </p:nvPicPr>
        <p:blipFill>
          <a:blip r:embed="rId32"/>
          <a:stretch/>
        </p:blipFill>
        <p:spPr>
          <a:xfrm>
            <a:off x="3516480" y="2927880"/>
            <a:ext cx="1781640" cy="164520"/>
          </a:xfrm>
          <a:prstGeom prst="rect">
            <a:avLst/>
          </a:prstGeom>
          <a:ln w="0">
            <a:noFill/>
          </a:ln>
        </p:spPr>
      </p:pic>
      <p:sp>
        <p:nvSpPr>
          <p:cNvPr id="245" name="CustomShape 57"/>
          <p:cNvSpPr/>
          <p:nvPr/>
        </p:nvSpPr>
        <p:spPr>
          <a:xfrm>
            <a:off x="3760200" y="3065760"/>
            <a:ext cx="912960" cy="82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46" name="CustomShape 58"/>
          <p:cNvSpPr/>
          <p:nvPr/>
        </p:nvSpPr>
        <p:spPr>
          <a:xfrm>
            <a:off x="3798720" y="3201480"/>
            <a:ext cx="92088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7" name="Picture 189" descr=""/>
          <p:cNvPicPr/>
          <p:nvPr/>
        </p:nvPicPr>
        <p:blipFill>
          <a:blip r:embed="rId33"/>
          <a:stretch/>
        </p:blipFill>
        <p:spPr>
          <a:xfrm>
            <a:off x="3850200" y="3344760"/>
            <a:ext cx="461520" cy="16200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59"/>
          <p:cNvSpPr/>
          <p:nvPr/>
        </p:nvSpPr>
        <p:spPr>
          <a:xfrm>
            <a:off x="3992760" y="3271320"/>
            <a:ext cx="463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9" name="Picture 192" descr=""/>
          <p:cNvPicPr/>
          <p:nvPr/>
        </p:nvPicPr>
        <p:blipFill>
          <a:blip r:embed="rId34"/>
          <a:stretch/>
        </p:blipFill>
        <p:spPr>
          <a:xfrm>
            <a:off x="4222440" y="3345840"/>
            <a:ext cx="461520" cy="16200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60"/>
          <p:cNvSpPr/>
          <p:nvPr/>
        </p:nvSpPr>
        <p:spPr>
          <a:xfrm>
            <a:off x="4221720" y="3271320"/>
            <a:ext cx="546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1" name="CustomShape 61"/>
          <p:cNvSpPr/>
          <p:nvPr/>
        </p:nvSpPr>
        <p:spPr>
          <a:xfrm>
            <a:off x="4607280" y="3067920"/>
            <a:ext cx="21852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52" name="Picture 197" descr=""/>
          <p:cNvPicPr/>
          <p:nvPr/>
        </p:nvPicPr>
        <p:blipFill>
          <a:blip r:embed="rId35"/>
          <a:stretch/>
        </p:blipFill>
        <p:spPr>
          <a:xfrm>
            <a:off x="1860120" y="2713320"/>
            <a:ext cx="1780200" cy="16884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62"/>
          <p:cNvSpPr/>
          <p:nvPr/>
        </p:nvSpPr>
        <p:spPr>
          <a:xfrm>
            <a:off x="2113920" y="2642400"/>
            <a:ext cx="17769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4" name="CustomShape 63"/>
          <p:cNvSpPr/>
          <p:nvPr/>
        </p:nvSpPr>
        <p:spPr>
          <a:xfrm>
            <a:off x="2213640" y="2957760"/>
            <a:ext cx="911160" cy="828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55" name="CustomShape 64"/>
          <p:cNvSpPr/>
          <p:nvPr/>
        </p:nvSpPr>
        <p:spPr>
          <a:xfrm>
            <a:off x="2214720" y="3093840"/>
            <a:ext cx="91908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56" name="Picture 202" descr=""/>
          <p:cNvPicPr/>
          <p:nvPr/>
        </p:nvPicPr>
        <p:blipFill>
          <a:blip r:embed="rId36"/>
          <a:stretch/>
        </p:blipFill>
        <p:spPr>
          <a:xfrm>
            <a:off x="2266200" y="3234600"/>
            <a:ext cx="459000" cy="168840"/>
          </a:xfrm>
          <a:prstGeom prst="rect">
            <a:avLst/>
          </a:prstGeom>
          <a:ln w="0">
            <a:noFill/>
          </a:ln>
        </p:spPr>
      </p:pic>
      <p:sp>
        <p:nvSpPr>
          <p:cNvPr id="257" name="CustomShape 65"/>
          <p:cNvSpPr/>
          <p:nvPr/>
        </p:nvSpPr>
        <p:spPr>
          <a:xfrm>
            <a:off x="2476080" y="3270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58" name="Picture 205" descr=""/>
          <p:cNvPicPr/>
          <p:nvPr/>
        </p:nvPicPr>
        <p:blipFill>
          <a:blip r:embed="rId37"/>
          <a:stretch/>
        </p:blipFill>
        <p:spPr>
          <a:xfrm>
            <a:off x="2637720" y="3235680"/>
            <a:ext cx="460800" cy="167760"/>
          </a:xfrm>
          <a:prstGeom prst="rect">
            <a:avLst/>
          </a:prstGeom>
          <a:ln w="0">
            <a:noFill/>
          </a:ln>
        </p:spPr>
      </p:pic>
      <p:sp>
        <p:nvSpPr>
          <p:cNvPr id="259" name="CustomShape 66"/>
          <p:cNvSpPr/>
          <p:nvPr/>
        </p:nvSpPr>
        <p:spPr>
          <a:xfrm>
            <a:off x="2637720" y="3162240"/>
            <a:ext cx="593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0" name="CustomShape 67"/>
          <p:cNvSpPr/>
          <p:nvPr/>
        </p:nvSpPr>
        <p:spPr>
          <a:xfrm>
            <a:off x="3023280" y="2959920"/>
            <a:ext cx="176040" cy="82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61" name="Picture 210" descr=""/>
          <p:cNvPicPr/>
          <p:nvPr/>
        </p:nvPicPr>
        <p:blipFill>
          <a:blip r:embed="rId38"/>
          <a:stretch/>
        </p:blipFill>
        <p:spPr>
          <a:xfrm>
            <a:off x="400320" y="4140000"/>
            <a:ext cx="1778400" cy="168480"/>
          </a:xfrm>
          <a:prstGeom prst="rect">
            <a:avLst/>
          </a:prstGeom>
          <a:ln w="0">
            <a:noFill/>
          </a:ln>
        </p:spPr>
      </p:pic>
      <p:sp>
        <p:nvSpPr>
          <p:cNvPr id="262" name="CustomShape 68"/>
          <p:cNvSpPr/>
          <p:nvPr/>
        </p:nvSpPr>
        <p:spPr>
          <a:xfrm>
            <a:off x="648000" y="4071240"/>
            <a:ext cx="1781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3" name="CustomShape 69"/>
          <p:cNvSpPr/>
          <p:nvPr/>
        </p:nvSpPr>
        <p:spPr>
          <a:xfrm>
            <a:off x="756000" y="4325760"/>
            <a:ext cx="915480" cy="82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64" name="CustomShape 70"/>
          <p:cNvSpPr/>
          <p:nvPr/>
        </p:nvSpPr>
        <p:spPr>
          <a:xfrm>
            <a:off x="756000" y="4428720"/>
            <a:ext cx="92340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65" name="Group 71"/>
          <p:cNvGrpSpPr/>
          <p:nvPr/>
        </p:nvGrpSpPr>
        <p:grpSpPr>
          <a:xfrm>
            <a:off x="802800" y="4568040"/>
            <a:ext cx="470880" cy="169200"/>
            <a:chOff x="802800" y="4568040"/>
            <a:chExt cx="470880" cy="169200"/>
          </a:xfrm>
        </p:grpSpPr>
        <p:pic>
          <p:nvPicPr>
            <p:cNvPr id="266" name="Picture 215" descr=""/>
            <p:cNvPicPr/>
            <p:nvPr/>
          </p:nvPicPr>
          <p:blipFill>
            <a:blip r:embed="rId39"/>
            <a:stretch/>
          </p:blipFill>
          <p:spPr>
            <a:xfrm>
              <a:off x="802800" y="4568760"/>
              <a:ext cx="470880" cy="168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7" name="CustomShape 72"/>
            <p:cNvSpPr/>
            <p:nvPr/>
          </p:nvSpPr>
          <p:spPr>
            <a:xfrm>
              <a:off x="1019520" y="4568040"/>
              <a:ext cx="6984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268" name="Picture 218" descr=""/>
          <p:cNvPicPr/>
          <p:nvPr/>
        </p:nvPicPr>
        <p:blipFill>
          <a:blip r:embed="rId40"/>
          <a:stretch/>
        </p:blipFill>
        <p:spPr>
          <a:xfrm>
            <a:off x="1179360" y="4568760"/>
            <a:ext cx="470880" cy="168480"/>
          </a:xfrm>
          <a:prstGeom prst="rect">
            <a:avLst/>
          </a:prstGeom>
          <a:ln w="0">
            <a:noFill/>
          </a:ln>
        </p:spPr>
      </p:pic>
      <p:sp>
        <p:nvSpPr>
          <p:cNvPr id="269" name="CustomShape 73"/>
          <p:cNvSpPr/>
          <p:nvPr/>
        </p:nvSpPr>
        <p:spPr>
          <a:xfrm>
            <a:off x="1366200" y="45680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0" name="CustomShape 74"/>
          <p:cNvSpPr/>
          <p:nvPr/>
        </p:nvSpPr>
        <p:spPr>
          <a:xfrm>
            <a:off x="1570680" y="4327920"/>
            <a:ext cx="253080" cy="82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1" name="Picture 223" descr=""/>
          <p:cNvPicPr/>
          <p:nvPr/>
        </p:nvPicPr>
        <p:blipFill>
          <a:blip r:embed="rId41"/>
          <a:stretch/>
        </p:blipFill>
        <p:spPr>
          <a:xfrm>
            <a:off x="557280" y="3163680"/>
            <a:ext cx="1563840" cy="163440"/>
          </a:xfrm>
          <a:prstGeom prst="rect">
            <a:avLst/>
          </a:prstGeom>
          <a:ln w="0">
            <a:noFill/>
          </a:ln>
        </p:spPr>
      </p:pic>
      <p:sp>
        <p:nvSpPr>
          <p:cNvPr id="272" name="CustomShape 75"/>
          <p:cNvSpPr/>
          <p:nvPr/>
        </p:nvSpPr>
        <p:spPr>
          <a:xfrm>
            <a:off x="557280" y="309276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3" name="CustomShape 76"/>
          <p:cNvSpPr/>
          <p:nvPr/>
        </p:nvSpPr>
        <p:spPr>
          <a:xfrm>
            <a:off x="693000" y="340812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74" name="CustomShape 77"/>
          <p:cNvSpPr/>
          <p:nvPr/>
        </p:nvSpPr>
        <p:spPr>
          <a:xfrm>
            <a:off x="693000" y="3543120"/>
            <a:ext cx="9205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5" name="Picture 228" descr=""/>
          <p:cNvPicPr/>
          <p:nvPr/>
        </p:nvPicPr>
        <p:blipFill>
          <a:blip r:embed="rId42"/>
          <a:stretch/>
        </p:blipFill>
        <p:spPr>
          <a:xfrm>
            <a:off x="745200" y="3684960"/>
            <a:ext cx="461160" cy="16776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78"/>
          <p:cNvSpPr/>
          <p:nvPr/>
        </p:nvSpPr>
        <p:spPr>
          <a:xfrm>
            <a:off x="956880" y="371952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77" name="Picture 231" descr=""/>
          <p:cNvPicPr/>
          <p:nvPr/>
        </p:nvPicPr>
        <p:blipFill>
          <a:blip r:embed="rId43"/>
          <a:stretch/>
        </p:blipFill>
        <p:spPr>
          <a:xfrm>
            <a:off x="1118160" y="3686040"/>
            <a:ext cx="461160" cy="160920"/>
          </a:xfrm>
          <a:prstGeom prst="rect">
            <a:avLst/>
          </a:prstGeom>
          <a:ln w="0">
            <a:noFill/>
          </a:ln>
        </p:spPr>
      </p:pic>
      <p:sp>
        <p:nvSpPr>
          <p:cNvPr id="278" name="CustomShape 79"/>
          <p:cNvSpPr/>
          <p:nvPr/>
        </p:nvSpPr>
        <p:spPr>
          <a:xfrm>
            <a:off x="1118520" y="3611520"/>
            <a:ext cx="672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9" name="CustomShape 80"/>
          <p:cNvSpPr/>
          <p:nvPr/>
        </p:nvSpPr>
        <p:spPr>
          <a:xfrm>
            <a:off x="1504080" y="3410280"/>
            <a:ext cx="209880" cy="806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0" name="Picture 236" descr=""/>
          <p:cNvPicPr/>
          <p:nvPr/>
        </p:nvPicPr>
        <p:blipFill>
          <a:blip r:embed="rId44"/>
          <a:stretch/>
        </p:blipFill>
        <p:spPr>
          <a:xfrm>
            <a:off x="1756800" y="3454920"/>
            <a:ext cx="1465920" cy="16416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81"/>
          <p:cNvSpPr/>
          <p:nvPr/>
        </p:nvSpPr>
        <p:spPr>
          <a:xfrm>
            <a:off x="1935000" y="3382920"/>
            <a:ext cx="1781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2" name="CustomShape 82"/>
          <p:cNvSpPr/>
          <p:nvPr/>
        </p:nvSpPr>
        <p:spPr>
          <a:xfrm>
            <a:off x="2069280" y="3685320"/>
            <a:ext cx="91584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83" name="CustomShape 83"/>
          <p:cNvSpPr/>
          <p:nvPr/>
        </p:nvSpPr>
        <p:spPr>
          <a:xfrm>
            <a:off x="2069280" y="3821040"/>
            <a:ext cx="92340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4" name="Picture 241" descr=""/>
          <p:cNvPicPr/>
          <p:nvPr/>
        </p:nvPicPr>
        <p:blipFill>
          <a:blip r:embed="rId45"/>
          <a:stretch/>
        </p:blipFill>
        <p:spPr>
          <a:xfrm>
            <a:off x="2152440" y="3960000"/>
            <a:ext cx="462600" cy="168480"/>
          </a:xfrm>
          <a:prstGeom prst="rect">
            <a:avLst/>
          </a:prstGeom>
          <a:ln w="0">
            <a:noFill/>
          </a:ln>
        </p:spPr>
      </p:pic>
      <p:sp>
        <p:nvSpPr>
          <p:cNvPr id="285" name="CustomShape 84"/>
          <p:cNvSpPr/>
          <p:nvPr/>
        </p:nvSpPr>
        <p:spPr>
          <a:xfrm>
            <a:off x="2258280" y="3915720"/>
            <a:ext cx="465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86" name="Picture 244" descr=""/>
          <p:cNvPicPr/>
          <p:nvPr/>
        </p:nvPicPr>
        <p:blipFill>
          <a:blip r:embed="rId46"/>
          <a:stretch/>
        </p:blipFill>
        <p:spPr>
          <a:xfrm>
            <a:off x="2494080" y="3960000"/>
            <a:ext cx="470160" cy="169560"/>
          </a:xfrm>
          <a:prstGeom prst="rect">
            <a:avLst/>
          </a:prstGeom>
          <a:ln w="0">
            <a:noFill/>
          </a:ln>
        </p:spPr>
      </p:pic>
      <p:sp>
        <p:nvSpPr>
          <p:cNvPr id="287" name="CustomShape 85"/>
          <p:cNvSpPr/>
          <p:nvPr/>
        </p:nvSpPr>
        <p:spPr>
          <a:xfrm>
            <a:off x="2493720" y="3889440"/>
            <a:ext cx="473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8" name="CustomShape 86"/>
          <p:cNvSpPr/>
          <p:nvPr/>
        </p:nvSpPr>
        <p:spPr>
          <a:xfrm>
            <a:off x="2880720" y="3687120"/>
            <a:ext cx="308520" cy="81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9" name="Picture 249" descr=""/>
          <p:cNvPicPr/>
          <p:nvPr/>
        </p:nvPicPr>
        <p:blipFill>
          <a:blip r:embed="rId47"/>
          <a:stretch/>
        </p:blipFill>
        <p:spPr>
          <a:xfrm>
            <a:off x="2336760" y="4207680"/>
            <a:ext cx="1778760" cy="164520"/>
          </a:xfrm>
          <a:prstGeom prst="rect">
            <a:avLst/>
          </a:prstGeom>
          <a:ln w="0">
            <a:noFill/>
          </a:ln>
        </p:spPr>
      </p:pic>
      <p:sp>
        <p:nvSpPr>
          <p:cNvPr id="290" name="CustomShape 87"/>
          <p:cNvSpPr/>
          <p:nvPr/>
        </p:nvSpPr>
        <p:spPr>
          <a:xfrm>
            <a:off x="3770280" y="283788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91" name="CustomShape 88"/>
          <p:cNvSpPr/>
          <p:nvPr/>
        </p:nvSpPr>
        <p:spPr>
          <a:xfrm>
            <a:off x="2376000" y="4389480"/>
            <a:ext cx="914400" cy="82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2" name="CustomShape 89"/>
          <p:cNvSpPr/>
          <p:nvPr/>
        </p:nvSpPr>
        <p:spPr>
          <a:xfrm>
            <a:off x="2376000" y="4525200"/>
            <a:ext cx="92196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3" name="Picture 254" descr=""/>
          <p:cNvPicPr/>
          <p:nvPr/>
        </p:nvPicPr>
        <p:blipFill>
          <a:blip r:embed="rId48"/>
          <a:stretch/>
        </p:blipFill>
        <p:spPr>
          <a:xfrm>
            <a:off x="2423880" y="4664880"/>
            <a:ext cx="462240" cy="168840"/>
          </a:xfrm>
          <a:prstGeom prst="rect">
            <a:avLst/>
          </a:prstGeom>
          <a:ln w="0">
            <a:noFill/>
          </a:ln>
        </p:spPr>
      </p:pic>
      <p:sp>
        <p:nvSpPr>
          <p:cNvPr id="294" name="CustomShape 90"/>
          <p:cNvSpPr/>
          <p:nvPr/>
        </p:nvSpPr>
        <p:spPr>
          <a:xfrm>
            <a:off x="2568240" y="4592520"/>
            <a:ext cx="463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95" name="Picture 257" descr=""/>
          <p:cNvPicPr/>
          <p:nvPr/>
        </p:nvPicPr>
        <p:blipFill>
          <a:blip r:embed="rId49"/>
          <a:stretch/>
        </p:blipFill>
        <p:spPr>
          <a:xfrm>
            <a:off x="2798640" y="4664880"/>
            <a:ext cx="438840" cy="168840"/>
          </a:xfrm>
          <a:prstGeom prst="rect">
            <a:avLst/>
          </a:prstGeom>
          <a:ln w="0">
            <a:noFill/>
          </a:ln>
        </p:spPr>
      </p:pic>
      <p:sp>
        <p:nvSpPr>
          <p:cNvPr id="296" name="CustomShape 91"/>
          <p:cNvSpPr/>
          <p:nvPr/>
        </p:nvSpPr>
        <p:spPr>
          <a:xfrm>
            <a:off x="2800440" y="4592520"/>
            <a:ext cx="617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97" name="CustomShape 92"/>
          <p:cNvSpPr/>
          <p:nvPr/>
        </p:nvSpPr>
        <p:spPr>
          <a:xfrm>
            <a:off x="3187800" y="4391280"/>
            <a:ext cx="196920" cy="81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8" name="Picture 262" descr=""/>
          <p:cNvPicPr/>
          <p:nvPr/>
        </p:nvPicPr>
        <p:blipFill>
          <a:blip r:embed="rId50"/>
          <a:stretch/>
        </p:blipFill>
        <p:spPr>
          <a:xfrm>
            <a:off x="3257640" y="3520440"/>
            <a:ext cx="1225080" cy="163440"/>
          </a:xfrm>
          <a:prstGeom prst="rect">
            <a:avLst/>
          </a:prstGeom>
          <a:ln w="0">
            <a:noFill/>
          </a:ln>
        </p:spPr>
      </p:pic>
      <p:sp>
        <p:nvSpPr>
          <p:cNvPr id="299" name="CustomShape 93"/>
          <p:cNvSpPr/>
          <p:nvPr/>
        </p:nvSpPr>
        <p:spPr>
          <a:xfrm>
            <a:off x="3277080" y="3767760"/>
            <a:ext cx="912600" cy="82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00" name="CustomShape 94"/>
          <p:cNvSpPr/>
          <p:nvPr/>
        </p:nvSpPr>
        <p:spPr>
          <a:xfrm>
            <a:off x="3277080" y="3903480"/>
            <a:ext cx="92196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01" name="Picture 267" descr=""/>
          <p:cNvPicPr/>
          <p:nvPr/>
        </p:nvPicPr>
        <p:blipFill>
          <a:blip r:embed="rId51"/>
          <a:stretch/>
        </p:blipFill>
        <p:spPr>
          <a:xfrm>
            <a:off x="3359160" y="4046400"/>
            <a:ext cx="470160" cy="162360"/>
          </a:xfrm>
          <a:prstGeom prst="rect">
            <a:avLst/>
          </a:prstGeom>
          <a:ln w="0">
            <a:noFill/>
          </a:ln>
        </p:spPr>
      </p:pic>
      <p:sp>
        <p:nvSpPr>
          <p:cNvPr id="302" name="CustomShape 95"/>
          <p:cNvSpPr/>
          <p:nvPr/>
        </p:nvSpPr>
        <p:spPr>
          <a:xfrm>
            <a:off x="3572280" y="40546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3" name="Picture 270" descr=""/>
          <p:cNvPicPr/>
          <p:nvPr/>
        </p:nvPicPr>
        <p:blipFill>
          <a:blip r:embed="rId52"/>
          <a:stretch/>
        </p:blipFill>
        <p:spPr>
          <a:xfrm>
            <a:off x="3705840" y="4046400"/>
            <a:ext cx="462240" cy="162360"/>
          </a:xfrm>
          <a:prstGeom prst="rect">
            <a:avLst/>
          </a:prstGeom>
          <a:ln w="0">
            <a:noFill/>
          </a:ln>
        </p:spPr>
      </p:pic>
      <p:sp>
        <p:nvSpPr>
          <p:cNvPr id="304" name="CustomShape 96"/>
          <p:cNvSpPr/>
          <p:nvPr/>
        </p:nvSpPr>
        <p:spPr>
          <a:xfrm>
            <a:off x="3704400" y="3973320"/>
            <a:ext cx="608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5" name="CustomShape 97"/>
          <p:cNvSpPr/>
          <p:nvPr/>
        </p:nvSpPr>
        <p:spPr>
          <a:xfrm>
            <a:off x="4087080" y="3769920"/>
            <a:ext cx="20484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06" name="CustomShape 98"/>
          <p:cNvSpPr/>
          <p:nvPr/>
        </p:nvSpPr>
        <p:spPr>
          <a:xfrm>
            <a:off x="7758000" y="1115640"/>
            <a:ext cx="91908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07" name="CustomShape 99"/>
          <p:cNvSpPr/>
          <p:nvPr/>
        </p:nvSpPr>
        <p:spPr>
          <a:xfrm>
            <a:off x="6704640" y="2703960"/>
            <a:ext cx="9187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08" name="Picture 150" descr=""/>
          <p:cNvPicPr/>
          <p:nvPr/>
        </p:nvPicPr>
        <p:blipFill>
          <a:blip r:embed="rId53"/>
          <a:stretch/>
        </p:blipFill>
        <p:spPr>
          <a:xfrm>
            <a:off x="6840360" y="2827440"/>
            <a:ext cx="460800" cy="168480"/>
          </a:xfrm>
          <a:prstGeom prst="rect">
            <a:avLst/>
          </a:prstGeom>
          <a:ln w="0">
            <a:noFill/>
          </a:ln>
        </p:spPr>
      </p:pic>
      <p:sp>
        <p:nvSpPr>
          <p:cNvPr id="309" name="CustomShape 100"/>
          <p:cNvSpPr/>
          <p:nvPr/>
        </p:nvSpPr>
        <p:spPr>
          <a:xfrm>
            <a:off x="7053120" y="2864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10" name="Picture 153" descr=""/>
          <p:cNvPicPr/>
          <p:nvPr/>
        </p:nvPicPr>
        <p:blipFill>
          <a:blip r:embed="rId54"/>
          <a:stretch/>
        </p:blipFill>
        <p:spPr>
          <a:xfrm>
            <a:off x="7232400" y="2824200"/>
            <a:ext cx="460800" cy="167400"/>
          </a:xfrm>
          <a:prstGeom prst="rect">
            <a:avLst/>
          </a:prstGeom>
          <a:ln w="0">
            <a:noFill/>
          </a:ln>
        </p:spPr>
      </p:pic>
      <p:sp>
        <p:nvSpPr>
          <p:cNvPr id="311" name="CustomShape 101"/>
          <p:cNvSpPr/>
          <p:nvPr/>
        </p:nvSpPr>
        <p:spPr>
          <a:xfrm>
            <a:off x="7410240" y="28234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15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12" name="Picture 166" descr=""/>
          <p:cNvPicPr/>
          <p:nvPr/>
        </p:nvPicPr>
        <p:blipFill>
          <a:blip r:embed="rId55"/>
          <a:stretch/>
        </p:blipFill>
        <p:spPr>
          <a:xfrm>
            <a:off x="6831360" y="3756240"/>
            <a:ext cx="469080" cy="168840"/>
          </a:xfrm>
          <a:prstGeom prst="rect">
            <a:avLst/>
          </a:prstGeom>
          <a:ln w="0">
            <a:noFill/>
          </a:ln>
        </p:spPr>
      </p:pic>
      <p:sp>
        <p:nvSpPr>
          <p:cNvPr id="313" name="CustomShape 102"/>
          <p:cNvSpPr/>
          <p:nvPr/>
        </p:nvSpPr>
        <p:spPr>
          <a:xfrm>
            <a:off x="6833520" y="3682800"/>
            <a:ext cx="54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4" name="CustomShape 103"/>
          <p:cNvSpPr/>
          <p:nvPr/>
        </p:nvSpPr>
        <p:spPr>
          <a:xfrm>
            <a:off x="3213360" y="344808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5" name="CustomShape 104"/>
          <p:cNvSpPr/>
          <p:nvPr/>
        </p:nvSpPr>
        <p:spPr>
          <a:xfrm>
            <a:off x="4775760" y="322884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6" name="CustomShape 105"/>
          <p:cNvSpPr/>
          <p:nvPr/>
        </p:nvSpPr>
        <p:spPr>
          <a:xfrm>
            <a:off x="4861800" y="213084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7" name="CustomShape 106"/>
          <p:cNvSpPr/>
          <p:nvPr/>
        </p:nvSpPr>
        <p:spPr>
          <a:xfrm>
            <a:off x="5518440" y="2519640"/>
            <a:ext cx="1664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8" name="CustomShape 107"/>
          <p:cNvSpPr/>
          <p:nvPr/>
        </p:nvSpPr>
        <p:spPr>
          <a:xfrm>
            <a:off x="6265440" y="324432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9" name="CustomShape 108"/>
          <p:cNvSpPr/>
          <p:nvPr/>
        </p:nvSpPr>
        <p:spPr>
          <a:xfrm>
            <a:off x="6597000" y="229824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0" name="CustomShape 109"/>
          <p:cNvSpPr/>
          <p:nvPr/>
        </p:nvSpPr>
        <p:spPr>
          <a:xfrm>
            <a:off x="6092640" y="117936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1" name="CustomShape 110"/>
          <p:cNvSpPr/>
          <p:nvPr/>
        </p:nvSpPr>
        <p:spPr>
          <a:xfrm>
            <a:off x="7387200" y="720000"/>
            <a:ext cx="1422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2" name="CustomShape 111"/>
          <p:cNvSpPr/>
          <p:nvPr/>
        </p:nvSpPr>
        <p:spPr>
          <a:xfrm>
            <a:off x="2675160" y="4140000"/>
            <a:ext cx="1781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3" name="CustomShape 112"/>
          <p:cNvSpPr/>
          <p:nvPr/>
        </p:nvSpPr>
        <p:spPr>
          <a:xfrm>
            <a:off x="9897120" y="2875320"/>
            <a:ext cx="1676520" cy="18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113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325" name="CustomShape 114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326" name="CustomShape 115"/>
          <p:cNvSpPr/>
          <p:nvPr/>
        </p:nvSpPr>
        <p:spPr>
          <a:xfrm>
            <a:off x="7020000" y="3486600"/>
            <a:ext cx="278640" cy="842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327" name="Group 116"/>
          <p:cNvGrpSpPr/>
          <p:nvPr/>
        </p:nvGrpSpPr>
        <p:grpSpPr>
          <a:xfrm>
            <a:off x="7558920" y="2030040"/>
            <a:ext cx="2928960" cy="3009240"/>
            <a:chOff x="7558920" y="2030040"/>
            <a:chExt cx="2928960" cy="3009240"/>
          </a:xfrm>
        </p:grpSpPr>
        <p:sp>
          <p:nvSpPr>
            <p:cNvPr id="328" name="CustomShape 117"/>
            <p:cNvSpPr/>
            <p:nvPr/>
          </p:nvSpPr>
          <p:spPr>
            <a:xfrm>
              <a:off x="829800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29" name="CustomShape 118"/>
            <p:cNvSpPr/>
            <p:nvPr/>
          </p:nvSpPr>
          <p:spPr>
            <a:xfrm>
              <a:off x="826128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CustomShape 119"/>
            <p:cNvSpPr/>
            <p:nvPr/>
          </p:nvSpPr>
          <p:spPr>
            <a:xfrm>
              <a:off x="810792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31" name="CustomShape 120"/>
            <p:cNvSpPr/>
            <p:nvPr/>
          </p:nvSpPr>
          <p:spPr>
            <a:xfrm>
              <a:off x="778752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CustomShape 121"/>
            <p:cNvSpPr/>
            <p:nvPr/>
          </p:nvSpPr>
          <p:spPr>
            <a:xfrm>
              <a:off x="759348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122"/>
            <p:cNvSpPr/>
            <p:nvPr/>
          </p:nvSpPr>
          <p:spPr>
            <a:xfrm>
              <a:off x="805860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CustomShape 123"/>
            <p:cNvSpPr/>
            <p:nvPr/>
          </p:nvSpPr>
          <p:spPr>
            <a:xfrm>
              <a:off x="807804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335" name="Рисунок 448_0" descr=""/>
            <p:cNvPicPr/>
            <p:nvPr/>
          </p:nvPicPr>
          <p:blipFill>
            <a:blip r:embed="rId56"/>
            <a:stretch/>
          </p:blipFill>
          <p:spPr>
            <a:xfrm>
              <a:off x="775008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6" name="CustomShape 124"/>
            <p:cNvSpPr/>
            <p:nvPr/>
          </p:nvSpPr>
          <p:spPr>
            <a:xfrm>
              <a:off x="840384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337" name="Рисунок 446_19" descr=""/>
            <p:cNvPicPr/>
            <p:nvPr/>
          </p:nvPicPr>
          <p:blipFill>
            <a:blip r:embed="rId57"/>
            <a:stretch/>
          </p:blipFill>
          <p:spPr>
            <a:xfrm>
              <a:off x="769824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8" name="CustomShape 125"/>
            <p:cNvSpPr/>
            <p:nvPr/>
          </p:nvSpPr>
          <p:spPr>
            <a:xfrm>
              <a:off x="777852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CustomShape 126"/>
            <p:cNvSpPr/>
            <p:nvPr/>
          </p:nvSpPr>
          <p:spPr>
            <a:xfrm>
              <a:off x="801324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0" name="CustomShape 127"/>
            <p:cNvSpPr/>
            <p:nvPr/>
          </p:nvSpPr>
          <p:spPr>
            <a:xfrm>
              <a:off x="809676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CustomShape 128"/>
            <p:cNvSpPr/>
            <p:nvPr/>
          </p:nvSpPr>
          <p:spPr>
            <a:xfrm>
              <a:off x="762876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42" name="CustomShape 129"/>
            <p:cNvSpPr/>
            <p:nvPr/>
          </p:nvSpPr>
          <p:spPr>
            <a:xfrm>
              <a:off x="762876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43" name="CustomShape 130"/>
            <p:cNvSpPr/>
            <p:nvPr/>
          </p:nvSpPr>
          <p:spPr>
            <a:xfrm>
              <a:off x="819108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344" name="CustomShape 131"/>
            <p:cNvSpPr/>
            <p:nvPr/>
          </p:nvSpPr>
          <p:spPr>
            <a:xfrm>
              <a:off x="789804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345" name="CustomShape 132"/>
            <p:cNvSpPr/>
            <p:nvPr/>
          </p:nvSpPr>
          <p:spPr>
            <a:xfrm>
              <a:off x="759744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6" name="CustomShape 133"/>
            <p:cNvSpPr/>
            <p:nvPr/>
          </p:nvSpPr>
          <p:spPr>
            <a:xfrm>
              <a:off x="761004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7" name="CustomShape 134"/>
            <p:cNvSpPr/>
            <p:nvPr/>
          </p:nvSpPr>
          <p:spPr>
            <a:xfrm>
              <a:off x="798840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348" name="CustomShape 135"/>
            <p:cNvSpPr/>
            <p:nvPr/>
          </p:nvSpPr>
          <p:spPr>
            <a:xfrm>
              <a:off x="755892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9" name="CustomShape 136"/>
            <p:cNvSpPr/>
            <p:nvPr/>
          </p:nvSpPr>
          <p:spPr>
            <a:xfrm>
              <a:off x="775764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50" name="CustomShape 137"/>
            <p:cNvSpPr/>
            <p:nvPr/>
          </p:nvSpPr>
          <p:spPr>
            <a:xfrm>
              <a:off x="812088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51" name="CustomShape 138"/>
            <p:cNvSpPr/>
            <p:nvPr/>
          </p:nvSpPr>
          <p:spPr>
            <a:xfrm>
              <a:off x="803664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352" name="CustomShape 139"/>
            <p:cNvSpPr/>
            <p:nvPr/>
          </p:nvSpPr>
          <p:spPr>
            <a:xfrm>
              <a:off x="844236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353" name="CustomShape 140"/>
            <p:cNvSpPr/>
            <p:nvPr/>
          </p:nvSpPr>
          <p:spPr>
            <a:xfrm>
              <a:off x="7648200" y="376632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69640"/>
          </a:xfrm>
          <a:prstGeom prst="rect">
            <a:avLst/>
          </a:prstGeom>
          <a:ln w="0">
            <a:noFill/>
          </a:ln>
        </p:spPr>
      </p:pic>
      <p:sp>
        <p:nvSpPr>
          <p:cNvPr id="842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КИРИШСКОГО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43" name="CustomShape 2"/>
          <p:cNvSpPr/>
          <p:nvPr/>
        </p:nvSpPr>
        <p:spPr>
          <a:xfrm>
            <a:off x="4097160" y="2862000"/>
            <a:ext cx="5468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Кириши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844" name="Group 3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845" name="Picture 10_6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46" name="CustomShape 4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47" name="CustomShape 5"/>
          <p:cNvSpPr/>
          <p:nvPr/>
        </p:nvSpPr>
        <p:spPr>
          <a:xfrm>
            <a:off x="180000" y="1494360"/>
            <a:ext cx="11761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48" name="CustomShape 6"/>
          <p:cNvSpPr/>
          <p:nvPr/>
        </p:nvSpPr>
        <p:spPr>
          <a:xfrm>
            <a:off x="180000" y="1281600"/>
            <a:ext cx="9122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49" name="CustomShape 7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50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851" name="Picture 7_7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2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53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854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855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6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8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9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0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1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62" name="Рисунок 448_11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63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864" name="Рисунок 446_11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65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6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7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69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70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71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72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3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4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75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6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77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8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79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80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81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" descr=""/>
          <p:cNvPicPr/>
          <p:nvPr/>
        </p:nvPicPr>
        <p:blipFill>
          <a:blip r:embed="rId1"/>
          <a:stretch/>
        </p:blipFill>
        <p:spPr>
          <a:xfrm>
            <a:off x="0" y="360000"/>
            <a:ext cx="10080000" cy="5312520"/>
          </a:xfrm>
          <a:prstGeom prst="rect">
            <a:avLst/>
          </a:prstGeom>
          <a:ln w="0">
            <a:noFill/>
          </a:ln>
        </p:spPr>
      </p:pic>
      <p:sp>
        <p:nvSpPr>
          <p:cNvPr id="883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КИРОВСКОГО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84" name="CustomShape 2"/>
          <p:cNvSpPr/>
          <p:nvPr/>
        </p:nvSpPr>
        <p:spPr>
          <a:xfrm>
            <a:off x="3580920" y="2466000"/>
            <a:ext cx="5590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885" name="CustomShape 3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86" name="CustomShape 4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87" name="CustomShape 5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88" name="Group 6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889" name="Picture 7_8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90" name="CustomShape 7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91" name="Group 8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892" name="Picture 10_12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93" name="CustomShape 9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94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895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896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7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8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9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0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1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2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03" name="Рисунок 448_10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04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905" name="Рисунок 446_10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06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7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8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9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10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11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12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13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4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5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16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7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18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9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20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21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22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80000" cy="5132520"/>
          </a:xfrm>
          <a:prstGeom prst="rect">
            <a:avLst/>
          </a:prstGeom>
          <a:ln w="0">
            <a:noFill/>
          </a:ln>
        </p:spPr>
      </p:pic>
      <p:sp>
        <p:nvSpPr>
          <p:cNvPr id="924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ЛОДЕЙНОПОЛЬСКОГО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925" name="CustomShape 2"/>
          <p:cNvSpPr/>
          <p:nvPr/>
        </p:nvSpPr>
        <p:spPr>
          <a:xfrm>
            <a:off x="3420000" y="2124000"/>
            <a:ext cx="10008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Лодейное Поле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926" name="Group 3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927" name="Picture 10_7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8" name="CustomShape 4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29" name="CustomShape 5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30" name="CustomShape 6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31" name="CustomShape 7"/>
          <p:cNvSpPr/>
          <p:nvPr/>
        </p:nvSpPr>
        <p:spPr>
          <a:xfrm>
            <a:off x="1141560" y="1281600"/>
            <a:ext cx="25740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32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933" name="Picture 7_9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4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35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936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937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8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0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3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44" name="Рисунок 448_9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45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946" name="Рисунок 446_9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47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9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51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52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53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54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5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6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57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8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59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0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61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62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63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965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ЛОМОНОСОВСКОГО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966" name="Group 2"/>
          <p:cNvGrpSpPr/>
          <p:nvPr/>
        </p:nvGrpSpPr>
        <p:grpSpPr>
          <a:xfrm>
            <a:off x="180000" y="1800000"/>
            <a:ext cx="2478600" cy="572760"/>
            <a:chOff x="180000" y="1800000"/>
            <a:chExt cx="2478600" cy="572760"/>
          </a:xfrm>
        </p:grpSpPr>
        <p:pic>
          <p:nvPicPr>
            <p:cNvPr id="967" name="Picture 4" descr=""/>
            <p:cNvPicPr/>
            <p:nvPr/>
          </p:nvPicPr>
          <p:blipFill>
            <a:blip r:embed="rId2"/>
            <a:stretch/>
          </p:blipFill>
          <p:spPr>
            <a:xfrm>
              <a:off x="180000" y="1801800"/>
              <a:ext cx="2477160" cy="570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8" name="CustomShape 3"/>
            <p:cNvSpPr/>
            <p:nvPr/>
          </p:nvSpPr>
          <p:spPr>
            <a:xfrm>
              <a:off x="180000" y="1800000"/>
              <a:ext cx="2478600" cy="56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77760" rIns="77760" tIns="38880" bIns="3888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*Примечание: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Административный центр Ломоносовского района (г. Ломоносов) находится на территории Петродворцового района г. Санкт-Петербурга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969" name="CustomShape 4"/>
          <p:cNvSpPr/>
          <p:nvPr/>
        </p:nvSpPr>
        <p:spPr>
          <a:xfrm>
            <a:off x="5652000" y="3726000"/>
            <a:ext cx="508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Кипень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970" name="Group 5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971" name="Picture 13_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2" name="CustomShape 6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73" name="CustomShape 7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74" name="CustomShape 8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75" name="CustomShape 9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76" name="Group 10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977" name="Picture 7_10" descr=""/>
            <p:cNvPicPr/>
            <p:nvPr/>
          </p:nvPicPr>
          <p:blipFill>
            <a:blip r:embed="rId4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8" name="CustomShape 11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79" name="CustomShape 12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980" name="Group 13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981" name="CustomShape 14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2" name="CustomShape 15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CustomShape 16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4" name="CustomShape 17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CustomShape 18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CustomShape 19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CustomShape 20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88" name="Рисунок 448_8" descr=""/>
            <p:cNvPicPr/>
            <p:nvPr/>
          </p:nvPicPr>
          <p:blipFill>
            <a:blip r:embed="rId5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89" name="CustomShape 21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990" name="Рисунок 446_8" descr=""/>
            <p:cNvPicPr/>
            <p:nvPr/>
          </p:nvPicPr>
          <p:blipFill>
            <a:blip r:embed="rId6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91" name="CustomShape 22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CustomShape 23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3" name="CustomShape 24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4" name="CustomShape 25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95" name="CustomShape 26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96" name="CustomShape 27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97" name="CustomShape 28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998" name="CustomShape 29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9" name="CustomShape 30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0" name="CustomShape 31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01" name="CustomShape 32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2" name="CustomShape 33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03" name="CustomShape 34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4" name="CustomShape 35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05" name="CustomShape 36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06" name="CustomShape 37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07" name="CustomShape 38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1009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ЛУЖСКОГО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10" name="CustomShape 2"/>
          <p:cNvSpPr/>
          <p:nvPr/>
        </p:nvSpPr>
        <p:spPr>
          <a:xfrm>
            <a:off x="4932000" y="3528000"/>
            <a:ext cx="3517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Луга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11" name="Group 3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1012" name="Picture 9_2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3" name="CustomShape 4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14" name="CustomShape 5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15" name="CustomShape 6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16" name="CustomShape 7"/>
          <p:cNvSpPr/>
          <p:nvPr/>
        </p:nvSpPr>
        <p:spPr>
          <a:xfrm>
            <a:off x="1141560" y="1281600"/>
            <a:ext cx="21420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017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1018" name="Picture 7_11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9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20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021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1022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3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4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5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6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7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8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29" name="Рисунок 448_7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0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031" name="Рисунок 446_7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2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3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4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5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36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37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38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39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0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1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42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3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44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5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46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47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48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" descr=""/>
          <p:cNvPicPr/>
          <p:nvPr/>
        </p:nvPicPr>
        <p:blipFill>
          <a:blip r:embed="rId1"/>
          <a:stretch/>
        </p:blipFill>
        <p:spPr>
          <a:xfrm>
            <a:off x="0" y="360000"/>
            <a:ext cx="10079280" cy="5309640"/>
          </a:xfrm>
          <a:prstGeom prst="rect">
            <a:avLst/>
          </a:prstGeom>
          <a:ln w="0">
            <a:noFill/>
          </a:ln>
        </p:spPr>
      </p:pic>
      <p:sp>
        <p:nvSpPr>
          <p:cNvPr id="1050" name="CustomShape 1"/>
          <p:cNvSpPr/>
          <p:nvPr/>
        </p:nvSpPr>
        <p:spPr>
          <a:xfrm>
            <a:off x="-1080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ПОДПОРОЖСКОГО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51" name="CustomShape 2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7231/28924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52" name="CustomShape 3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53" name="CustomShape 4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054" name="CustomShape 5"/>
          <p:cNvSpPr/>
          <p:nvPr/>
        </p:nvSpPr>
        <p:spPr>
          <a:xfrm>
            <a:off x="4038840" y="2214000"/>
            <a:ext cx="8211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Подпорожье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55" name="Group 6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1056" name="Picture 9_4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57" name="CustomShape 7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58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1059" name="Picture 7_12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60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61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062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1063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4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5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6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7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8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9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70" name="Рисунок 448_6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71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072" name="Рисунок 446_6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73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4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5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6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77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78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79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80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1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2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83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4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85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6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87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088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89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" descr=""/>
          <p:cNvPicPr/>
          <p:nvPr/>
        </p:nvPicPr>
        <p:blipFill>
          <a:blip r:embed="rId1"/>
          <a:stretch/>
        </p:blipFill>
        <p:spPr>
          <a:xfrm>
            <a:off x="0" y="180000"/>
            <a:ext cx="10079280" cy="5492520"/>
          </a:xfrm>
          <a:prstGeom prst="rect">
            <a:avLst/>
          </a:prstGeom>
          <a:ln w="0">
            <a:noFill/>
          </a:ln>
        </p:spPr>
      </p:pic>
      <p:sp>
        <p:nvSpPr>
          <p:cNvPr id="1091" name="CustomShape 1"/>
          <p:cNvSpPr/>
          <p:nvPr/>
        </p:nvSpPr>
        <p:spPr>
          <a:xfrm>
            <a:off x="-1080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ПРИОЗЕРСКОГО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92" name="CustomShape 2"/>
          <p:cNvSpPr/>
          <p:nvPr/>
        </p:nvSpPr>
        <p:spPr>
          <a:xfrm>
            <a:off x="4680000" y="2142000"/>
            <a:ext cx="706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93" name="Group 3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1094" name="Picture 9_3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5" name="CustomShape 4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96" name="CustomShape 5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97" name="CustomShape 6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98" name="CustomShape 7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099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1100" name="Picture 7_13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01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02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103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1104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5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6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7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8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9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0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11" name="Рисунок 448_5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12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113" name="Рисунок 446_5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14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5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6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7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18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19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20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21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2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3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24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5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26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7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28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29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30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" descr=""/>
          <p:cNvPicPr/>
          <p:nvPr/>
        </p:nvPicPr>
        <p:blipFill>
          <a:blip r:embed="rId1"/>
          <a:stretch/>
        </p:blipFill>
        <p:spPr>
          <a:xfrm>
            <a:off x="-8280" y="2880"/>
            <a:ext cx="10087560" cy="5669640"/>
          </a:xfrm>
          <a:prstGeom prst="rect">
            <a:avLst/>
          </a:prstGeom>
          <a:ln w="0">
            <a:noFill/>
          </a:ln>
        </p:spPr>
      </p:pic>
      <p:sp>
        <p:nvSpPr>
          <p:cNvPr id="1132" name="CustomShape 1"/>
          <p:cNvSpPr/>
          <p:nvPr/>
        </p:nvSpPr>
        <p:spPr>
          <a:xfrm>
            <a:off x="-828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СОСНОВОБОРСКОГО ГОРОДСКОГО ОКРУГА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33" name="CustomShape 2"/>
          <p:cNvSpPr/>
          <p:nvPr/>
        </p:nvSpPr>
        <p:spPr>
          <a:xfrm>
            <a:off x="4097160" y="2610000"/>
            <a:ext cx="9428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Сосновый Бор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134" name="Group 3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1135" name="Picture 10_9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36" name="CustomShape 4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37" name="CustomShape 5"/>
          <p:cNvSpPr/>
          <p:nvPr/>
        </p:nvSpPr>
        <p:spPr>
          <a:xfrm>
            <a:off x="180000" y="1494360"/>
            <a:ext cx="11761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38" name="CustomShape 6"/>
          <p:cNvSpPr/>
          <p:nvPr/>
        </p:nvSpPr>
        <p:spPr>
          <a:xfrm>
            <a:off x="180000" y="1281600"/>
            <a:ext cx="9122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39" name="CustomShape 7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40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1141" name="Picture 7_14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42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43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144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1145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6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8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9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0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1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52" name="Рисунок 448_4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3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154" name="Рисунок 446_3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5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6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7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8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59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60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61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62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3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4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65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6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67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8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69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170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71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1173" name="CustomShape 1"/>
          <p:cNvSpPr/>
          <p:nvPr/>
        </p:nvSpPr>
        <p:spPr>
          <a:xfrm>
            <a:off x="-1080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СЛАНЦЕВСКОГО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74" name="CustomShape 2"/>
          <p:cNvSpPr/>
          <p:nvPr/>
        </p:nvSpPr>
        <p:spPr>
          <a:xfrm>
            <a:off x="2787480" y="2592000"/>
            <a:ext cx="5605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Сланцы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175" name="Group 3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1176" name="Picture 10_10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7" name="CustomShape 4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78" name="CustomShape 5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79" name="CustomShape 6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80" name="CustomShape 7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81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1182" name="Picture 7_15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83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84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185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1186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7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8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9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0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1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2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93" name="Рисунок 448_3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94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195" name="Рисунок 446_2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96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7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8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9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00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01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02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03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4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5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06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7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08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9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10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11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12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2440" cy="5669640"/>
          </a:xfrm>
          <a:prstGeom prst="rect">
            <a:avLst/>
          </a:prstGeom>
          <a:ln w="0">
            <a:noFill/>
          </a:ln>
        </p:spPr>
      </p:pic>
      <p:sp>
        <p:nvSpPr>
          <p:cNvPr id="1214" name="CustomShape 1"/>
          <p:cNvSpPr/>
          <p:nvPr/>
        </p:nvSpPr>
        <p:spPr>
          <a:xfrm>
            <a:off x="-1080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ТИХВИНСКОГО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15" name="Line 2"/>
          <p:cNvSpPr/>
          <p:nvPr/>
        </p:nvSpPr>
        <p:spPr>
          <a:xfrm>
            <a:off x="8600760" y="3626640"/>
            <a:ext cx="1511640" cy="124920"/>
          </a:xfrm>
          <a:prstGeom prst="line">
            <a:avLst/>
          </a:prstGeom>
          <a:ln w="19080">
            <a:solidFill>
              <a:srgbClr val="181df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16" name="CustomShape 3"/>
          <p:cNvSpPr/>
          <p:nvPr/>
        </p:nvSpPr>
        <p:spPr>
          <a:xfrm>
            <a:off x="8109720" y="5063760"/>
            <a:ext cx="1366560" cy="8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7" name="CustomShape 4"/>
          <p:cNvSpPr/>
          <p:nvPr/>
        </p:nvSpPr>
        <p:spPr>
          <a:xfrm>
            <a:off x="3276000" y="3870000"/>
            <a:ext cx="5040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218" name="Group 5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1219" name="Picture 12_0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20" name="CustomShape 6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21" name="CustomShape 7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22" name="CustomShape 8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23" name="CustomShape 9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224" name="Group 10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1225" name="Picture 7_17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26" name="CustomShape 11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27" name="CustomShape 12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228" name="Group 13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1229" name="CustomShape 14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0" name="CustomShape 15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1" name="CustomShape 16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2" name="CustomShape 17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3" name="CustomShape 18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4" name="CustomShape 19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5" name="CustomShape 20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36" name="Рисунок 448_2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37" name="CustomShape 21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238" name="Рисунок 446_1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39" name="CustomShape 22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0" name="CustomShape 23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1" name="CustomShape 24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2" name="CustomShape 25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43" name="CustomShape 26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44" name="CustomShape 27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45" name="CustomShape 28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46" name="CustomShape 29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7" name="CustomShape 30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8" name="CustomShape 31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49" name="CustomShape 32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50" name="CustomShape 33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51" name="CustomShape 34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52" name="CustomShape 35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53" name="CustomShape 36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54" name="CustomShape 37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55" name="CustomShape 38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0" y="360000"/>
            <a:ext cx="10079280" cy="5309640"/>
          </a:xfrm>
          <a:prstGeom prst="rect">
            <a:avLst/>
          </a:prstGeom>
          <a:ln w="0">
            <a:noFill/>
          </a:ln>
        </p:spPr>
      </p:pic>
      <p:sp>
        <p:nvSpPr>
          <p:cNvPr id="355" name="CustomShape 1"/>
          <p:cNvSpPr/>
          <p:nvPr/>
        </p:nvSpPr>
        <p:spPr>
          <a:xfrm>
            <a:off x="-10800" y="-21600"/>
            <a:ext cx="100717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9897120" y="2875320"/>
            <a:ext cx="1676520" cy="18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3"/>
          <p:cNvSpPr/>
          <p:nvPr/>
        </p:nvSpPr>
        <p:spPr>
          <a:xfrm>
            <a:off x="10360440" y="3074040"/>
            <a:ext cx="1920960" cy="19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8" name="Picture 38_1" descr=""/>
          <p:cNvPicPr/>
          <p:nvPr/>
        </p:nvPicPr>
        <p:blipFill>
          <a:blip r:embed="rId2"/>
          <a:stretch/>
        </p:blipFill>
        <p:spPr>
          <a:xfrm>
            <a:off x="720000" y="2520000"/>
            <a:ext cx="1510560" cy="164160"/>
          </a:xfrm>
          <a:prstGeom prst="rect">
            <a:avLst/>
          </a:prstGeom>
          <a:ln w="0">
            <a:noFill/>
          </a:ln>
        </p:spPr>
      </p:pic>
      <p:sp>
        <p:nvSpPr>
          <p:cNvPr id="359" name="CustomShape 4"/>
          <p:cNvSpPr/>
          <p:nvPr/>
        </p:nvSpPr>
        <p:spPr>
          <a:xfrm>
            <a:off x="781920" y="2394360"/>
            <a:ext cx="15465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980640" y="2697120"/>
            <a:ext cx="914400" cy="817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61" name="CustomShape 6"/>
          <p:cNvSpPr/>
          <p:nvPr/>
        </p:nvSpPr>
        <p:spPr>
          <a:xfrm>
            <a:off x="982080" y="2834280"/>
            <a:ext cx="92196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62" name="Picture 43_1" descr=""/>
          <p:cNvPicPr/>
          <p:nvPr/>
        </p:nvPicPr>
        <p:blipFill>
          <a:blip r:embed="rId3"/>
          <a:stretch/>
        </p:blipFill>
        <p:spPr>
          <a:xfrm>
            <a:off x="1029960" y="2972160"/>
            <a:ext cx="462240" cy="169560"/>
          </a:xfrm>
          <a:prstGeom prst="rect">
            <a:avLst/>
          </a:prstGeom>
          <a:ln w="0">
            <a:noFill/>
          </a:ln>
        </p:spPr>
      </p:pic>
      <p:sp>
        <p:nvSpPr>
          <p:cNvPr id="363" name="CustomShape 7"/>
          <p:cNvSpPr/>
          <p:nvPr/>
        </p:nvSpPr>
        <p:spPr>
          <a:xfrm>
            <a:off x="1173960" y="2901600"/>
            <a:ext cx="463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64" name="Picture 46_1" descr=""/>
          <p:cNvPicPr/>
          <p:nvPr/>
        </p:nvPicPr>
        <p:blipFill>
          <a:blip r:embed="rId4"/>
          <a:stretch/>
        </p:blipFill>
        <p:spPr>
          <a:xfrm>
            <a:off x="1404360" y="2972160"/>
            <a:ext cx="470160" cy="169560"/>
          </a:xfrm>
          <a:prstGeom prst="rect">
            <a:avLst/>
          </a:prstGeom>
          <a:ln w="0">
            <a:noFill/>
          </a:ln>
        </p:spPr>
      </p:pic>
      <p:sp>
        <p:nvSpPr>
          <p:cNvPr id="365" name="CustomShape 8"/>
          <p:cNvSpPr/>
          <p:nvPr/>
        </p:nvSpPr>
        <p:spPr>
          <a:xfrm>
            <a:off x="1590480" y="29736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6" name="CustomShape 9"/>
          <p:cNvSpPr/>
          <p:nvPr/>
        </p:nvSpPr>
        <p:spPr>
          <a:xfrm>
            <a:off x="1792080" y="2699640"/>
            <a:ext cx="226080" cy="802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67" name="Picture 51_1" descr=""/>
          <p:cNvPicPr/>
          <p:nvPr/>
        </p:nvPicPr>
        <p:blipFill>
          <a:blip r:embed="rId5"/>
          <a:stretch/>
        </p:blipFill>
        <p:spPr>
          <a:xfrm>
            <a:off x="5318640" y="2576880"/>
            <a:ext cx="1781640" cy="164160"/>
          </a:xfrm>
          <a:prstGeom prst="rect">
            <a:avLst/>
          </a:prstGeom>
          <a:ln w="0">
            <a:noFill/>
          </a:ln>
        </p:spPr>
      </p:pic>
      <p:sp>
        <p:nvSpPr>
          <p:cNvPr id="368" name="CustomShape 10"/>
          <p:cNvSpPr/>
          <p:nvPr/>
        </p:nvSpPr>
        <p:spPr>
          <a:xfrm>
            <a:off x="5561640" y="2805120"/>
            <a:ext cx="9129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69" name="CustomShape 11"/>
          <p:cNvSpPr/>
          <p:nvPr/>
        </p:nvSpPr>
        <p:spPr>
          <a:xfrm>
            <a:off x="5564880" y="2941200"/>
            <a:ext cx="9205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0" name="Picture 56_1" descr=""/>
          <p:cNvPicPr/>
          <p:nvPr/>
        </p:nvPicPr>
        <p:blipFill>
          <a:blip r:embed="rId6"/>
          <a:stretch/>
        </p:blipFill>
        <p:spPr>
          <a:xfrm>
            <a:off x="5609880" y="3081240"/>
            <a:ext cx="469080" cy="168480"/>
          </a:xfrm>
          <a:prstGeom prst="rect">
            <a:avLst/>
          </a:prstGeom>
          <a:ln w="0">
            <a:noFill/>
          </a:ln>
        </p:spPr>
      </p:pic>
      <p:sp>
        <p:nvSpPr>
          <p:cNvPr id="371" name="CustomShape 12"/>
          <p:cNvSpPr/>
          <p:nvPr/>
        </p:nvSpPr>
        <p:spPr>
          <a:xfrm>
            <a:off x="5828400" y="3081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72" name="Picture 59_1" descr=""/>
          <p:cNvPicPr/>
          <p:nvPr/>
        </p:nvPicPr>
        <p:blipFill>
          <a:blip r:embed="rId7"/>
          <a:stretch/>
        </p:blipFill>
        <p:spPr>
          <a:xfrm>
            <a:off x="5991120" y="3081240"/>
            <a:ext cx="461880" cy="168480"/>
          </a:xfrm>
          <a:prstGeom prst="rect">
            <a:avLst/>
          </a:prstGeom>
          <a:ln w="0">
            <a:noFill/>
          </a:ln>
        </p:spPr>
      </p:pic>
      <p:sp>
        <p:nvSpPr>
          <p:cNvPr id="373" name="CustomShape 13"/>
          <p:cNvSpPr/>
          <p:nvPr/>
        </p:nvSpPr>
        <p:spPr>
          <a:xfrm>
            <a:off x="6171840" y="3117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4" name="CustomShape 14"/>
          <p:cNvSpPr/>
          <p:nvPr/>
        </p:nvSpPr>
        <p:spPr>
          <a:xfrm>
            <a:off x="6373440" y="2807280"/>
            <a:ext cx="19116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5" name="Picture 67_1" descr=""/>
          <p:cNvPicPr/>
          <p:nvPr/>
        </p:nvPicPr>
        <p:blipFill>
          <a:blip r:embed="rId8"/>
          <a:stretch/>
        </p:blipFill>
        <p:spPr>
          <a:xfrm>
            <a:off x="855000" y="1509120"/>
            <a:ext cx="1653480" cy="164160"/>
          </a:xfrm>
          <a:prstGeom prst="rect">
            <a:avLst/>
          </a:prstGeom>
          <a:ln w="0">
            <a:noFill/>
          </a:ln>
        </p:spPr>
      </p:pic>
      <p:sp>
        <p:nvSpPr>
          <p:cNvPr id="376" name="CustomShape 15"/>
          <p:cNvSpPr/>
          <p:nvPr/>
        </p:nvSpPr>
        <p:spPr>
          <a:xfrm>
            <a:off x="1036080" y="1440000"/>
            <a:ext cx="165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7" name="CustomShape 16"/>
          <p:cNvSpPr/>
          <p:nvPr/>
        </p:nvSpPr>
        <p:spPr>
          <a:xfrm>
            <a:off x="1208160" y="1753920"/>
            <a:ext cx="95148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78" name="CustomShape 17"/>
          <p:cNvSpPr/>
          <p:nvPr/>
        </p:nvSpPr>
        <p:spPr>
          <a:xfrm>
            <a:off x="1209240" y="1890000"/>
            <a:ext cx="9223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9" name="Picture 72_1" descr=""/>
          <p:cNvPicPr/>
          <p:nvPr/>
        </p:nvPicPr>
        <p:blipFill>
          <a:blip r:embed="rId9"/>
          <a:stretch/>
        </p:blipFill>
        <p:spPr>
          <a:xfrm>
            <a:off x="1765080" y="1886760"/>
            <a:ext cx="461160" cy="168480"/>
          </a:xfrm>
          <a:prstGeom prst="rect">
            <a:avLst/>
          </a:prstGeom>
          <a:ln w="0">
            <a:noFill/>
          </a:ln>
        </p:spPr>
      </p:pic>
      <p:sp>
        <p:nvSpPr>
          <p:cNvPr id="380" name="CustomShape 18"/>
          <p:cNvSpPr/>
          <p:nvPr/>
        </p:nvSpPr>
        <p:spPr>
          <a:xfrm>
            <a:off x="1974600" y="190800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81" name="Picture 75_1" descr=""/>
          <p:cNvPicPr/>
          <p:nvPr/>
        </p:nvPicPr>
        <p:blipFill>
          <a:blip r:embed="rId10"/>
          <a:stretch/>
        </p:blipFill>
        <p:spPr>
          <a:xfrm>
            <a:off x="2103480" y="1888920"/>
            <a:ext cx="462600" cy="168480"/>
          </a:xfrm>
          <a:prstGeom prst="rect">
            <a:avLst/>
          </a:prstGeom>
          <a:ln w="0">
            <a:noFill/>
          </a:ln>
        </p:spPr>
      </p:pic>
      <p:sp>
        <p:nvSpPr>
          <p:cNvPr id="382" name="CustomShape 19"/>
          <p:cNvSpPr/>
          <p:nvPr/>
        </p:nvSpPr>
        <p:spPr>
          <a:xfrm>
            <a:off x="2069640" y="1822680"/>
            <a:ext cx="6228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3" name="CustomShape 20"/>
          <p:cNvSpPr/>
          <p:nvPr/>
        </p:nvSpPr>
        <p:spPr>
          <a:xfrm>
            <a:off x="2201040" y="1756080"/>
            <a:ext cx="250920" cy="806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4" name="Picture 80_1" descr=""/>
          <p:cNvPicPr/>
          <p:nvPr/>
        </p:nvPicPr>
        <p:blipFill>
          <a:blip r:embed="rId11"/>
          <a:stretch/>
        </p:blipFill>
        <p:spPr>
          <a:xfrm>
            <a:off x="5466240" y="1414440"/>
            <a:ext cx="1780200" cy="164880"/>
          </a:xfrm>
          <a:prstGeom prst="rect">
            <a:avLst/>
          </a:prstGeom>
          <a:ln w="0">
            <a:noFill/>
          </a:ln>
        </p:spPr>
      </p:pic>
      <p:sp>
        <p:nvSpPr>
          <p:cNvPr id="385" name="CustomShape 21"/>
          <p:cNvSpPr/>
          <p:nvPr/>
        </p:nvSpPr>
        <p:spPr>
          <a:xfrm>
            <a:off x="5819760" y="165888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86" name="CustomShape 22"/>
          <p:cNvSpPr/>
          <p:nvPr/>
        </p:nvSpPr>
        <p:spPr>
          <a:xfrm>
            <a:off x="5820840" y="1794960"/>
            <a:ext cx="91908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7" name="Picture 85_1" descr=""/>
          <p:cNvPicPr/>
          <p:nvPr/>
        </p:nvPicPr>
        <p:blipFill>
          <a:blip r:embed="rId12"/>
          <a:stretch/>
        </p:blipFill>
        <p:spPr>
          <a:xfrm>
            <a:off x="5894280" y="1932840"/>
            <a:ext cx="460800" cy="168120"/>
          </a:xfrm>
          <a:prstGeom prst="rect">
            <a:avLst/>
          </a:prstGeom>
          <a:ln w="0">
            <a:noFill/>
          </a:ln>
        </p:spPr>
      </p:pic>
      <p:sp>
        <p:nvSpPr>
          <p:cNvPr id="388" name="CustomShape 23"/>
          <p:cNvSpPr/>
          <p:nvPr/>
        </p:nvSpPr>
        <p:spPr>
          <a:xfrm>
            <a:off x="6036840" y="1863360"/>
            <a:ext cx="461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89" name="Picture 88_1" descr=""/>
          <p:cNvPicPr/>
          <p:nvPr/>
        </p:nvPicPr>
        <p:blipFill>
          <a:blip r:embed="rId13"/>
          <a:stretch/>
        </p:blipFill>
        <p:spPr>
          <a:xfrm>
            <a:off x="6243480" y="1932840"/>
            <a:ext cx="460800" cy="169560"/>
          </a:xfrm>
          <a:prstGeom prst="rect">
            <a:avLst/>
          </a:prstGeom>
          <a:ln w="0">
            <a:noFill/>
          </a:ln>
        </p:spPr>
      </p:pic>
      <p:sp>
        <p:nvSpPr>
          <p:cNvPr id="390" name="CustomShape 24"/>
          <p:cNvSpPr/>
          <p:nvPr/>
        </p:nvSpPr>
        <p:spPr>
          <a:xfrm>
            <a:off x="6243840" y="1862280"/>
            <a:ext cx="587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91" name="CustomShape 25"/>
          <p:cNvSpPr/>
          <p:nvPr/>
        </p:nvSpPr>
        <p:spPr>
          <a:xfrm>
            <a:off x="6739920" y="1645920"/>
            <a:ext cx="279000" cy="806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2" name="Picture 93_1" descr=""/>
          <p:cNvPicPr/>
          <p:nvPr/>
        </p:nvPicPr>
        <p:blipFill>
          <a:blip r:embed="rId14"/>
          <a:stretch/>
        </p:blipFill>
        <p:spPr>
          <a:xfrm>
            <a:off x="2160000" y="1150920"/>
            <a:ext cx="1471680" cy="168480"/>
          </a:xfrm>
          <a:prstGeom prst="rect">
            <a:avLst/>
          </a:prstGeom>
          <a:ln w="0">
            <a:noFill/>
          </a:ln>
        </p:spPr>
      </p:pic>
      <p:sp>
        <p:nvSpPr>
          <p:cNvPr id="393" name="CustomShape 26"/>
          <p:cNvSpPr/>
          <p:nvPr/>
        </p:nvSpPr>
        <p:spPr>
          <a:xfrm>
            <a:off x="2341440" y="1080000"/>
            <a:ext cx="1650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94" name="CustomShape 27"/>
          <p:cNvSpPr/>
          <p:nvPr/>
        </p:nvSpPr>
        <p:spPr>
          <a:xfrm>
            <a:off x="2514240" y="139572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5" name="CustomShape 28"/>
          <p:cNvSpPr/>
          <p:nvPr/>
        </p:nvSpPr>
        <p:spPr>
          <a:xfrm>
            <a:off x="2514240" y="1531440"/>
            <a:ext cx="91908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6" name="Picture 98_1" descr=""/>
          <p:cNvPicPr/>
          <p:nvPr/>
        </p:nvPicPr>
        <p:blipFill>
          <a:blip r:embed="rId15"/>
          <a:stretch/>
        </p:blipFill>
        <p:spPr>
          <a:xfrm>
            <a:off x="2766960" y="1548000"/>
            <a:ext cx="460800" cy="168480"/>
          </a:xfrm>
          <a:prstGeom prst="rect">
            <a:avLst/>
          </a:prstGeom>
          <a:ln w="0">
            <a:noFill/>
          </a:ln>
        </p:spPr>
      </p:pic>
      <p:sp>
        <p:nvSpPr>
          <p:cNvPr id="397" name="CustomShape 29"/>
          <p:cNvSpPr/>
          <p:nvPr/>
        </p:nvSpPr>
        <p:spPr>
          <a:xfrm>
            <a:off x="2909520" y="1476360"/>
            <a:ext cx="461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98" name="Picture 101_1" descr=""/>
          <p:cNvPicPr/>
          <p:nvPr/>
        </p:nvPicPr>
        <p:blipFill>
          <a:blip r:embed="rId16"/>
          <a:stretch/>
        </p:blipFill>
        <p:spPr>
          <a:xfrm>
            <a:off x="3140280" y="1548000"/>
            <a:ext cx="459360" cy="168480"/>
          </a:xfrm>
          <a:prstGeom prst="rect">
            <a:avLst/>
          </a:prstGeom>
          <a:ln w="0">
            <a:noFill/>
          </a:ln>
        </p:spPr>
      </p:pic>
      <p:sp>
        <p:nvSpPr>
          <p:cNvPr id="399" name="CustomShape 30"/>
          <p:cNvSpPr/>
          <p:nvPr/>
        </p:nvSpPr>
        <p:spPr>
          <a:xfrm>
            <a:off x="3176280" y="1476360"/>
            <a:ext cx="594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0" name="CustomShape 31"/>
          <p:cNvSpPr/>
          <p:nvPr/>
        </p:nvSpPr>
        <p:spPr>
          <a:xfrm>
            <a:off x="3322800" y="1397880"/>
            <a:ext cx="25056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1" name="Picture 106_1" descr=""/>
          <p:cNvPicPr/>
          <p:nvPr/>
        </p:nvPicPr>
        <p:blipFill>
          <a:blip r:embed="rId17"/>
          <a:stretch/>
        </p:blipFill>
        <p:spPr>
          <a:xfrm>
            <a:off x="6845760" y="999360"/>
            <a:ext cx="1602720" cy="164160"/>
          </a:xfrm>
          <a:prstGeom prst="rect">
            <a:avLst/>
          </a:prstGeom>
          <a:ln w="0">
            <a:noFill/>
          </a:ln>
        </p:spPr>
      </p:pic>
      <p:sp>
        <p:nvSpPr>
          <p:cNvPr id="402" name="CustomShape 32"/>
          <p:cNvSpPr/>
          <p:nvPr/>
        </p:nvSpPr>
        <p:spPr>
          <a:xfrm>
            <a:off x="7322760" y="1244880"/>
            <a:ext cx="91548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03" name="CustomShape 33"/>
          <p:cNvSpPr/>
          <p:nvPr/>
        </p:nvSpPr>
        <p:spPr>
          <a:xfrm>
            <a:off x="7324200" y="1380960"/>
            <a:ext cx="92340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404" name="Picture 111_1" descr=""/>
          <p:cNvPicPr/>
          <p:nvPr/>
        </p:nvPicPr>
        <p:blipFill>
          <a:blip r:embed="rId18"/>
          <a:stretch/>
        </p:blipFill>
        <p:spPr>
          <a:xfrm>
            <a:off x="7370640" y="1524240"/>
            <a:ext cx="461880" cy="162000"/>
          </a:xfrm>
          <a:prstGeom prst="rect">
            <a:avLst/>
          </a:prstGeom>
          <a:ln w="0">
            <a:noFill/>
          </a:ln>
        </p:spPr>
      </p:pic>
      <p:sp>
        <p:nvSpPr>
          <p:cNvPr id="405" name="CustomShape 34"/>
          <p:cNvSpPr/>
          <p:nvPr/>
        </p:nvSpPr>
        <p:spPr>
          <a:xfrm>
            <a:off x="7480080" y="1450440"/>
            <a:ext cx="461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06" name="Picture 114_1" descr=""/>
          <p:cNvPicPr/>
          <p:nvPr/>
        </p:nvPicPr>
        <p:blipFill>
          <a:blip r:embed="rId19"/>
          <a:stretch/>
        </p:blipFill>
        <p:spPr>
          <a:xfrm>
            <a:off x="7747200" y="1517400"/>
            <a:ext cx="470880" cy="168480"/>
          </a:xfrm>
          <a:prstGeom prst="rect">
            <a:avLst/>
          </a:prstGeom>
          <a:ln w="0">
            <a:noFill/>
          </a:ln>
        </p:spPr>
      </p:pic>
      <p:sp>
        <p:nvSpPr>
          <p:cNvPr id="407" name="CustomShape 35"/>
          <p:cNvSpPr/>
          <p:nvPr/>
        </p:nvSpPr>
        <p:spPr>
          <a:xfrm>
            <a:off x="7748640" y="1448280"/>
            <a:ext cx="5288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8" name="CustomShape 36"/>
          <p:cNvSpPr/>
          <p:nvPr/>
        </p:nvSpPr>
        <p:spPr>
          <a:xfrm>
            <a:off x="8135640" y="1247040"/>
            <a:ext cx="244800" cy="806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9" name="Picture 119_1" descr=""/>
          <p:cNvPicPr/>
          <p:nvPr/>
        </p:nvPicPr>
        <p:blipFill>
          <a:blip r:embed="rId20"/>
          <a:stretch/>
        </p:blipFill>
        <p:spPr>
          <a:xfrm>
            <a:off x="4717440" y="2211840"/>
            <a:ext cx="1385280" cy="163440"/>
          </a:xfrm>
          <a:prstGeom prst="rect">
            <a:avLst/>
          </a:prstGeom>
          <a:ln w="0">
            <a:noFill/>
          </a:ln>
        </p:spPr>
      </p:pic>
      <p:sp>
        <p:nvSpPr>
          <p:cNvPr id="410" name="CustomShape 37"/>
          <p:cNvSpPr/>
          <p:nvPr/>
        </p:nvSpPr>
        <p:spPr>
          <a:xfrm>
            <a:off x="4662360" y="2385360"/>
            <a:ext cx="915480" cy="828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11" name="CustomShape 38"/>
          <p:cNvSpPr/>
          <p:nvPr/>
        </p:nvSpPr>
        <p:spPr>
          <a:xfrm>
            <a:off x="4662360" y="2520360"/>
            <a:ext cx="925200" cy="824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2" name="Picture 124_1" descr=""/>
          <p:cNvPicPr/>
          <p:nvPr/>
        </p:nvPicPr>
        <p:blipFill>
          <a:blip r:embed="rId21"/>
          <a:stretch/>
        </p:blipFill>
        <p:spPr>
          <a:xfrm>
            <a:off x="4708800" y="2663280"/>
            <a:ext cx="470880" cy="167760"/>
          </a:xfrm>
          <a:prstGeom prst="rect">
            <a:avLst/>
          </a:prstGeom>
          <a:ln w="0">
            <a:noFill/>
          </a:ln>
        </p:spPr>
      </p:pic>
      <p:sp>
        <p:nvSpPr>
          <p:cNvPr id="413" name="CustomShape 39"/>
          <p:cNvSpPr/>
          <p:nvPr/>
        </p:nvSpPr>
        <p:spPr>
          <a:xfrm>
            <a:off x="4817880" y="2589840"/>
            <a:ext cx="468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14" name="Picture 127_1" descr=""/>
          <p:cNvPicPr/>
          <p:nvPr/>
        </p:nvPicPr>
        <p:blipFill>
          <a:blip r:embed="rId22"/>
          <a:stretch/>
        </p:blipFill>
        <p:spPr>
          <a:xfrm>
            <a:off x="5093280" y="2663280"/>
            <a:ext cx="462960" cy="160920"/>
          </a:xfrm>
          <a:prstGeom prst="rect">
            <a:avLst/>
          </a:prstGeom>
          <a:ln w="0">
            <a:noFill/>
          </a:ln>
        </p:spPr>
      </p:pic>
      <p:sp>
        <p:nvSpPr>
          <p:cNvPr id="415" name="CustomShape 40"/>
          <p:cNvSpPr/>
          <p:nvPr/>
        </p:nvSpPr>
        <p:spPr>
          <a:xfrm>
            <a:off x="5089680" y="2589840"/>
            <a:ext cx="489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6" name="CustomShape 41"/>
          <p:cNvSpPr/>
          <p:nvPr/>
        </p:nvSpPr>
        <p:spPr>
          <a:xfrm>
            <a:off x="5476680" y="2387520"/>
            <a:ext cx="201240" cy="82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7" name="Picture 132_1" descr=""/>
          <p:cNvPicPr/>
          <p:nvPr/>
        </p:nvPicPr>
        <p:blipFill>
          <a:blip r:embed="rId23"/>
          <a:stretch/>
        </p:blipFill>
        <p:spPr>
          <a:xfrm>
            <a:off x="3064320" y="1980000"/>
            <a:ext cx="1598400" cy="163800"/>
          </a:xfrm>
          <a:prstGeom prst="rect">
            <a:avLst/>
          </a:prstGeom>
          <a:ln w="0">
            <a:noFill/>
          </a:ln>
        </p:spPr>
      </p:pic>
      <p:sp>
        <p:nvSpPr>
          <p:cNvPr id="418" name="CustomShape 42"/>
          <p:cNvSpPr/>
          <p:nvPr/>
        </p:nvSpPr>
        <p:spPr>
          <a:xfrm>
            <a:off x="3245760" y="1893600"/>
            <a:ext cx="17769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9" name="CustomShape 43"/>
          <p:cNvSpPr/>
          <p:nvPr/>
        </p:nvSpPr>
        <p:spPr>
          <a:xfrm>
            <a:off x="3391560" y="216108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20" name="CustomShape 44"/>
          <p:cNvSpPr/>
          <p:nvPr/>
        </p:nvSpPr>
        <p:spPr>
          <a:xfrm>
            <a:off x="3420000" y="2259720"/>
            <a:ext cx="91908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1" name="Picture 137_1" descr=""/>
          <p:cNvPicPr/>
          <p:nvPr/>
        </p:nvPicPr>
        <p:blipFill>
          <a:blip r:embed="rId24"/>
          <a:stretch/>
        </p:blipFill>
        <p:spPr>
          <a:xfrm>
            <a:off x="3481920" y="2324160"/>
            <a:ext cx="460800" cy="168120"/>
          </a:xfrm>
          <a:prstGeom prst="rect">
            <a:avLst/>
          </a:prstGeom>
          <a:ln w="0">
            <a:noFill/>
          </a:ln>
        </p:spPr>
      </p:pic>
      <p:sp>
        <p:nvSpPr>
          <p:cNvPr id="422" name="CustomShape 45"/>
          <p:cNvSpPr/>
          <p:nvPr/>
        </p:nvSpPr>
        <p:spPr>
          <a:xfrm flipH="1">
            <a:off x="3709800" y="232416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23" name="Picture 140_1" descr=""/>
          <p:cNvPicPr/>
          <p:nvPr/>
        </p:nvPicPr>
        <p:blipFill>
          <a:blip r:embed="rId25"/>
          <a:stretch/>
        </p:blipFill>
        <p:spPr>
          <a:xfrm>
            <a:off x="3942720" y="2340000"/>
            <a:ext cx="468720" cy="169560"/>
          </a:xfrm>
          <a:prstGeom prst="rect">
            <a:avLst/>
          </a:prstGeom>
          <a:ln w="0">
            <a:noFill/>
          </a:ln>
        </p:spPr>
      </p:pic>
      <p:sp>
        <p:nvSpPr>
          <p:cNvPr id="424" name="CustomShape 46"/>
          <p:cNvSpPr/>
          <p:nvPr/>
        </p:nvSpPr>
        <p:spPr>
          <a:xfrm>
            <a:off x="3908160" y="2252160"/>
            <a:ext cx="503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15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5" name="CustomShape 47"/>
          <p:cNvSpPr/>
          <p:nvPr/>
        </p:nvSpPr>
        <p:spPr>
          <a:xfrm>
            <a:off x="4140000" y="2161080"/>
            <a:ext cx="189360" cy="80640"/>
          </a:xfrm>
          <a:prstGeom prst="roundRect">
            <a:avLst>
              <a:gd name="adj" fmla="val 0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6" name="Picture 145_1" descr=""/>
          <p:cNvPicPr/>
          <p:nvPr/>
        </p:nvPicPr>
        <p:blipFill>
          <a:blip r:embed="rId26"/>
          <a:stretch/>
        </p:blipFill>
        <p:spPr>
          <a:xfrm>
            <a:off x="6299640" y="2364120"/>
            <a:ext cx="1780200" cy="168120"/>
          </a:xfrm>
          <a:prstGeom prst="rect">
            <a:avLst/>
          </a:prstGeom>
          <a:ln w="0">
            <a:noFill/>
          </a:ln>
        </p:spPr>
      </p:pic>
      <p:sp>
        <p:nvSpPr>
          <p:cNvPr id="427" name="CustomShape 48"/>
          <p:cNvSpPr/>
          <p:nvPr/>
        </p:nvSpPr>
        <p:spPr>
          <a:xfrm>
            <a:off x="6685920" y="256680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28" name="CustomShape 49"/>
          <p:cNvSpPr/>
          <p:nvPr/>
        </p:nvSpPr>
        <p:spPr>
          <a:xfrm>
            <a:off x="7469640" y="2560320"/>
            <a:ext cx="21888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9" name="Picture 158_1" descr=""/>
          <p:cNvPicPr/>
          <p:nvPr/>
        </p:nvPicPr>
        <p:blipFill>
          <a:blip r:embed="rId27"/>
          <a:stretch/>
        </p:blipFill>
        <p:spPr>
          <a:xfrm>
            <a:off x="5970960" y="3310560"/>
            <a:ext cx="1781640" cy="164520"/>
          </a:xfrm>
          <a:prstGeom prst="rect">
            <a:avLst/>
          </a:prstGeom>
          <a:ln w="0">
            <a:noFill/>
          </a:ln>
        </p:spPr>
      </p:pic>
      <p:sp>
        <p:nvSpPr>
          <p:cNvPr id="430" name="CustomShape 50"/>
          <p:cNvSpPr/>
          <p:nvPr/>
        </p:nvSpPr>
        <p:spPr>
          <a:xfrm>
            <a:off x="6358320" y="3489120"/>
            <a:ext cx="912960" cy="817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1" name="CustomShape 51"/>
          <p:cNvSpPr/>
          <p:nvPr/>
        </p:nvSpPr>
        <p:spPr>
          <a:xfrm>
            <a:off x="6358320" y="3625200"/>
            <a:ext cx="92088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2" name="CustomShape 52"/>
          <p:cNvSpPr/>
          <p:nvPr/>
        </p:nvSpPr>
        <p:spPr>
          <a:xfrm>
            <a:off x="6480000" y="3722400"/>
            <a:ext cx="468720" cy="168840"/>
          </a:xfrm>
          <a:prstGeom prst="rect">
            <a:avLst/>
          </a:prstGeom>
          <a:blipFill rotWithShape="0">
            <a:blip r:embed="rId28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pic>
        <p:nvPicPr>
          <p:cNvPr id="433" name="Picture 171_1" descr=""/>
          <p:cNvPicPr/>
          <p:nvPr/>
        </p:nvPicPr>
        <p:blipFill>
          <a:blip r:embed="rId29"/>
          <a:stretch/>
        </p:blipFill>
        <p:spPr>
          <a:xfrm>
            <a:off x="4500000" y="3346920"/>
            <a:ext cx="1778760" cy="164160"/>
          </a:xfrm>
          <a:prstGeom prst="rect">
            <a:avLst/>
          </a:prstGeom>
          <a:ln w="0">
            <a:noFill/>
          </a:ln>
        </p:spPr>
      </p:pic>
      <p:sp>
        <p:nvSpPr>
          <p:cNvPr id="434" name="CustomShape 53"/>
          <p:cNvSpPr/>
          <p:nvPr/>
        </p:nvSpPr>
        <p:spPr>
          <a:xfrm>
            <a:off x="4819320" y="3561840"/>
            <a:ext cx="912960" cy="817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5" name="CustomShape 54"/>
          <p:cNvSpPr/>
          <p:nvPr/>
        </p:nvSpPr>
        <p:spPr>
          <a:xfrm>
            <a:off x="4819320" y="3699360"/>
            <a:ext cx="9223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6" name="Picture 176_1" descr=""/>
          <p:cNvPicPr/>
          <p:nvPr/>
        </p:nvPicPr>
        <p:blipFill>
          <a:blip r:embed="rId30"/>
          <a:stretch/>
        </p:blipFill>
        <p:spPr>
          <a:xfrm>
            <a:off x="4858920" y="3842640"/>
            <a:ext cx="462240" cy="162720"/>
          </a:xfrm>
          <a:prstGeom prst="rect">
            <a:avLst/>
          </a:prstGeom>
          <a:ln w="0">
            <a:noFill/>
          </a:ln>
        </p:spPr>
      </p:pic>
      <p:sp>
        <p:nvSpPr>
          <p:cNvPr id="437" name="CustomShape 55"/>
          <p:cNvSpPr/>
          <p:nvPr/>
        </p:nvSpPr>
        <p:spPr>
          <a:xfrm>
            <a:off x="5052240" y="38714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38" name="Picture 179_1" descr=""/>
          <p:cNvPicPr/>
          <p:nvPr/>
        </p:nvPicPr>
        <p:blipFill>
          <a:blip r:embed="rId31"/>
          <a:stretch/>
        </p:blipFill>
        <p:spPr>
          <a:xfrm>
            <a:off x="5243400" y="3842640"/>
            <a:ext cx="469800" cy="162720"/>
          </a:xfrm>
          <a:prstGeom prst="rect">
            <a:avLst/>
          </a:prstGeom>
          <a:ln w="0">
            <a:noFill/>
          </a:ln>
        </p:spPr>
      </p:pic>
      <p:sp>
        <p:nvSpPr>
          <p:cNvPr id="439" name="CustomShape 56"/>
          <p:cNvSpPr/>
          <p:nvPr/>
        </p:nvSpPr>
        <p:spPr>
          <a:xfrm>
            <a:off x="5429880" y="38768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0" name="CustomShape 57"/>
          <p:cNvSpPr/>
          <p:nvPr/>
        </p:nvSpPr>
        <p:spPr>
          <a:xfrm>
            <a:off x="5631120" y="3564000"/>
            <a:ext cx="217080" cy="81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1" name="Picture 184_1" descr=""/>
          <p:cNvPicPr/>
          <p:nvPr/>
        </p:nvPicPr>
        <p:blipFill>
          <a:blip r:embed="rId32"/>
          <a:stretch/>
        </p:blipFill>
        <p:spPr>
          <a:xfrm>
            <a:off x="3444480" y="2819880"/>
            <a:ext cx="1781640" cy="164520"/>
          </a:xfrm>
          <a:prstGeom prst="rect">
            <a:avLst/>
          </a:prstGeom>
          <a:ln w="0">
            <a:noFill/>
          </a:ln>
        </p:spPr>
      </p:pic>
      <p:sp>
        <p:nvSpPr>
          <p:cNvPr id="442" name="CustomShape 58"/>
          <p:cNvSpPr/>
          <p:nvPr/>
        </p:nvSpPr>
        <p:spPr>
          <a:xfrm>
            <a:off x="3760200" y="3065760"/>
            <a:ext cx="912960" cy="82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43" name="CustomShape 59"/>
          <p:cNvSpPr/>
          <p:nvPr/>
        </p:nvSpPr>
        <p:spPr>
          <a:xfrm>
            <a:off x="3798720" y="3201480"/>
            <a:ext cx="92088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4" name="Picture 189_1" descr=""/>
          <p:cNvPicPr/>
          <p:nvPr/>
        </p:nvPicPr>
        <p:blipFill>
          <a:blip r:embed="rId33"/>
          <a:stretch/>
        </p:blipFill>
        <p:spPr>
          <a:xfrm>
            <a:off x="3850200" y="3344760"/>
            <a:ext cx="461520" cy="162000"/>
          </a:xfrm>
          <a:prstGeom prst="rect">
            <a:avLst/>
          </a:prstGeom>
          <a:ln w="0">
            <a:noFill/>
          </a:ln>
        </p:spPr>
      </p:pic>
      <p:sp>
        <p:nvSpPr>
          <p:cNvPr id="445" name="CustomShape 60"/>
          <p:cNvSpPr/>
          <p:nvPr/>
        </p:nvSpPr>
        <p:spPr>
          <a:xfrm>
            <a:off x="3992760" y="3271320"/>
            <a:ext cx="463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46" name="Picture 192_1" descr=""/>
          <p:cNvPicPr/>
          <p:nvPr/>
        </p:nvPicPr>
        <p:blipFill>
          <a:blip r:embed="rId34"/>
          <a:stretch/>
        </p:blipFill>
        <p:spPr>
          <a:xfrm>
            <a:off x="4222440" y="3345840"/>
            <a:ext cx="461520" cy="162000"/>
          </a:xfrm>
          <a:prstGeom prst="rect">
            <a:avLst/>
          </a:prstGeom>
          <a:ln w="0">
            <a:noFill/>
          </a:ln>
        </p:spPr>
      </p:pic>
      <p:sp>
        <p:nvSpPr>
          <p:cNvPr id="447" name="CustomShape 61"/>
          <p:cNvSpPr/>
          <p:nvPr/>
        </p:nvSpPr>
        <p:spPr>
          <a:xfrm>
            <a:off x="4221720" y="3271320"/>
            <a:ext cx="546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8" name="CustomShape 62"/>
          <p:cNvSpPr/>
          <p:nvPr/>
        </p:nvSpPr>
        <p:spPr>
          <a:xfrm>
            <a:off x="4607280" y="3067920"/>
            <a:ext cx="21852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9" name="Picture 197_1" descr=""/>
          <p:cNvPicPr/>
          <p:nvPr/>
        </p:nvPicPr>
        <p:blipFill>
          <a:blip r:embed="rId35"/>
          <a:stretch/>
        </p:blipFill>
        <p:spPr>
          <a:xfrm>
            <a:off x="1860120" y="2713320"/>
            <a:ext cx="1780200" cy="168840"/>
          </a:xfrm>
          <a:prstGeom prst="rect">
            <a:avLst/>
          </a:prstGeom>
          <a:ln w="0">
            <a:noFill/>
          </a:ln>
        </p:spPr>
      </p:pic>
      <p:sp>
        <p:nvSpPr>
          <p:cNvPr id="450" name="CustomShape 63"/>
          <p:cNvSpPr/>
          <p:nvPr/>
        </p:nvSpPr>
        <p:spPr>
          <a:xfrm>
            <a:off x="2113920" y="2642400"/>
            <a:ext cx="17769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1" name="CustomShape 64"/>
          <p:cNvSpPr/>
          <p:nvPr/>
        </p:nvSpPr>
        <p:spPr>
          <a:xfrm>
            <a:off x="2213640" y="2957760"/>
            <a:ext cx="911160" cy="828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52" name="CustomShape 65"/>
          <p:cNvSpPr/>
          <p:nvPr/>
        </p:nvSpPr>
        <p:spPr>
          <a:xfrm>
            <a:off x="2214720" y="3093840"/>
            <a:ext cx="91908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3" name="Picture 202_1" descr=""/>
          <p:cNvPicPr/>
          <p:nvPr/>
        </p:nvPicPr>
        <p:blipFill>
          <a:blip r:embed="rId36"/>
          <a:stretch/>
        </p:blipFill>
        <p:spPr>
          <a:xfrm>
            <a:off x="2266200" y="3234600"/>
            <a:ext cx="459000" cy="168840"/>
          </a:xfrm>
          <a:prstGeom prst="rect">
            <a:avLst/>
          </a:prstGeom>
          <a:ln w="0">
            <a:noFill/>
          </a:ln>
        </p:spPr>
      </p:pic>
      <p:sp>
        <p:nvSpPr>
          <p:cNvPr id="454" name="CustomShape 66"/>
          <p:cNvSpPr/>
          <p:nvPr/>
        </p:nvSpPr>
        <p:spPr>
          <a:xfrm>
            <a:off x="2475720" y="3270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55" name="Picture 205_1" descr=""/>
          <p:cNvPicPr/>
          <p:nvPr/>
        </p:nvPicPr>
        <p:blipFill>
          <a:blip r:embed="rId37"/>
          <a:stretch/>
        </p:blipFill>
        <p:spPr>
          <a:xfrm>
            <a:off x="2637720" y="3235680"/>
            <a:ext cx="460800" cy="167760"/>
          </a:xfrm>
          <a:prstGeom prst="rect">
            <a:avLst/>
          </a:prstGeom>
          <a:ln w="0">
            <a:noFill/>
          </a:ln>
        </p:spPr>
      </p:pic>
      <p:sp>
        <p:nvSpPr>
          <p:cNvPr id="456" name="CustomShape 67"/>
          <p:cNvSpPr/>
          <p:nvPr/>
        </p:nvSpPr>
        <p:spPr>
          <a:xfrm>
            <a:off x="2637720" y="3162240"/>
            <a:ext cx="593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7" name="CustomShape 68"/>
          <p:cNvSpPr/>
          <p:nvPr/>
        </p:nvSpPr>
        <p:spPr>
          <a:xfrm>
            <a:off x="3023280" y="2959920"/>
            <a:ext cx="205200" cy="82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8" name="Picture 210_1" descr=""/>
          <p:cNvPicPr/>
          <p:nvPr/>
        </p:nvPicPr>
        <p:blipFill>
          <a:blip r:embed="rId38"/>
          <a:stretch/>
        </p:blipFill>
        <p:spPr>
          <a:xfrm>
            <a:off x="904320" y="4140000"/>
            <a:ext cx="1778400" cy="168480"/>
          </a:xfrm>
          <a:prstGeom prst="rect">
            <a:avLst/>
          </a:prstGeom>
          <a:ln w="0">
            <a:noFill/>
          </a:ln>
        </p:spPr>
      </p:pic>
      <p:sp>
        <p:nvSpPr>
          <p:cNvPr id="459" name="CustomShape 69"/>
          <p:cNvSpPr/>
          <p:nvPr/>
        </p:nvSpPr>
        <p:spPr>
          <a:xfrm>
            <a:off x="1116000" y="4071240"/>
            <a:ext cx="1781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60" name="CustomShape 70"/>
          <p:cNvSpPr/>
          <p:nvPr/>
        </p:nvSpPr>
        <p:spPr>
          <a:xfrm>
            <a:off x="1080000" y="4325760"/>
            <a:ext cx="915480" cy="82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61" name="CustomShape 71"/>
          <p:cNvSpPr/>
          <p:nvPr/>
        </p:nvSpPr>
        <p:spPr>
          <a:xfrm>
            <a:off x="1080000" y="4428720"/>
            <a:ext cx="92340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462" name="Group 72"/>
          <p:cNvGrpSpPr/>
          <p:nvPr/>
        </p:nvGrpSpPr>
        <p:grpSpPr>
          <a:xfrm>
            <a:off x="1126800" y="4568040"/>
            <a:ext cx="470880" cy="169200"/>
            <a:chOff x="1126800" y="4568040"/>
            <a:chExt cx="470880" cy="169200"/>
          </a:xfrm>
        </p:grpSpPr>
        <p:pic>
          <p:nvPicPr>
            <p:cNvPr id="463" name="Picture 215_1" descr=""/>
            <p:cNvPicPr/>
            <p:nvPr/>
          </p:nvPicPr>
          <p:blipFill>
            <a:blip r:embed="rId39"/>
            <a:stretch/>
          </p:blipFill>
          <p:spPr>
            <a:xfrm>
              <a:off x="1126800" y="4568760"/>
              <a:ext cx="470880" cy="168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64" name="CustomShape 73"/>
            <p:cNvSpPr/>
            <p:nvPr/>
          </p:nvSpPr>
          <p:spPr>
            <a:xfrm>
              <a:off x="1343160" y="4568040"/>
              <a:ext cx="6984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465" name="Picture 218_1" descr=""/>
          <p:cNvPicPr/>
          <p:nvPr/>
        </p:nvPicPr>
        <p:blipFill>
          <a:blip r:embed="rId40"/>
          <a:stretch/>
        </p:blipFill>
        <p:spPr>
          <a:xfrm>
            <a:off x="1503360" y="4568760"/>
            <a:ext cx="470880" cy="168480"/>
          </a:xfrm>
          <a:prstGeom prst="rect">
            <a:avLst/>
          </a:prstGeom>
          <a:ln w="0">
            <a:noFill/>
          </a:ln>
        </p:spPr>
      </p:pic>
      <p:sp>
        <p:nvSpPr>
          <p:cNvPr id="466" name="CustomShape 74"/>
          <p:cNvSpPr/>
          <p:nvPr/>
        </p:nvSpPr>
        <p:spPr>
          <a:xfrm>
            <a:off x="1690200" y="45680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67" name="CustomShape 75"/>
          <p:cNvSpPr/>
          <p:nvPr/>
        </p:nvSpPr>
        <p:spPr>
          <a:xfrm>
            <a:off x="1894680" y="4327920"/>
            <a:ext cx="253080" cy="82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68" name="Picture 223_1" descr=""/>
          <p:cNvPicPr/>
          <p:nvPr/>
        </p:nvPicPr>
        <p:blipFill>
          <a:blip r:embed="rId41"/>
          <a:stretch/>
        </p:blipFill>
        <p:spPr>
          <a:xfrm>
            <a:off x="557280" y="3163680"/>
            <a:ext cx="1563840" cy="163440"/>
          </a:xfrm>
          <a:prstGeom prst="rect">
            <a:avLst/>
          </a:prstGeom>
          <a:ln w="0">
            <a:noFill/>
          </a:ln>
        </p:spPr>
      </p:pic>
      <p:sp>
        <p:nvSpPr>
          <p:cNvPr id="469" name="CustomShape 76"/>
          <p:cNvSpPr/>
          <p:nvPr/>
        </p:nvSpPr>
        <p:spPr>
          <a:xfrm>
            <a:off x="557280" y="309276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0" name="CustomShape 77"/>
          <p:cNvSpPr/>
          <p:nvPr/>
        </p:nvSpPr>
        <p:spPr>
          <a:xfrm>
            <a:off x="693000" y="3408120"/>
            <a:ext cx="91116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71" name="CustomShape 78"/>
          <p:cNvSpPr/>
          <p:nvPr/>
        </p:nvSpPr>
        <p:spPr>
          <a:xfrm>
            <a:off x="693000" y="3543120"/>
            <a:ext cx="9205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72" name="Picture 228_1" descr=""/>
          <p:cNvPicPr/>
          <p:nvPr/>
        </p:nvPicPr>
        <p:blipFill>
          <a:blip r:embed="rId42"/>
          <a:stretch/>
        </p:blipFill>
        <p:spPr>
          <a:xfrm>
            <a:off x="745200" y="3684960"/>
            <a:ext cx="461160" cy="167760"/>
          </a:xfrm>
          <a:prstGeom prst="rect">
            <a:avLst/>
          </a:prstGeom>
          <a:ln w="0">
            <a:noFill/>
          </a:ln>
        </p:spPr>
      </p:pic>
      <p:sp>
        <p:nvSpPr>
          <p:cNvPr id="473" name="CustomShape 79"/>
          <p:cNvSpPr/>
          <p:nvPr/>
        </p:nvSpPr>
        <p:spPr>
          <a:xfrm>
            <a:off x="956520" y="371952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74" name="Picture 231_1" descr=""/>
          <p:cNvPicPr/>
          <p:nvPr/>
        </p:nvPicPr>
        <p:blipFill>
          <a:blip r:embed="rId43"/>
          <a:stretch/>
        </p:blipFill>
        <p:spPr>
          <a:xfrm>
            <a:off x="1118160" y="3686040"/>
            <a:ext cx="461160" cy="160920"/>
          </a:xfrm>
          <a:prstGeom prst="rect">
            <a:avLst/>
          </a:prstGeom>
          <a:ln w="0">
            <a:noFill/>
          </a:ln>
        </p:spPr>
      </p:pic>
      <p:sp>
        <p:nvSpPr>
          <p:cNvPr id="475" name="CustomShape 80"/>
          <p:cNvSpPr/>
          <p:nvPr/>
        </p:nvSpPr>
        <p:spPr>
          <a:xfrm>
            <a:off x="1118520" y="3611520"/>
            <a:ext cx="492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6" name="CustomShape 81"/>
          <p:cNvSpPr/>
          <p:nvPr/>
        </p:nvSpPr>
        <p:spPr>
          <a:xfrm>
            <a:off x="1504080" y="3410280"/>
            <a:ext cx="209880" cy="806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77" name="Picture 236_1" descr=""/>
          <p:cNvPicPr/>
          <p:nvPr/>
        </p:nvPicPr>
        <p:blipFill>
          <a:blip r:embed="rId44"/>
          <a:stretch/>
        </p:blipFill>
        <p:spPr>
          <a:xfrm>
            <a:off x="1756800" y="3454920"/>
            <a:ext cx="1465920" cy="164160"/>
          </a:xfrm>
          <a:prstGeom prst="rect">
            <a:avLst/>
          </a:prstGeom>
          <a:ln w="0">
            <a:noFill/>
          </a:ln>
        </p:spPr>
      </p:pic>
      <p:sp>
        <p:nvSpPr>
          <p:cNvPr id="478" name="CustomShape 82"/>
          <p:cNvSpPr/>
          <p:nvPr/>
        </p:nvSpPr>
        <p:spPr>
          <a:xfrm>
            <a:off x="1935000" y="3382920"/>
            <a:ext cx="1781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9" name="CustomShape 83"/>
          <p:cNvSpPr/>
          <p:nvPr/>
        </p:nvSpPr>
        <p:spPr>
          <a:xfrm>
            <a:off x="2069280" y="3685320"/>
            <a:ext cx="915840" cy="81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80" name="CustomShape 84"/>
          <p:cNvSpPr/>
          <p:nvPr/>
        </p:nvSpPr>
        <p:spPr>
          <a:xfrm>
            <a:off x="2069280" y="3821040"/>
            <a:ext cx="92340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81" name="Picture 241_1" descr=""/>
          <p:cNvPicPr/>
          <p:nvPr/>
        </p:nvPicPr>
        <p:blipFill>
          <a:blip r:embed="rId45"/>
          <a:stretch/>
        </p:blipFill>
        <p:spPr>
          <a:xfrm>
            <a:off x="2152440" y="3960000"/>
            <a:ext cx="462600" cy="168480"/>
          </a:xfrm>
          <a:prstGeom prst="rect">
            <a:avLst/>
          </a:prstGeom>
          <a:ln w="0">
            <a:noFill/>
          </a:ln>
        </p:spPr>
      </p:pic>
      <p:sp>
        <p:nvSpPr>
          <p:cNvPr id="482" name="CustomShape 85"/>
          <p:cNvSpPr/>
          <p:nvPr/>
        </p:nvSpPr>
        <p:spPr>
          <a:xfrm>
            <a:off x="2258280" y="3915720"/>
            <a:ext cx="465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83" name="Picture 244_1" descr=""/>
          <p:cNvPicPr/>
          <p:nvPr/>
        </p:nvPicPr>
        <p:blipFill>
          <a:blip r:embed="rId46"/>
          <a:stretch/>
        </p:blipFill>
        <p:spPr>
          <a:xfrm>
            <a:off x="2494080" y="3960000"/>
            <a:ext cx="470160" cy="169560"/>
          </a:xfrm>
          <a:prstGeom prst="rect">
            <a:avLst/>
          </a:prstGeom>
          <a:ln w="0">
            <a:noFill/>
          </a:ln>
        </p:spPr>
      </p:pic>
      <p:sp>
        <p:nvSpPr>
          <p:cNvPr id="484" name="CustomShape 86"/>
          <p:cNvSpPr/>
          <p:nvPr/>
        </p:nvSpPr>
        <p:spPr>
          <a:xfrm>
            <a:off x="2493720" y="3889440"/>
            <a:ext cx="473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5" name="CustomShape 87"/>
          <p:cNvSpPr/>
          <p:nvPr/>
        </p:nvSpPr>
        <p:spPr>
          <a:xfrm>
            <a:off x="2880720" y="3687120"/>
            <a:ext cx="308520" cy="81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86" name="Picture 249_1" descr=""/>
          <p:cNvPicPr/>
          <p:nvPr/>
        </p:nvPicPr>
        <p:blipFill>
          <a:blip r:embed="rId47"/>
          <a:stretch/>
        </p:blipFill>
        <p:spPr>
          <a:xfrm>
            <a:off x="2516760" y="4207680"/>
            <a:ext cx="1778760" cy="164520"/>
          </a:xfrm>
          <a:prstGeom prst="rect">
            <a:avLst/>
          </a:prstGeom>
          <a:ln w="0">
            <a:noFill/>
          </a:ln>
        </p:spPr>
      </p:pic>
      <p:sp>
        <p:nvSpPr>
          <p:cNvPr id="487" name="CustomShape 88"/>
          <p:cNvSpPr/>
          <p:nvPr/>
        </p:nvSpPr>
        <p:spPr>
          <a:xfrm>
            <a:off x="3770280" y="272988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8" name="CustomShape 89"/>
          <p:cNvSpPr/>
          <p:nvPr/>
        </p:nvSpPr>
        <p:spPr>
          <a:xfrm>
            <a:off x="2772000" y="4389480"/>
            <a:ext cx="914400" cy="82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89" name="CustomShape 90"/>
          <p:cNvSpPr/>
          <p:nvPr/>
        </p:nvSpPr>
        <p:spPr>
          <a:xfrm>
            <a:off x="2772000" y="4525200"/>
            <a:ext cx="92196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90" name="Picture 254_1" descr=""/>
          <p:cNvPicPr/>
          <p:nvPr/>
        </p:nvPicPr>
        <p:blipFill>
          <a:blip r:embed="rId48"/>
          <a:stretch/>
        </p:blipFill>
        <p:spPr>
          <a:xfrm>
            <a:off x="2819880" y="4664880"/>
            <a:ext cx="462240" cy="168840"/>
          </a:xfrm>
          <a:prstGeom prst="rect">
            <a:avLst/>
          </a:prstGeom>
          <a:ln w="0">
            <a:noFill/>
          </a:ln>
        </p:spPr>
      </p:pic>
      <p:sp>
        <p:nvSpPr>
          <p:cNvPr id="491" name="CustomShape 91"/>
          <p:cNvSpPr/>
          <p:nvPr/>
        </p:nvSpPr>
        <p:spPr>
          <a:xfrm>
            <a:off x="2964240" y="4592520"/>
            <a:ext cx="463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92" name="Picture 257_1" descr=""/>
          <p:cNvPicPr/>
          <p:nvPr/>
        </p:nvPicPr>
        <p:blipFill>
          <a:blip r:embed="rId49"/>
          <a:stretch/>
        </p:blipFill>
        <p:spPr>
          <a:xfrm>
            <a:off x="3194640" y="4664880"/>
            <a:ext cx="469800" cy="168840"/>
          </a:xfrm>
          <a:prstGeom prst="rect">
            <a:avLst/>
          </a:prstGeom>
          <a:ln w="0">
            <a:noFill/>
          </a:ln>
        </p:spPr>
      </p:pic>
      <p:sp>
        <p:nvSpPr>
          <p:cNvPr id="493" name="CustomShape 92"/>
          <p:cNvSpPr/>
          <p:nvPr/>
        </p:nvSpPr>
        <p:spPr>
          <a:xfrm>
            <a:off x="3196440" y="4592520"/>
            <a:ext cx="581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94" name="CustomShape 93"/>
          <p:cNvSpPr/>
          <p:nvPr/>
        </p:nvSpPr>
        <p:spPr>
          <a:xfrm>
            <a:off x="3583800" y="4391280"/>
            <a:ext cx="196920" cy="817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95" name="Picture 262_1" descr=""/>
          <p:cNvPicPr/>
          <p:nvPr/>
        </p:nvPicPr>
        <p:blipFill>
          <a:blip r:embed="rId50"/>
          <a:stretch/>
        </p:blipFill>
        <p:spPr>
          <a:xfrm>
            <a:off x="3257640" y="3520440"/>
            <a:ext cx="1225080" cy="163440"/>
          </a:xfrm>
          <a:prstGeom prst="rect">
            <a:avLst/>
          </a:prstGeom>
          <a:ln w="0">
            <a:noFill/>
          </a:ln>
        </p:spPr>
      </p:pic>
      <p:sp>
        <p:nvSpPr>
          <p:cNvPr id="496" name="CustomShape 94"/>
          <p:cNvSpPr/>
          <p:nvPr/>
        </p:nvSpPr>
        <p:spPr>
          <a:xfrm>
            <a:off x="3277080" y="3767760"/>
            <a:ext cx="912600" cy="82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97" name="CustomShape 95"/>
          <p:cNvSpPr/>
          <p:nvPr/>
        </p:nvSpPr>
        <p:spPr>
          <a:xfrm>
            <a:off x="3277080" y="3903480"/>
            <a:ext cx="921960" cy="828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98" name="Picture 267_1" descr=""/>
          <p:cNvPicPr/>
          <p:nvPr/>
        </p:nvPicPr>
        <p:blipFill>
          <a:blip r:embed="rId51"/>
          <a:stretch/>
        </p:blipFill>
        <p:spPr>
          <a:xfrm>
            <a:off x="3359160" y="4046400"/>
            <a:ext cx="470160" cy="162360"/>
          </a:xfrm>
          <a:prstGeom prst="rect">
            <a:avLst/>
          </a:prstGeom>
          <a:ln w="0">
            <a:noFill/>
          </a:ln>
        </p:spPr>
      </p:pic>
      <p:sp>
        <p:nvSpPr>
          <p:cNvPr id="499" name="CustomShape 96"/>
          <p:cNvSpPr/>
          <p:nvPr/>
        </p:nvSpPr>
        <p:spPr>
          <a:xfrm>
            <a:off x="3571920" y="407160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500" name="Picture 270_1" descr=""/>
          <p:cNvPicPr/>
          <p:nvPr/>
        </p:nvPicPr>
        <p:blipFill>
          <a:blip r:embed="rId52"/>
          <a:stretch/>
        </p:blipFill>
        <p:spPr>
          <a:xfrm>
            <a:off x="3705840" y="4046400"/>
            <a:ext cx="426600" cy="162360"/>
          </a:xfrm>
          <a:prstGeom prst="rect">
            <a:avLst/>
          </a:prstGeom>
          <a:ln w="0">
            <a:noFill/>
          </a:ln>
        </p:spPr>
      </p:pic>
      <p:sp>
        <p:nvSpPr>
          <p:cNvPr id="501" name="CustomShape 97"/>
          <p:cNvSpPr/>
          <p:nvPr/>
        </p:nvSpPr>
        <p:spPr>
          <a:xfrm>
            <a:off x="3704400" y="3973320"/>
            <a:ext cx="608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02" name="CustomShape 98"/>
          <p:cNvSpPr/>
          <p:nvPr/>
        </p:nvSpPr>
        <p:spPr>
          <a:xfrm>
            <a:off x="4087080" y="3769920"/>
            <a:ext cx="204840" cy="81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03" name="CustomShape 99"/>
          <p:cNvSpPr/>
          <p:nvPr/>
        </p:nvSpPr>
        <p:spPr>
          <a:xfrm>
            <a:off x="7328520" y="1366920"/>
            <a:ext cx="91908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04" name="CustomShape 100"/>
          <p:cNvSpPr/>
          <p:nvPr/>
        </p:nvSpPr>
        <p:spPr>
          <a:xfrm>
            <a:off x="6704640" y="2703960"/>
            <a:ext cx="918720" cy="81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505" name="Picture 150_1" descr=""/>
          <p:cNvPicPr/>
          <p:nvPr/>
        </p:nvPicPr>
        <p:blipFill>
          <a:blip r:embed="rId53"/>
          <a:stretch/>
        </p:blipFill>
        <p:spPr>
          <a:xfrm>
            <a:off x="6840360" y="2827440"/>
            <a:ext cx="460800" cy="168480"/>
          </a:xfrm>
          <a:prstGeom prst="rect">
            <a:avLst/>
          </a:prstGeom>
          <a:ln w="0">
            <a:noFill/>
          </a:ln>
        </p:spPr>
      </p:pic>
      <p:sp>
        <p:nvSpPr>
          <p:cNvPr id="506" name="CustomShape 101"/>
          <p:cNvSpPr/>
          <p:nvPr/>
        </p:nvSpPr>
        <p:spPr>
          <a:xfrm>
            <a:off x="7052760" y="2864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507" name="Picture 153_1" descr=""/>
          <p:cNvPicPr/>
          <p:nvPr/>
        </p:nvPicPr>
        <p:blipFill>
          <a:blip r:embed="rId54"/>
          <a:stretch/>
        </p:blipFill>
        <p:spPr>
          <a:xfrm>
            <a:off x="7232400" y="2824200"/>
            <a:ext cx="460800" cy="167400"/>
          </a:xfrm>
          <a:prstGeom prst="rect">
            <a:avLst/>
          </a:prstGeom>
          <a:ln w="0">
            <a:noFill/>
          </a:ln>
        </p:spPr>
      </p:pic>
      <p:sp>
        <p:nvSpPr>
          <p:cNvPr id="508" name="CustomShape 102"/>
          <p:cNvSpPr/>
          <p:nvPr/>
        </p:nvSpPr>
        <p:spPr>
          <a:xfrm>
            <a:off x="7410960" y="28594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09" name="CustomShape 103"/>
          <p:cNvSpPr/>
          <p:nvPr/>
        </p:nvSpPr>
        <p:spPr>
          <a:xfrm>
            <a:off x="6633360" y="3395160"/>
            <a:ext cx="55080" cy="13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10" name="Picture 166_1" descr=""/>
          <p:cNvPicPr/>
          <p:nvPr/>
        </p:nvPicPr>
        <p:blipFill>
          <a:blip r:embed="rId55"/>
          <a:stretch/>
        </p:blipFill>
        <p:spPr>
          <a:xfrm>
            <a:off x="6831360" y="3756240"/>
            <a:ext cx="542880" cy="168840"/>
          </a:xfrm>
          <a:prstGeom prst="rect">
            <a:avLst/>
          </a:prstGeom>
          <a:ln w="0">
            <a:noFill/>
          </a:ln>
        </p:spPr>
      </p:pic>
      <p:sp>
        <p:nvSpPr>
          <p:cNvPr id="511" name="CustomShape 104"/>
          <p:cNvSpPr/>
          <p:nvPr/>
        </p:nvSpPr>
        <p:spPr>
          <a:xfrm>
            <a:off x="6833520" y="3682800"/>
            <a:ext cx="54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2" name="CustomShape 105"/>
          <p:cNvSpPr/>
          <p:nvPr/>
        </p:nvSpPr>
        <p:spPr>
          <a:xfrm>
            <a:off x="7185240" y="3478320"/>
            <a:ext cx="363240" cy="82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13" name="CustomShape 106"/>
          <p:cNvSpPr/>
          <p:nvPr/>
        </p:nvSpPr>
        <p:spPr>
          <a:xfrm>
            <a:off x="3213360" y="344808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4" name="CustomShape 107"/>
          <p:cNvSpPr/>
          <p:nvPr/>
        </p:nvSpPr>
        <p:spPr>
          <a:xfrm>
            <a:off x="4775760" y="326484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5" name="CustomShape 108"/>
          <p:cNvSpPr/>
          <p:nvPr/>
        </p:nvSpPr>
        <p:spPr>
          <a:xfrm>
            <a:off x="4861800" y="213084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6" name="CustomShape 109"/>
          <p:cNvSpPr/>
          <p:nvPr/>
        </p:nvSpPr>
        <p:spPr>
          <a:xfrm>
            <a:off x="5518440" y="2519640"/>
            <a:ext cx="1664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7" name="CustomShape 110"/>
          <p:cNvSpPr/>
          <p:nvPr/>
        </p:nvSpPr>
        <p:spPr>
          <a:xfrm>
            <a:off x="6265440" y="324432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8" name="CustomShape 111"/>
          <p:cNvSpPr/>
          <p:nvPr/>
        </p:nvSpPr>
        <p:spPr>
          <a:xfrm>
            <a:off x="6597000" y="229824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9" name="CustomShape 112"/>
          <p:cNvSpPr/>
          <p:nvPr/>
        </p:nvSpPr>
        <p:spPr>
          <a:xfrm>
            <a:off x="5486400" y="1323360"/>
            <a:ext cx="1780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20" name="CustomShape 113"/>
          <p:cNvSpPr/>
          <p:nvPr/>
        </p:nvSpPr>
        <p:spPr>
          <a:xfrm>
            <a:off x="6845760" y="900000"/>
            <a:ext cx="1422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21" name="CustomShape 114"/>
          <p:cNvSpPr/>
          <p:nvPr/>
        </p:nvSpPr>
        <p:spPr>
          <a:xfrm>
            <a:off x="2855160" y="4140000"/>
            <a:ext cx="1781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22" name="CustomShape 115"/>
          <p:cNvSpPr/>
          <p:nvPr/>
        </p:nvSpPr>
        <p:spPr>
          <a:xfrm>
            <a:off x="819252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 (шт.)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23" name="CustomShape 116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524" name="CustomShape 117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  <p:grpSp>
        <p:nvGrpSpPr>
          <p:cNvPr id="525" name="Group 118"/>
          <p:cNvGrpSpPr/>
          <p:nvPr/>
        </p:nvGrpSpPr>
        <p:grpSpPr>
          <a:xfrm>
            <a:off x="7559640" y="2030040"/>
            <a:ext cx="2928960" cy="3009240"/>
            <a:chOff x="7559640" y="2030040"/>
            <a:chExt cx="2928960" cy="3009240"/>
          </a:xfrm>
        </p:grpSpPr>
        <p:sp>
          <p:nvSpPr>
            <p:cNvPr id="526" name="CustomShape 119"/>
            <p:cNvSpPr/>
            <p:nvPr/>
          </p:nvSpPr>
          <p:spPr>
            <a:xfrm>
              <a:off x="829872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7" name="CustomShape 120"/>
            <p:cNvSpPr/>
            <p:nvPr/>
          </p:nvSpPr>
          <p:spPr>
            <a:xfrm>
              <a:off x="826200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CustomShape 121"/>
            <p:cNvSpPr/>
            <p:nvPr/>
          </p:nvSpPr>
          <p:spPr>
            <a:xfrm>
              <a:off x="810864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9" name="CustomShape 122"/>
            <p:cNvSpPr/>
            <p:nvPr/>
          </p:nvSpPr>
          <p:spPr>
            <a:xfrm>
              <a:off x="778824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123"/>
            <p:cNvSpPr/>
            <p:nvPr/>
          </p:nvSpPr>
          <p:spPr>
            <a:xfrm>
              <a:off x="759420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CustomShape 124"/>
            <p:cNvSpPr/>
            <p:nvPr/>
          </p:nvSpPr>
          <p:spPr>
            <a:xfrm>
              <a:off x="805932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CustomShape 125"/>
            <p:cNvSpPr/>
            <p:nvPr/>
          </p:nvSpPr>
          <p:spPr>
            <a:xfrm>
              <a:off x="807876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3" name="CustomShape 126"/>
            <p:cNvSpPr/>
            <p:nvPr/>
          </p:nvSpPr>
          <p:spPr>
            <a:xfrm>
              <a:off x="8404560" y="2347560"/>
              <a:ext cx="14936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534" name="Рисунок 446_4" descr=""/>
            <p:cNvPicPr/>
            <p:nvPr/>
          </p:nvPicPr>
          <p:blipFill>
            <a:blip r:embed="rId56"/>
            <a:stretch/>
          </p:blipFill>
          <p:spPr>
            <a:xfrm>
              <a:off x="769896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5" name="CustomShape 127"/>
            <p:cNvSpPr/>
            <p:nvPr/>
          </p:nvSpPr>
          <p:spPr>
            <a:xfrm>
              <a:off x="777924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6" name="CustomShape 128"/>
            <p:cNvSpPr/>
            <p:nvPr/>
          </p:nvSpPr>
          <p:spPr>
            <a:xfrm>
              <a:off x="801396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7" name="CustomShape 129"/>
            <p:cNvSpPr/>
            <p:nvPr/>
          </p:nvSpPr>
          <p:spPr>
            <a:xfrm>
              <a:off x="809748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CustomShape 130"/>
            <p:cNvSpPr/>
            <p:nvPr/>
          </p:nvSpPr>
          <p:spPr>
            <a:xfrm>
              <a:off x="762948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39" name="CustomShape 131"/>
            <p:cNvSpPr/>
            <p:nvPr/>
          </p:nvSpPr>
          <p:spPr>
            <a:xfrm>
              <a:off x="762948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0" name="CustomShape 132"/>
            <p:cNvSpPr/>
            <p:nvPr/>
          </p:nvSpPr>
          <p:spPr>
            <a:xfrm>
              <a:off x="819180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41" name="CustomShape 133"/>
            <p:cNvSpPr/>
            <p:nvPr/>
          </p:nvSpPr>
          <p:spPr>
            <a:xfrm>
              <a:off x="789876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42" name="CustomShape 134"/>
            <p:cNvSpPr/>
            <p:nvPr/>
          </p:nvSpPr>
          <p:spPr>
            <a:xfrm>
              <a:off x="759816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3" name="CustomShape 135"/>
            <p:cNvSpPr/>
            <p:nvPr/>
          </p:nvSpPr>
          <p:spPr>
            <a:xfrm>
              <a:off x="761076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4" name="CustomShape 136"/>
            <p:cNvSpPr/>
            <p:nvPr/>
          </p:nvSpPr>
          <p:spPr>
            <a:xfrm>
              <a:off x="798912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45" name="CustomShape 137"/>
            <p:cNvSpPr/>
            <p:nvPr/>
          </p:nvSpPr>
          <p:spPr>
            <a:xfrm>
              <a:off x="755964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6" name="CustomShape 138"/>
            <p:cNvSpPr/>
            <p:nvPr/>
          </p:nvSpPr>
          <p:spPr>
            <a:xfrm>
              <a:off x="775836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7" name="CustomShape 139"/>
            <p:cNvSpPr/>
            <p:nvPr/>
          </p:nvSpPr>
          <p:spPr>
            <a:xfrm>
              <a:off x="812160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8" name="CustomShape 140"/>
            <p:cNvSpPr/>
            <p:nvPr/>
          </p:nvSpPr>
          <p:spPr>
            <a:xfrm>
              <a:off x="803736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49" name="CustomShape 141"/>
            <p:cNvSpPr/>
            <p:nvPr/>
          </p:nvSpPr>
          <p:spPr>
            <a:xfrm>
              <a:off x="844308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550" name="Рисунок 470_0" descr=""/>
            <p:cNvPicPr/>
            <p:nvPr/>
          </p:nvPicPr>
          <p:blipFill>
            <a:blip r:embed="rId57"/>
            <a:stretch/>
          </p:blipFill>
          <p:spPr>
            <a:xfrm>
              <a:off x="7656840" y="2239560"/>
              <a:ext cx="2292840" cy="171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1" name="CustomShape 142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1257" name="CustomShape 1"/>
          <p:cNvSpPr/>
          <p:nvPr/>
        </p:nvSpPr>
        <p:spPr>
          <a:xfrm>
            <a:off x="-1080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ТОСНЕНСКОГО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58" name="CustomShape 2"/>
          <p:cNvSpPr/>
          <p:nvPr/>
        </p:nvSpPr>
        <p:spPr>
          <a:xfrm>
            <a:off x="6195600" y="1216440"/>
            <a:ext cx="318600" cy="15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9" name="CustomShape 3"/>
          <p:cNvSpPr/>
          <p:nvPr/>
        </p:nvSpPr>
        <p:spPr>
          <a:xfrm>
            <a:off x="4752360" y="2520000"/>
            <a:ext cx="467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Тосно 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260" name="Group 4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1261" name="Picture 10_11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62" name="CustomShape 5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63" name="CustomShape 6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64" name="CustomShape 7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65" name="CustomShape 8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266" name="Group 9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1267" name="Picture 7_16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68" name="CustomShape 10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69" name="CustomShape 11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270" name="Group 12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1271" name="CustomShape 13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72" name="CustomShape 14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3" name="CustomShape 15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74" name="CustomShape 16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5" name="CustomShape 17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6" name="CustomShape 18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7" name="CustomShape 19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78" name="Рисунок 448_1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79" name="CustomShape 20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1280" name="Рисунок 446_0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81" name="CustomShape 21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2" name="CustomShape 22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3" name="CustomShape 23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4" name="CustomShape 24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85" name="CustomShape 25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86" name="CustomShape 26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87" name="CustomShape 27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88" name="CustomShape 28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9" name="CustomShape 29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90" name="CustomShape 30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91" name="CustomShape 31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92" name="CustomShape 32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93" name="CustomShape 33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94" name="CustomShape 34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95" name="CustomShape 35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296" name="CustomShape 36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97" name="CustomShape 37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" descr=""/>
          <p:cNvPicPr/>
          <p:nvPr/>
        </p:nvPicPr>
        <p:blipFill>
          <a:blip r:embed="rId1"/>
          <a:stretch/>
        </p:blipFill>
        <p:spPr>
          <a:xfrm>
            <a:off x="720" y="307080"/>
            <a:ext cx="10078560" cy="5391000"/>
          </a:xfrm>
          <a:prstGeom prst="rect">
            <a:avLst/>
          </a:prstGeom>
          <a:ln w="0">
            <a:noFill/>
          </a:ln>
        </p:spPr>
      </p:pic>
      <p:sp>
        <p:nvSpPr>
          <p:cNvPr id="1299" name="CustomShape 1"/>
          <p:cNvSpPr/>
          <p:nvPr/>
        </p:nvSpPr>
        <p:spPr>
          <a:xfrm>
            <a:off x="2772000" y="725040"/>
            <a:ext cx="4247280" cy="4494240"/>
          </a:xfrm>
          <a:custGeom>
            <a:avLst/>
            <a:gdLst/>
            <a:ahLst/>
            <a:rect l="l" t="t" r="r" b="b"/>
            <a:pathLst>
              <a:path w="8605520" h="5821680">
                <a:moveTo>
                  <a:pt x="8605520" y="5821680"/>
                </a:moveTo>
                <a:lnTo>
                  <a:pt x="0" y="0"/>
                </a:lnTo>
              </a:path>
            </a:pathLst>
          </a:custGeom>
          <a:noFill/>
          <a:ln w="31680">
            <a:solidFill>
              <a:srgbClr val="00b05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0" name="CustomShape 2"/>
          <p:cNvSpPr/>
          <p:nvPr/>
        </p:nvSpPr>
        <p:spPr>
          <a:xfrm>
            <a:off x="-360" y="0"/>
            <a:ext cx="100771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М-10 «РОССИЯ» В ЛЕНИНГРАДСКОЙ ОБЛАСТИ НА 22.01.2024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01" name="CustomShape 3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2" name="CustomShape 4"/>
          <p:cNvSpPr/>
          <p:nvPr/>
        </p:nvSpPr>
        <p:spPr>
          <a:xfrm>
            <a:off x="7434720" y="3488400"/>
            <a:ext cx="91800" cy="16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3" name="CustomShape 5"/>
          <p:cNvSpPr/>
          <p:nvPr/>
        </p:nvSpPr>
        <p:spPr>
          <a:xfrm>
            <a:off x="5831640" y="3582000"/>
            <a:ext cx="4323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04" name="CustomShape 6"/>
          <p:cNvSpPr/>
          <p:nvPr/>
        </p:nvSpPr>
        <p:spPr>
          <a:xfrm>
            <a:off x="3420000" y="521496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110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05" name="CustomShape 7"/>
          <p:cNvSpPr/>
          <p:nvPr/>
        </p:nvSpPr>
        <p:spPr>
          <a:xfrm rot="5220000">
            <a:off x="5948640" y="3842280"/>
            <a:ext cx="50040" cy="6732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6" name="CustomShape 8"/>
          <p:cNvSpPr/>
          <p:nvPr/>
        </p:nvSpPr>
        <p:spPr>
          <a:xfrm>
            <a:off x="6929640" y="319896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07" name="CustomShape 9"/>
          <p:cNvSpPr/>
          <p:nvPr/>
        </p:nvSpPr>
        <p:spPr>
          <a:xfrm>
            <a:off x="2194560" y="3888000"/>
            <a:ext cx="1905120" cy="1152360"/>
          </a:xfrm>
          <a:prstGeom prst="wedgeRectCallout">
            <a:avLst>
              <a:gd name="adj1" fmla="val 122086"/>
              <a:gd name="adj2" fmla="val -11204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Аварийно-опасные участки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595-628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626-628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630-643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667-669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646-675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 осадков)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308" name="Group 10"/>
          <p:cNvGrpSpPr/>
          <p:nvPr/>
        </p:nvGrpSpPr>
        <p:grpSpPr>
          <a:xfrm>
            <a:off x="7284600" y="3756960"/>
            <a:ext cx="2858400" cy="1242720"/>
            <a:chOff x="7284600" y="3756960"/>
            <a:chExt cx="2858400" cy="1242720"/>
          </a:xfrm>
        </p:grpSpPr>
        <p:sp>
          <p:nvSpPr>
            <p:cNvPr id="1309" name="CustomShape 11"/>
            <p:cNvSpPr/>
            <p:nvPr/>
          </p:nvSpPr>
          <p:spPr>
            <a:xfrm>
              <a:off x="7284600" y="3756960"/>
              <a:ext cx="2779560" cy="12427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0" name="CustomShape 12"/>
            <p:cNvSpPr/>
            <p:nvPr/>
          </p:nvSpPr>
          <p:spPr>
            <a:xfrm>
              <a:off x="7767360" y="3794760"/>
              <a:ext cx="20246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11" name="CustomShape 13"/>
            <p:cNvSpPr/>
            <p:nvPr/>
          </p:nvSpPr>
          <p:spPr>
            <a:xfrm>
              <a:off x="7682400" y="4065120"/>
              <a:ext cx="2443680" cy="522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Участок автодороги с повышенным риском возникновения ДТП, нарушением движения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312" name="CustomShape 14"/>
            <p:cNvSpPr/>
            <p:nvPr/>
          </p:nvSpPr>
          <p:spPr>
            <a:xfrm>
              <a:off x="7326360" y="4160160"/>
              <a:ext cx="311760" cy="752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3" name="CustomShape 15"/>
            <p:cNvSpPr/>
            <p:nvPr/>
          </p:nvSpPr>
          <p:spPr>
            <a:xfrm>
              <a:off x="7337160" y="4491360"/>
              <a:ext cx="274320" cy="590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4" name="CustomShape 16"/>
            <p:cNvSpPr/>
            <p:nvPr/>
          </p:nvSpPr>
          <p:spPr>
            <a:xfrm>
              <a:off x="7693920" y="4463640"/>
              <a:ext cx="24321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315" name="CustomShape 17"/>
            <p:cNvSpPr/>
            <p:nvPr/>
          </p:nvSpPr>
          <p:spPr>
            <a:xfrm rot="5238000">
              <a:off x="7457400" y="4677480"/>
              <a:ext cx="90000" cy="1155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6" name="CustomShape 18"/>
            <p:cNvSpPr/>
            <p:nvPr/>
          </p:nvSpPr>
          <p:spPr>
            <a:xfrm>
              <a:off x="7710840" y="4684680"/>
              <a:ext cx="24321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900" spc="-1" strike="noStrike">
                <a:latin typeface="Arial"/>
              </a:endParaRPr>
            </a:p>
          </p:txBody>
        </p:sp>
      </p:grpSp>
      <p:sp>
        <p:nvSpPr>
          <p:cNvPr id="1317" name="CustomShape 19"/>
          <p:cNvSpPr/>
          <p:nvPr/>
        </p:nvSpPr>
        <p:spPr>
          <a:xfrm>
            <a:off x="6840000" y="1019520"/>
            <a:ext cx="2864160" cy="2149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18" name="CustomShape 2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pic>
        <p:nvPicPr>
          <p:cNvPr id="1319" name="" descr=""/>
          <p:cNvPicPr/>
          <p:nvPr/>
        </p:nvPicPr>
        <p:blipFill>
          <a:blip r:embed="rId2"/>
          <a:stretch/>
        </p:blipFill>
        <p:spPr>
          <a:xfrm>
            <a:off x="6840000" y="1260000"/>
            <a:ext cx="2872440" cy="1560600"/>
          </a:xfrm>
          <a:prstGeom prst="rect">
            <a:avLst/>
          </a:prstGeom>
          <a:ln w="0">
            <a:noFill/>
          </a:ln>
        </p:spPr>
      </p:pic>
      <p:sp>
        <p:nvSpPr>
          <p:cNvPr id="1320" name="CustomShape 21"/>
          <p:cNvSpPr/>
          <p:nvPr/>
        </p:nvSpPr>
        <p:spPr>
          <a:xfrm>
            <a:off x="6840000" y="1260000"/>
            <a:ext cx="2864160" cy="156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" descr=""/>
          <p:cNvPicPr/>
          <p:nvPr/>
        </p:nvPicPr>
        <p:blipFill>
          <a:blip r:embed="rId1"/>
          <a:stretch/>
        </p:blipFill>
        <p:spPr>
          <a:xfrm>
            <a:off x="-3240" y="295560"/>
            <a:ext cx="10082520" cy="5391000"/>
          </a:xfrm>
          <a:prstGeom prst="rect">
            <a:avLst/>
          </a:prstGeom>
          <a:ln w="0">
            <a:noFill/>
          </a:ln>
        </p:spPr>
      </p:pic>
      <p:sp>
        <p:nvSpPr>
          <p:cNvPr id="1322" name="CustomShape 1"/>
          <p:cNvSpPr/>
          <p:nvPr/>
        </p:nvSpPr>
        <p:spPr>
          <a:xfrm>
            <a:off x="-26280" y="-5400"/>
            <a:ext cx="1010268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22.01.2024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23" name="CustomShape 2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4" name="CustomShape 3"/>
          <p:cNvSpPr/>
          <p:nvPr/>
        </p:nvSpPr>
        <p:spPr>
          <a:xfrm>
            <a:off x="7434720" y="3488400"/>
            <a:ext cx="91800" cy="16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5" name="CustomShape 4"/>
          <p:cNvSpPr/>
          <p:nvPr/>
        </p:nvSpPr>
        <p:spPr>
          <a:xfrm>
            <a:off x="2155680" y="491436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35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26" name="CustomShape 5"/>
          <p:cNvSpPr/>
          <p:nvPr/>
        </p:nvSpPr>
        <p:spPr>
          <a:xfrm>
            <a:off x="7539840" y="745560"/>
            <a:ext cx="2464560" cy="1771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27" name="Group 6"/>
          <p:cNvGrpSpPr/>
          <p:nvPr/>
        </p:nvGrpSpPr>
        <p:grpSpPr>
          <a:xfrm>
            <a:off x="7264080" y="3780000"/>
            <a:ext cx="2858400" cy="1242720"/>
            <a:chOff x="7264080" y="3780000"/>
            <a:chExt cx="2858400" cy="1242720"/>
          </a:xfrm>
        </p:grpSpPr>
        <p:sp>
          <p:nvSpPr>
            <p:cNvPr id="1328" name="CustomShape 7"/>
            <p:cNvSpPr/>
            <p:nvPr/>
          </p:nvSpPr>
          <p:spPr>
            <a:xfrm>
              <a:off x="7264080" y="3780000"/>
              <a:ext cx="2779560" cy="12427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9" name="CustomShape 8"/>
            <p:cNvSpPr/>
            <p:nvPr/>
          </p:nvSpPr>
          <p:spPr>
            <a:xfrm>
              <a:off x="7746840" y="3817800"/>
              <a:ext cx="20246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30" name="CustomShape 9"/>
            <p:cNvSpPr/>
            <p:nvPr/>
          </p:nvSpPr>
          <p:spPr>
            <a:xfrm>
              <a:off x="7661880" y="4088160"/>
              <a:ext cx="2443680" cy="50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331" name="CustomShape 10"/>
            <p:cNvSpPr/>
            <p:nvPr/>
          </p:nvSpPr>
          <p:spPr>
            <a:xfrm>
              <a:off x="7305840" y="4183200"/>
              <a:ext cx="311760" cy="752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2" name="CustomShape 11"/>
            <p:cNvSpPr/>
            <p:nvPr/>
          </p:nvSpPr>
          <p:spPr>
            <a:xfrm>
              <a:off x="7316640" y="4514400"/>
              <a:ext cx="274320" cy="590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3" name="CustomShape 12"/>
            <p:cNvSpPr/>
            <p:nvPr/>
          </p:nvSpPr>
          <p:spPr>
            <a:xfrm>
              <a:off x="7673400" y="4486680"/>
              <a:ext cx="24321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334" name="CustomShape 13"/>
            <p:cNvSpPr/>
            <p:nvPr/>
          </p:nvSpPr>
          <p:spPr>
            <a:xfrm rot="5238000">
              <a:off x="7436880" y="4700520"/>
              <a:ext cx="90000" cy="1155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5" name="CustomShape 14"/>
            <p:cNvSpPr/>
            <p:nvPr/>
          </p:nvSpPr>
          <p:spPr>
            <a:xfrm>
              <a:off x="7690320" y="4707720"/>
              <a:ext cx="24321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900" spc="-1" strike="noStrike">
                <a:latin typeface="Arial"/>
              </a:endParaRPr>
            </a:p>
          </p:txBody>
        </p:sp>
      </p:grpSp>
      <p:sp>
        <p:nvSpPr>
          <p:cNvPr id="1336" name="CustomShape 15"/>
          <p:cNvSpPr/>
          <p:nvPr/>
        </p:nvSpPr>
        <p:spPr>
          <a:xfrm rot="21047400">
            <a:off x="5249880" y="3536280"/>
            <a:ext cx="879840" cy="2123280"/>
          </a:xfrm>
          <a:custGeom>
            <a:avLst/>
            <a:gdLst/>
            <a:ahLst/>
            <a:rect l="l" t="t" r="r" b="b"/>
            <a:pathLst>
              <a:path w="5212" h="9501">
                <a:moveTo>
                  <a:pt x="5211" y="9500"/>
                </a:moveTo>
                <a:cubicBezTo>
                  <a:pt x="4378" y="9500"/>
                  <a:pt x="3544" y="8000"/>
                  <a:pt x="2711" y="8000"/>
                </a:cubicBezTo>
                <a:cubicBezTo>
                  <a:pt x="2378" y="7368"/>
                  <a:pt x="2044" y="7632"/>
                  <a:pt x="1711" y="7000"/>
                </a:cubicBezTo>
                <a:cubicBezTo>
                  <a:pt x="1544" y="6527"/>
                  <a:pt x="1040" y="6158"/>
                  <a:pt x="873" y="5684"/>
                </a:cubicBezTo>
                <a:cubicBezTo>
                  <a:pt x="706" y="5210"/>
                  <a:pt x="167" y="4163"/>
                  <a:pt x="0" y="3689"/>
                </a:cubicBezTo>
                <a:cubicBezTo>
                  <a:pt x="167" y="3215"/>
                  <a:pt x="1389" y="3845"/>
                  <a:pt x="1556" y="3371"/>
                </a:cubicBezTo>
                <a:cubicBezTo>
                  <a:pt x="2056" y="3055"/>
                  <a:pt x="2711" y="2316"/>
                  <a:pt x="3211" y="2000"/>
                </a:cubicBezTo>
                <a:cubicBezTo>
                  <a:pt x="3544" y="1544"/>
                  <a:pt x="3378" y="955"/>
                  <a:pt x="3711" y="500"/>
                </a:cubicBezTo>
                <a:cubicBezTo>
                  <a:pt x="3878" y="323"/>
                  <a:pt x="3706" y="176"/>
                  <a:pt x="3873" y="0"/>
                </a:cubicBez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7" name="CustomShape 16"/>
          <p:cNvSpPr/>
          <p:nvPr/>
        </p:nvSpPr>
        <p:spPr>
          <a:xfrm>
            <a:off x="1697040" y="4458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38" name="CustomShape 17"/>
          <p:cNvSpPr/>
          <p:nvPr/>
        </p:nvSpPr>
        <p:spPr>
          <a:xfrm>
            <a:off x="5796000" y="2988000"/>
            <a:ext cx="59724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339" name="CustomShape 18"/>
          <p:cNvSpPr/>
          <p:nvPr/>
        </p:nvSpPr>
        <p:spPr>
          <a:xfrm rot="5220000">
            <a:off x="5738760" y="3339720"/>
            <a:ext cx="58680" cy="7920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40" name="CustomShape 19"/>
          <p:cNvSpPr/>
          <p:nvPr/>
        </p:nvSpPr>
        <p:spPr>
          <a:xfrm rot="5220000">
            <a:off x="6641640" y="5062680"/>
            <a:ext cx="58320" cy="8388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CustomShape 20"/>
          <p:cNvSpPr/>
          <p:nvPr/>
        </p:nvSpPr>
        <p:spPr>
          <a:xfrm>
            <a:off x="7140240" y="745560"/>
            <a:ext cx="2864160" cy="2149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42" name="CustomShape 21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343" name="CustomShape 22"/>
          <p:cNvSpPr/>
          <p:nvPr/>
        </p:nvSpPr>
        <p:spPr>
          <a:xfrm>
            <a:off x="2448000" y="3060000"/>
            <a:ext cx="2238480" cy="648720"/>
          </a:xfrm>
          <a:prstGeom prst="wedgeRectCallout">
            <a:avLst>
              <a:gd name="adj1" fmla="val 135211"/>
              <a:gd name="adj2" fmla="val 226821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91-95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(колейность, неровности)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44" name="CustomShape 23"/>
          <p:cNvSpPr/>
          <p:nvPr/>
        </p:nvSpPr>
        <p:spPr>
          <a:xfrm>
            <a:off x="6230160" y="5068080"/>
            <a:ext cx="35784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Мга  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345" name="" descr=""/>
          <p:cNvPicPr/>
          <p:nvPr/>
        </p:nvPicPr>
        <p:blipFill>
          <a:blip r:embed="rId2"/>
          <a:stretch/>
        </p:blipFill>
        <p:spPr>
          <a:xfrm>
            <a:off x="7140240" y="997920"/>
            <a:ext cx="2864160" cy="1560600"/>
          </a:xfrm>
          <a:prstGeom prst="rect">
            <a:avLst/>
          </a:prstGeom>
          <a:ln w="0">
            <a:noFill/>
          </a:ln>
        </p:spPr>
      </p:pic>
      <p:sp>
        <p:nvSpPr>
          <p:cNvPr id="1346" name="CustomShape 24"/>
          <p:cNvSpPr/>
          <p:nvPr/>
        </p:nvSpPr>
        <p:spPr>
          <a:xfrm>
            <a:off x="7140240" y="997920"/>
            <a:ext cx="2864160" cy="156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7" name="CustomShape 25"/>
          <p:cNvSpPr/>
          <p:nvPr/>
        </p:nvSpPr>
        <p:spPr>
          <a:xfrm>
            <a:off x="2690280" y="1833480"/>
            <a:ext cx="2238480" cy="565200"/>
          </a:xfrm>
          <a:prstGeom prst="wedgeRectCallout">
            <a:avLst>
              <a:gd name="adj1" fmla="val 89065"/>
              <a:gd name="adj2" fmla="val 266139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127-130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 осадков)</a:t>
            </a:r>
            <a:endParaRPr b="0" lang="ru-RU" sz="10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" descr=""/>
          <p:cNvPicPr/>
          <p:nvPr/>
        </p:nvPicPr>
        <p:blipFill>
          <a:blip r:embed="rId1"/>
          <a:stretch/>
        </p:blipFill>
        <p:spPr>
          <a:xfrm>
            <a:off x="-26280" y="279000"/>
            <a:ext cx="10105560" cy="5391000"/>
          </a:xfrm>
          <a:prstGeom prst="rect">
            <a:avLst/>
          </a:prstGeom>
          <a:ln w="0">
            <a:noFill/>
          </a:ln>
        </p:spPr>
      </p:pic>
      <p:sp>
        <p:nvSpPr>
          <p:cNvPr id="1349" name="CustomShape 1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0" name="CustomShape 2"/>
          <p:cNvSpPr/>
          <p:nvPr/>
        </p:nvSpPr>
        <p:spPr>
          <a:xfrm>
            <a:off x="7434720" y="3488400"/>
            <a:ext cx="91800" cy="16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1" name="CustomShape 3"/>
          <p:cNvSpPr/>
          <p:nvPr/>
        </p:nvSpPr>
        <p:spPr>
          <a:xfrm>
            <a:off x="1697400" y="527544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80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352" name="Picture 9_0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0" y="36000"/>
            <a:ext cx="553680" cy="422640"/>
          </a:xfrm>
          <a:prstGeom prst="rect">
            <a:avLst/>
          </a:prstGeom>
          <a:ln w="0">
            <a:noFill/>
          </a:ln>
        </p:spPr>
      </p:pic>
      <p:sp>
        <p:nvSpPr>
          <p:cNvPr id="1353" name="CustomShape 4"/>
          <p:cNvSpPr/>
          <p:nvPr/>
        </p:nvSpPr>
        <p:spPr>
          <a:xfrm>
            <a:off x="5849640" y="417096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54" name="CustomShape 5"/>
          <p:cNvSpPr/>
          <p:nvPr/>
        </p:nvSpPr>
        <p:spPr>
          <a:xfrm>
            <a:off x="7539840" y="889560"/>
            <a:ext cx="2464560" cy="1771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55" name="Group 6"/>
          <p:cNvGrpSpPr/>
          <p:nvPr/>
        </p:nvGrpSpPr>
        <p:grpSpPr>
          <a:xfrm>
            <a:off x="7276320" y="3756960"/>
            <a:ext cx="2858400" cy="1242720"/>
            <a:chOff x="7276320" y="3756960"/>
            <a:chExt cx="2858400" cy="1242720"/>
          </a:xfrm>
        </p:grpSpPr>
        <p:sp>
          <p:nvSpPr>
            <p:cNvPr id="1356" name="CustomShape 7"/>
            <p:cNvSpPr/>
            <p:nvPr/>
          </p:nvSpPr>
          <p:spPr>
            <a:xfrm>
              <a:off x="7276320" y="3756960"/>
              <a:ext cx="2779560" cy="12427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7" name="CustomShape 8"/>
            <p:cNvSpPr/>
            <p:nvPr/>
          </p:nvSpPr>
          <p:spPr>
            <a:xfrm>
              <a:off x="7759080" y="3794760"/>
              <a:ext cx="20246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58" name="CustomShape 9"/>
            <p:cNvSpPr/>
            <p:nvPr/>
          </p:nvSpPr>
          <p:spPr>
            <a:xfrm>
              <a:off x="7674120" y="4065120"/>
              <a:ext cx="2443680" cy="50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359" name="CustomShape 10"/>
            <p:cNvSpPr/>
            <p:nvPr/>
          </p:nvSpPr>
          <p:spPr>
            <a:xfrm>
              <a:off x="7318080" y="4160160"/>
              <a:ext cx="311760" cy="752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0" name="CustomShape 11"/>
            <p:cNvSpPr/>
            <p:nvPr/>
          </p:nvSpPr>
          <p:spPr>
            <a:xfrm>
              <a:off x="7328880" y="4491360"/>
              <a:ext cx="274320" cy="590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1" name="CustomShape 12"/>
            <p:cNvSpPr/>
            <p:nvPr/>
          </p:nvSpPr>
          <p:spPr>
            <a:xfrm>
              <a:off x="7685640" y="4463640"/>
              <a:ext cx="24321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362" name="CustomShape 13"/>
            <p:cNvSpPr/>
            <p:nvPr/>
          </p:nvSpPr>
          <p:spPr>
            <a:xfrm rot="5238000">
              <a:off x="7449120" y="4677480"/>
              <a:ext cx="90000" cy="1155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3" name="CustomShape 14"/>
            <p:cNvSpPr/>
            <p:nvPr/>
          </p:nvSpPr>
          <p:spPr>
            <a:xfrm>
              <a:off x="7702560" y="4684680"/>
              <a:ext cx="24321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900" spc="-1" strike="noStrike">
                <a:latin typeface="Arial"/>
              </a:endParaRPr>
            </a:p>
          </p:txBody>
        </p:sp>
      </p:grpSp>
      <p:sp>
        <p:nvSpPr>
          <p:cNvPr id="1364" name="CustomShape 15"/>
          <p:cNvSpPr/>
          <p:nvPr/>
        </p:nvSpPr>
        <p:spPr>
          <a:xfrm rot="5220000">
            <a:off x="5838840" y="3094200"/>
            <a:ext cx="58680" cy="6480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5" name="CustomShape 16"/>
          <p:cNvSpPr/>
          <p:nvPr/>
        </p:nvSpPr>
        <p:spPr>
          <a:xfrm rot="21357000">
            <a:off x="5680800" y="811440"/>
            <a:ext cx="2304000" cy="2966760"/>
          </a:xfrm>
          <a:custGeom>
            <a:avLst/>
            <a:gdLst/>
            <a:ahLst/>
            <a:rect l="l" t="t" r="r" b="b"/>
            <a:pathLst>
              <a:path w="11976" h="10146">
                <a:moveTo>
                  <a:pt x="1000" y="10145"/>
                </a:moveTo>
                <a:lnTo>
                  <a:pt x="0" y="7893"/>
                </a:lnTo>
                <a:lnTo>
                  <a:pt x="4000" y="7393"/>
                </a:lnTo>
                <a:lnTo>
                  <a:pt x="5500" y="6393"/>
                </a:lnTo>
                <a:lnTo>
                  <a:pt x="7000" y="4893"/>
                </a:lnTo>
                <a:lnTo>
                  <a:pt x="9500" y="2393"/>
                </a:lnTo>
                <a:lnTo>
                  <a:pt x="10500" y="1393"/>
                </a:lnTo>
                <a:lnTo>
                  <a:pt x="11500" y="893"/>
                </a:lnTo>
                <a:lnTo>
                  <a:pt x="11975" y="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6" name="CustomShape 17"/>
          <p:cNvSpPr/>
          <p:nvPr/>
        </p:nvSpPr>
        <p:spPr>
          <a:xfrm>
            <a:off x="6757200" y="2520000"/>
            <a:ext cx="2238480" cy="532440"/>
          </a:xfrm>
          <a:prstGeom prst="wedgeRectCallout">
            <a:avLst>
              <a:gd name="adj1" fmla="val -59114"/>
              <a:gd name="adj2" fmla="val 94534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50-53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67" name="CustomShape 18"/>
          <p:cNvSpPr/>
          <p:nvPr/>
        </p:nvSpPr>
        <p:spPr>
          <a:xfrm>
            <a:off x="1800000" y="3060000"/>
            <a:ext cx="2238480" cy="545040"/>
          </a:xfrm>
          <a:prstGeom prst="wedgeRectCallout">
            <a:avLst>
              <a:gd name="adj1" fmla="val 105876"/>
              <a:gd name="adj2" fmla="val 196850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71-79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68" name="CustomShape 19"/>
          <p:cNvSpPr/>
          <p:nvPr/>
        </p:nvSpPr>
        <p:spPr>
          <a:xfrm>
            <a:off x="2160000" y="4998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69" name="CustomShape 20"/>
          <p:cNvSpPr/>
          <p:nvPr/>
        </p:nvSpPr>
        <p:spPr>
          <a:xfrm>
            <a:off x="5760000" y="2880000"/>
            <a:ext cx="7052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Ульяновка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70" name="CustomShape 21"/>
          <p:cNvSpPr/>
          <p:nvPr/>
        </p:nvSpPr>
        <p:spPr>
          <a:xfrm>
            <a:off x="-26280" y="-5400"/>
            <a:ext cx="100771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22.01.2024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71" name="CustomShape 22"/>
          <p:cNvSpPr/>
          <p:nvPr/>
        </p:nvSpPr>
        <p:spPr>
          <a:xfrm>
            <a:off x="2160000" y="751320"/>
            <a:ext cx="2777400" cy="124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72" name="CustomShape 23"/>
          <p:cNvSpPr/>
          <p:nvPr/>
        </p:nvSpPr>
        <p:spPr>
          <a:xfrm>
            <a:off x="2098800" y="704880"/>
            <a:ext cx="2864160" cy="2149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73" name="CustomShape 24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pic>
        <p:nvPicPr>
          <p:cNvPr id="1374" name="" descr=""/>
          <p:cNvPicPr/>
          <p:nvPr/>
        </p:nvPicPr>
        <p:blipFill>
          <a:blip r:embed="rId3"/>
          <a:stretch/>
        </p:blipFill>
        <p:spPr>
          <a:xfrm>
            <a:off x="2098800" y="944640"/>
            <a:ext cx="2864160" cy="1560600"/>
          </a:xfrm>
          <a:prstGeom prst="rect">
            <a:avLst/>
          </a:prstGeom>
          <a:ln w="0">
            <a:noFill/>
          </a:ln>
        </p:spPr>
      </p:pic>
      <p:sp>
        <p:nvSpPr>
          <p:cNvPr id="1375" name="CustomShape 25"/>
          <p:cNvSpPr/>
          <p:nvPr/>
        </p:nvSpPr>
        <p:spPr>
          <a:xfrm>
            <a:off x="2098800" y="944640"/>
            <a:ext cx="2864160" cy="156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" descr=""/>
          <p:cNvPicPr/>
          <p:nvPr/>
        </p:nvPicPr>
        <p:blipFill>
          <a:blip r:embed="rId1"/>
          <a:stretch/>
        </p:blipFill>
        <p:spPr>
          <a:xfrm>
            <a:off x="-10440" y="295560"/>
            <a:ext cx="10090440" cy="5391000"/>
          </a:xfrm>
          <a:prstGeom prst="rect">
            <a:avLst/>
          </a:prstGeom>
          <a:ln w="0">
            <a:noFill/>
          </a:ln>
        </p:spPr>
      </p:pic>
      <p:sp>
        <p:nvSpPr>
          <p:cNvPr id="1377" name="CustomShape 1"/>
          <p:cNvSpPr/>
          <p:nvPr/>
        </p:nvSpPr>
        <p:spPr>
          <a:xfrm>
            <a:off x="2178000" y="500400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27 км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378" name="Group 2"/>
          <p:cNvGrpSpPr/>
          <p:nvPr/>
        </p:nvGrpSpPr>
        <p:grpSpPr>
          <a:xfrm>
            <a:off x="7278120" y="3780000"/>
            <a:ext cx="2859840" cy="1244160"/>
            <a:chOff x="7278120" y="3780000"/>
            <a:chExt cx="2859840" cy="1244160"/>
          </a:xfrm>
        </p:grpSpPr>
        <p:sp>
          <p:nvSpPr>
            <p:cNvPr id="1379" name="CustomShape 3"/>
            <p:cNvSpPr/>
            <p:nvPr/>
          </p:nvSpPr>
          <p:spPr>
            <a:xfrm>
              <a:off x="7278120" y="3780000"/>
              <a:ext cx="2781000" cy="12441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0" name="CustomShape 4"/>
            <p:cNvSpPr/>
            <p:nvPr/>
          </p:nvSpPr>
          <p:spPr>
            <a:xfrm>
              <a:off x="7760880" y="3817800"/>
              <a:ext cx="202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81" name="CustomShape 5"/>
            <p:cNvSpPr/>
            <p:nvPr/>
          </p:nvSpPr>
          <p:spPr>
            <a:xfrm>
              <a:off x="7675920" y="4088160"/>
              <a:ext cx="2445120" cy="50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382" name="CustomShape 6"/>
            <p:cNvSpPr/>
            <p:nvPr/>
          </p:nvSpPr>
          <p:spPr>
            <a:xfrm>
              <a:off x="7319880" y="4183200"/>
              <a:ext cx="313200" cy="7668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83" name="CustomShape 7"/>
            <p:cNvSpPr/>
            <p:nvPr/>
          </p:nvSpPr>
          <p:spPr>
            <a:xfrm>
              <a:off x="7330680" y="4514400"/>
              <a:ext cx="275760" cy="6048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84" name="CustomShape 8"/>
            <p:cNvSpPr/>
            <p:nvPr/>
          </p:nvSpPr>
          <p:spPr>
            <a:xfrm>
              <a:off x="7687440" y="4486680"/>
              <a:ext cx="243360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385" name="CustomShape 9"/>
            <p:cNvSpPr/>
            <p:nvPr/>
          </p:nvSpPr>
          <p:spPr>
            <a:xfrm rot="5238000">
              <a:off x="7450920" y="4701960"/>
              <a:ext cx="91440" cy="1170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6" name="CustomShape 10"/>
            <p:cNvSpPr/>
            <p:nvPr/>
          </p:nvSpPr>
          <p:spPr>
            <a:xfrm>
              <a:off x="7704360" y="4707720"/>
              <a:ext cx="243360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900" spc="-1" strike="noStrike">
                <a:latin typeface="Arial"/>
              </a:endParaRPr>
            </a:p>
          </p:txBody>
        </p:sp>
      </p:grpSp>
      <p:sp>
        <p:nvSpPr>
          <p:cNvPr id="1387" name="CustomShape 11"/>
          <p:cNvSpPr/>
          <p:nvPr/>
        </p:nvSpPr>
        <p:spPr>
          <a:xfrm rot="5238000">
            <a:off x="6122520" y="3592440"/>
            <a:ext cx="69840" cy="640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8" name="CustomShape 12"/>
          <p:cNvSpPr/>
          <p:nvPr/>
        </p:nvSpPr>
        <p:spPr>
          <a:xfrm>
            <a:off x="7200000" y="697320"/>
            <a:ext cx="2865600" cy="216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89" name="CustomShape 13"/>
          <p:cNvSpPr/>
          <p:nvPr/>
        </p:nvSpPr>
        <p:spPr>
          <a:xfrm>
            <a:off x="8424720" y="5030640"/>
            <a:ext cx="164448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390" name="CustomShape 14"/>
          <p:cNvSpPr/>
          <p:nvPr/>
        </p:nvSpPr>
        <p:spPr>
          <a:xfrm rot="20244600">
            <a:off x="4478400" y="162720"/>
            <a:ext cx="1535400" cy="5620680"/>
          </a:xfrm>
          <a:custGeom>
            <a:avLst/>
            <a:gdLst/>
            <a:ahLst/>
            <a:rect l="l" t="t" r="r" b="b"/>
            <a:pathLst>
              <a:path w="3346" h="13136">
                <a:moveTo>
                  <a:pt x="2627" y="0"/>
                </a:moveTo>
                <a:lnTo>
                  <a:pt x="2760" y="2003"/>
                </a:lnTo>
                <a:lnTo>
                  <a:pt x="3074" y="2995"/>
                </a:lnTo>
                <a:lnTo>
                  <a:pt x="3345" y="4082"/>
                </a:lnTo>
                <a:lnTo>
                  <a:pt x="1796" y="5594"/>
                </a:lnTo>
                <a:lnTo>
                  <a:pt x="435" y="7465"/>
                </a:lnTo>
                <a:lnTo>
                  <a:pt x="0" y="9846"/>
                </a:lnTo>
                <a:lnTo>
                  <a:pt x="737" y="11434"/>
                </a:lnTo>
                <a:lnTo>
                  <a:pt x="1210" y="13135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1" name="CustomShape 15"/>
          <p:cNvSpPr/>
          <p:nvPr/>
        </p:nvSpPr>
        <p:spPr>
          <a:xfrm>
            <a:off x="2412000" y="4053600"/>
            <a:ext cx="2081520" cy="728640"/>
          </a:xfrm>
          <a:prstGeom prst="wedgeRectCallout">
            <a:avLst>
              <a:gd name="adj1" fmla="val 114148"/>
              <a:gd name="adj2" fmla="val -98840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23-25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возникновение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92" name="CustomShape 16"/>
          <p:cNvSpPr/>
          <p:nvPr/>
        </p:nvSpPr>
        <p:spPr>
          <a:xfrm>
            <a:off x="9720" y="-5400"/>
            <a:ext cx="10078560" cy="686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А-121 «СОРТАВАЛА» В ЛЕНИНГРАДСКОЙ ОБЛАСТИ НА 22.01.2024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393" name="" descr=""/>
          <p:cNvPicPr/>
          <p:nvPr/>
        </p:nvPicPr>
        <p:blipFill>
          <a:blip r:embed="rId2"/>
          <a:stretch/>
        </p:blipFill>
        <p:spPr>
          <a:xfrm>
            <a:off x="7201080" y="936000"/>
            <a:ext cx="2864520" cy="1575000"/>
          </a:xfrm>
          <a:prstGeom prst="rect">
            <a:avLst/>
          </a:prstGeom>
          <a:ln w="0">
            <a:noFill/>
          </a:ln>
        </p:spPr>
      </p:pic>
      <p:sp>
        <p:nvSpPr>
          <p:cNvPr id="1394" name="CustomShape 17"/>
          <p:cNvSpPr/>
          <p:nvPr/>
        </p:nvSpPr>
        <p:spPr>
          <a:xfrm>
            <a:off x="7200000" y="938520"/>
            <a:ext cx="2865600" cy="1562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5" name="CustomShape 18"/>
          <p:cNvSpPr/>
          <p:nvPr/>
        </p:nvSpPr>
        <p:spPr>
          <a:xfrm>
            <a:off x="6094440" y="3376080"/>
            <a:ext cx="49356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Керро  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" descr=""/>
          <p:cNvPicPr/>
          <p:nvPr/>
        </p:nvPicPr>
        <p:blipFill>
          <a:blip r:embed="rId1"/>
          <a:stretch/>
        </p:blipFill>
        <p:spPr>
          <a:xfrm>
            <a:off x="360" y="295560"/>
            <a:ext cx="10079640" cy="5391000"/>
          </a:xfrm>
          <a:prstGeom prst="rect">
            <a:avLst/>
          </a:prstGeom>
          <a:ln w="0">
            <a:noFill/>
          </a:ln>
        </p:spPr>
      </p:pic>
      <p:sp>
        <p:nvSpPr>
          <p:cNvPr id="1397" name="CustomShape 1"/>
          <p:cNvSpPr/>
          <p:nvPr/>
        </p:nvSpPr>
        <p:spPr>
          <a:xfrm>
            <a:off x="-26280" y="-5400"/>
            <a:ext cx="10079280" cy="68688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Р-21 «КОЛА» В ЛЕНИНГРАДСКОЙ ОБЛАСТИ НА 22.01.2024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98" name="CustomShape 2"/>
          <p:cNvSpPr/>
          <p:nvPr/>
        </p:nvSpPr>
        <p:spPr>
          <a:xfrm>
            <a:off x="2280960" y="518904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15 км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99" name="CustomShape 3"/>
          <p:cNvSpPr/>
          <p:nvPr/>
        </p:nvSpPr>
        <p:spPr>
          <a:xfrm rot="5238000">
            <a:off x="7656840" y="3517560"/>
            <a:ext cx="70560" cy="8424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0" name="CustomShape 4"/>
          <p:cNvSpPr/>
          <p:nvPr/>
        </p:nvSpPr>
        <p:spPr>
          <a:xfrm>
            <a:off x="7197840" y="720000"/>
            <a:ext cx="2866320" cy="217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01" name="CustomShape 5"/>
          <p:cNvSpPr/>
          <p:nvPr/>
        </p:nvSpPr>
        <p:spPr>
          <a:xfrm>
            <a:off x="8424720" y="5030640"/>
            <a:ext cx="164448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402" name="CustomShape 6"/>
          <p:cNvSpPr/>
          <p:nvPr/>
        </p:nvSpPr>
        <p:spPr>
          <a:xfrm rot="21550200">
            <a:off x="3277800" y="2410560"/>
            <a:ext cx="4261680" cy="1605240"/>
          </a:xfrm>
          <a:custGeom>
            <a:avLst/>
            <a:gdLst/>
            <a:ahLst/>
            <a:rect l="l" t="t" r="r" b="b"/>
            <a:pathLst>
              <a:path w="15501" h="4501">
                <a:moveTo>
                  <a:pt x="15500" y="0"/>
                </a:moveTo>
                <a:lnTo>
                  <a:pt x="15000" y="3000"/>
                </a:lnTo>
                <a:lnTo>
                  <a:pt x="14000" y="4500"/>
                </a:lnTo>
                <a:lnTo>
                  <a:pt x="13000" y="3500"/>
                </a:lnTo>
                <a:lnTo>
                  <a:pt x="11000" y="4000"/>
                </a:lnTo>
                <a:lnTo>
                  <a:pt x="8000" y="2000"/>
                </a:lnTo>
                <a:lnTo>
                  <a:pt x="1000" y="1500"/>
                </a:lnTo>
                <a:lnTo>
                  <a:pt x="0" y="150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3" name="CustomShape 7"/>
          <p:cNvSpPr/>
          <p:nvPr/>
        </p:nvSpPr>
        <p:spPr>
          <a:xfrm>
            <a:off x="2484000" y="4055040"/>
            <a:ext cx="2082240" cy="907200"/>
          </a:xfrm>
          <a:prstGeom prst="wedgeRectCallout">
            <a:avLst>
              <a:gd name="adj1" fmla="val 166482"/>
              <a:gd name="adj2" fmla="val -102845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20-26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28-30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404" name="Group 8"/>
          <p:cNvGrpSpPr/>
          <p:nvPr/>
        </p:nvGrpSpPr>
        <p:grpSpPr>
          <a:xfrm>
            <a:off x="7259400" y="3780000"/>
            <a:ext cx="2860560" cy="1244880"/>
            <a:chOff x="7259400" y="3780000"/>
            <a:chExt cx="2860560" cy="1244880"/>
          </a:xfrm>
        </p:grpSpPr>
        <p:sp>
          <p:nvSpPr>
            <p:cNvPr id="1405" name="CustomShape 9"/>
            <p:cNvSpPr/>
            <p:nvPr/>
          </p:nvSpPr>
          <p:spPr>
            <a:xfrm>
              <a:off x="7259400" y="3780000"/>
              <a:ext cx="2781720" cy="1244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6" name="CustomShape 10"/>
            <p:cNvSpPr/>
            <p:nvPr/>
          </p:nvSpPr>
          <p:spPr>
            <a:xfrm>
              <a:off x="7742160" y="3817800"/>
              <a:ext cx="202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07" name="CustomShape 11"/>
            <p:cNvSpPr/>
            <p:nvPr/>
          </p:nvSpPr>
          <p:spPr>
            <a:xfrm>
              <a:off x="7657200" y="4088160"/>
              <a:ext cx="2445840" cy="50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408" name="CustomShape 12"/>
            <p:cNvSpPr/>
            <p:nvPr/>
          </p:nvSpPr>
          <p:spPr>
            <a:xfrm>
              <a:off x="7301160" y="4183200"/>
              <a:ext cx="313920" cy="7740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9" name="CustomShape 13"/>
            <p:cNvSpPr/>
            <p:nvPr/>
          </p:nvSpPr>
          <p:spPr>
            <a:xfrm>
              <a:off x="7311960" y="4514400"/>
              <a:ext cx="276480" cy="6120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0" name="CustomShape 14"/>
            <p:cNvSpPr/>
            <p:nvPr/>
          </p:nvSpPr>
          <p:spPr>
            <a:xfrm>
              <a:off x="7668720" y="4486680"/>
              <a:ext cx="24343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1411" name="CustomShape 15"/>
            <p:cNvSpPr/>
            <p:nvPr/>
          </p:nvSpPr>
          <p:spPr>
            <a:xfrm rot="5238000">
              <a:off x="7432200" y="4701960"/>
              <a:ext cx="92160" cy="11772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2" name="CustomShape 16"/>
            <p:cNvSpPr/>
            <p:nvPr/>
          </p:nvSpPr>
          <p:spPr>
            <a:xfrm>
              <a:off x="7685640" y="4707720"/>
              <a:ext cx="24343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900" spc="-1" strike="noStrike">
                <a:latin typeface="Arial"/>
              </a:endParaRPr>
            </a:p>
          </p:txBody>
        </p:sp>
      </p:grpSp>
      <p:pic>
        <p:nvPicPr>
          <p:cNvPr id="1413" name="" descr=""/>
          <p:cNvPicPr/>
          <p:nvPr/>
        </p:nvPicPr>
        <p:blipFill>
          <a:blip r:embed="rId2"/>
          <a:stretch/>
        </p:blipFill>
        <p:spPr>
          <a:xfrm>
            <a:off x="7197840" y="939600"/>
            <a:ext cx="2875680" cy="1576080"/>
          </a:xfrm>
          <a:prstGeom prst="rect">
            <a:avLst/>
          </a:prstGeom>
          <a:ln w="0">
            <a:noFill/>
          </a:ln>
        </p:spPr>
      </p:pic>
      <p:sp>
        <p:nvSpPr>
          <p:cNvPr id="1414" name="CustomShape 17"/>
          <p:cNvSpPr/>
          <p:nvPr/>
        </p:nvSpPr>
        <p:spPr>
          <a:xfrm>
            <a:off x="7197840" y="952920"/>
            <a:ext cx="2866320" cy="1562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5" name="CustomShape 18"/>
          <p:cNvSpPr/>
          <p:nvPr/>
        </p:nvSpPr>
        <p:spPr>
          <a:xfrm>
            <a:off x="7704000" y="3240000"/>
            <a:ext cx="590040" cy="213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80000" cy="5669640"/>
          </a:xfrm>
          <a:prstGeom prst="rect">
            <a:avLst/>
          </a:prstGeom>
          <a:ln w="0">
            <a:noFill/>
          </a:ln>
        </p:spPr>
      </p:pic>
      <p:sp>
        <p:nvSpPr>
          <p:cNvPr id="553" name="CustomShape 1"/>
          <p:cNvSpPr/>
          <p:nvPr/>
        </p:nvSpPr>
        <p:spPr>
          <a:xfrm>
            <a:off x="3565800" y="3114000"/>
            <a:ext cx="8622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54" name="CustomShape 2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БОКСИТОГОРСКОГО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555" name="Group 3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556" name="Picture 7_0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7" name="CustomShape 4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58" name="Group 5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559" name="Picture 1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0" name="CustomShape 6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61" name="CustomShape 7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62" name="CustomShape 8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63" name="CustomShape 9"/>
          <p:cNvSpPr/>
          <p:nvPr/>
        </p:nvSpPr>
        <p:spPr>
          <a:xfrm>
            <a:off x="1141560" y="1281600"/>
            <a:ext cx="29268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64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565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566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7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8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9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0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1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73" name="Рисунок 448_18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4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575" name="Рисунок 446_18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6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7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8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9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0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1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82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83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4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5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86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7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8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9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90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591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592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594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ВОЛОСОВСКОГО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5" name="CustomShape 2"/>
          <p:cNvSpPr/>
          <p:nvPr/>
        </p:nvSpPr>
        <p:spPr>
          <a:xfrm>
            <a:off x="5247360" y="2106000"/>
            <a:ext cx="656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Волосово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596" name="Group 3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597" name="Picture 7_1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8" name="CustomShape 4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99" name="Group 5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600" name="Picture 10_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01" name="CustomShape 6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02" name="CustomShape 7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03" name="CustomShape 8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04" name="CustomShape 9"/>
          <p:cNvSpPr/>
          <p:nvPr/>
        </p:nvSpPr>
        <p:spPr>
          <a:xfrm>
            <a:off x="1141560" y="1281600"/>
            <a:ext cx="29268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05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606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607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08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9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0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1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2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3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14" name="Рисунок 448_17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15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616" name="Рисунок 446_17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17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8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9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21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22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23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24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5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6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27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8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29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0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31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32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33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" descr=""/>
          <p:cNvPicPr/>
          <p:nvPr/>
        </p:nvPicPr>
        <p:blipFill>
          <a:blip r:embed="rId1"/>
          <a:stretch/>
        </p:blipFill>
        <p:spPr>
          <a:xfrm>
            <a:off x="0" y="360000"/>
            <a:ext cx="10079280" cy="5309640"/>
          </a:xfrm>
          <a:prstGeom prst="rect">
            <a:avLst/>
          </a:prstGeom>
          <a:ln w="0">
            <a:noFill/>
          </a:ln>
        </p:spPr>
      </p:pic>
      <p:sp>
        <p:nvSpPr>
          <p:cNvPr id="635" name="CustomShape 1"/>
          <p:cNvSpPr/>
          <p:nvPr/>
        </p:nvSpPr>
        <p:spPr>
          <a:xfrm>
            <a:off x="-15120" y="0"/>
            <a:ext cx="10084320" cy="6876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ВОЛХОВСКОГО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36" name="CustomShape 2"/>
          <p:cNvSpPr/>
          <p:nvPr/>
        </p:nvSpPr>
        <p:spPr>
          <a:xfrm>
            <a:off x="8540280" y="2910600"/>
            <a:ext cx="5410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37" name="CustomShape 3"/>
          <p:cNvSpPr/>
          <p:nvPr/>
        </p:nvSpPr>
        <p:spPr>
          <a:xfrm>
            <a:off x="4020120" y="3539520"/>
            <a:ext cx="5148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38" name="Group 4"/>
          <p:cNvGrpSpPr/>
          <p:nvPr/>
        </p:nvGrpSpPr>
        <p:grpSpPr>
          <a:xfrm>
            <a:off x="232200" y="982440"/>
            <a:ext cx="553680" cy="318240"/>
            <a:chOff x="232200" y="982440"/>
            <a:chExt cx="553680" cy="318240"/>
          </a:xfrm>
        </p:grpSpPr>
        <p:pic>
          <p:nvPicPr>
            <p:cNvPr id="639" name="Picture 7_2" descr=""/>
            <p:cNvPicPr/>
            <p:nvPr/>
          </p:nvPicPr>
          <p:blipFill>
            <a:blip r:embed="rId2"/>
            <a:stretch/>
          </p:blipFill>
          <p:spPr>
            <a:xfrm>
              <a:off x="232200" y="101160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0" name="CustomShape 5"/>
            <p:cNvSpPr/>
            <p:nvPr/>
          </p:nvSpPr>
          <p:spPr>
            <a:xfrm>
              <a:off x="232200" y="98244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41" name="Group 6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642" name="Picture 10_1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3" name="CustomShape 7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44" name="CustomShape 8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45" name="CustomShape 9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46" name="CustomShape 10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47" name="CustomShape 11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648" name="Group 12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649" name="CustomShape 13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0" name="CustomShape 14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1" name="CustomShape 15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2" name="CustomShape 16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3" name="CustomShape 17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4" name="CustomShape 18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5" name="CustomShape 19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56" name="Рисунок 448_16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7" name="CustomShape 20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658" name="Рисунок 446_16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9" name="CustomShape 21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0" name="CustomShape 22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1" name="CustomShape 23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2" name="CustomShape 24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63" name="CustomShape 25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64" name="CustomShape 26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65" name="CustomShape 27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66" name="CustomShape 28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7" name="CustomShape 29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8" name="CustomShape 30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69" name="CustomShape 31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0" name="CustomShape 32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71" name="CustomShape 33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2" name="CustomShape 34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73" name="CustomShape 35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674" name="CustomShape 36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75" name="CustomShape 37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79280" cy="5132520"/>
          </a:xfrm>
          <a:prstGeom prst="rect">
            <a:avLst/>
          </a:prstGeom>
          <a:ln w="0">
            <a:noFill/>
          </a:ln>
        </p:spPr>
      </p:pic>
      <p:sp>
        <p:nvSpPr>
          <p:cNvPr id="677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ВСЕВОЛОЖСКОГО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78" name="CustomShape 2"/>
          <p:cNvSpPr/>
          <p:nvPr/>
        </p:nvSpPr>
        <p:spPr>
          <a:xfrm>
            <a:off x="8605440" y="2891880"/>
            <a:ext cx="539640" cy="9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79" name="CustomShape 3"/>
          <p:cNvSpPr/>
          <p:nvPr/>
        </p:nvSpPr>
        <p:spPr>
          <a:xfrm>
            <a:off x="5042880" y="3269160"/>
            <a:ext cx="7891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80" name="Group 4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681" name="Picture 7_3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2" name="CustomShape 5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83" name="Group 6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684" name="Picture 10_2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5" name="CustomShape 7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86" name="CustomShape 8"/>
          <p:cNvSpPr/>
          <p:nvPr/>
        </p:nvSpPr>
        <p:spPr>
          <a:xfrm>
            <a:off x="180000" y="1494360"/>
            <a:ext cx="11761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87" name="CustomShape 9"/>
          <p:cNvSpPr/>
          <p:nvPr/>
        </p:nvSpPr>
        <p:spPr>
          <a:xfrm>
            <a:off x="180000" y="1281600"/>
            <a:ext cx="9122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88" name="CustomShape 10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89" name="CustomShape 11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690" name="Group 12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691" name="CustomShape 13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2" name="CustomShape 14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CustomShape 15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4" name="CustomShape 16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CustomShape 17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CustomShape 18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7" name="CustomShape 19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98" name="Рисунок 448_15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9" name="CustomShape 20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700" name="Рисунок 446_15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01" name="CustomShape 21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CustomShape 22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3" name="CustomShape 23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4" name="CustomShape 24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05" name="CustomShape 25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06" name="CustomShape 26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07" name="CustomShape 27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08" name="CustomShape 28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9" name="CustomShape 29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0" name="CustomShape 30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11" name="CustomShape 31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2" name="CustomShape 32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13" name="CustomShape 33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4" name="CustomShape 34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15" name="CustomShape 35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16" name="CustomShape 36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717" name="CustomShape 37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" descr=""/>
          <p:cNvPicPr/>
          <p:nvPr/>
        </p:nvPicPr>
        <p:blipFill>
          <a:blip r:embed="rId1"/>
          <a:stretch/>
        </p:blipFill>
        <p:spPr>
          <a:xfrm>
            <a:off x="0" y="360000"/>
            <a:ext cx="10079280" cy="5312520"/>
          </a:xfrm>
          <a:prstGeom prst="rect">
            <a:avLst/>
          </a:prstGeom>
          <a:ln w="0">
            <a:noFill/>
          </a:ln>
        </p:spPr>
      </p:pic>
      <p:sp>
        <p:nvSpPr>
          <p:cNvPr id="719" name="CustomShape 1"/>
          <p:cNvSpPr/>
          <p:nvPr/>
        </p:nvSpPr>
        <p:spPr>
          <a:xfrm>
            <a:off x="-828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ВЫБОРГСКОГО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20" name="CustomShape 2"/>
          <p:cNvSpPr/>
          <p:nvPr/>
        </p:nvSpPr>
        <p:spPr>
          <a:xfrm>
            <a:off x="3902400" y="2970000"/>
            <a:ext cx="5256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721" name="Group 3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722" name="Picture 7_18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23" name="CustomShape 4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724" name="Group 5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725" name="Picture 10_8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26" name="CustomShape 6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27" name="CustomShape 7"/>
          <p:cNvSpPr/>
          <p:nvPr/>
        </p:nvSpPr>
        <p:spPr>
          <a:xfrm>
            <a:off x="180000" y="1494360"/>
            <a:ext cx="11761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28" name="CustomShape 8"/>
          <p:cNvSpPr/>
          <p:nvPr/>
        </p:nvSpPr>
        <p:spPr>
          <a:xfrm>
            <a:off x="180000" y="1281600"/>
            <a:ext cx="9122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29" name="CustomShape 9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730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731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732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3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4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5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6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7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8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39" name="Рисунок 448_14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0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741" name="Рисунок 446_14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2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3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4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46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47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48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49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0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1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52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3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54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5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56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57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758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760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ГАТЧИНСКОГО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61" name="CustomShape 2"/>
          <p:cNvSpPr/>
          <p:nvPr/>
        </p:nvSpPr>
        <p:spPr>
          <a:xfrm>
            <a:off x="4824000" y="1926000"/>
            <a:ext cx="5529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Гатчина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762" name="Group 3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763" name="Picture 10_4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4" name="CustomShape 4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65" name="CustomShape 5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66" name="CustomShape 6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67" name="CustomShape 7"/>
          <p:cNvSpPr/>
          <p:nvPr/>
        </p:nvSpPr>
        <p:spPr>
          <a:xfrm>
            <a:off x="1141560" y="1281600"/>
            <a:ext cx="29304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768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769" name="Picture 7_5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70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71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772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773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4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6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80" name="Рисунок 448_13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1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782" name="Рисунок 446_13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3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5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6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87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88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89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90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1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2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93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4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95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6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97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798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799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801" name="CustomShape 1"/>
          <p:cNvSpPr/>
          <p:nvPr/>
        </p:nvSpPr>
        <p:spPr>
          <a:xfrm>
            <a:off x="-15120" y="2880"/>
            <a:ext cx="10084320" cy="6847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КИНГИСЕППСКОГО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22.01.2024)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02" name="CustomShape 2"/>
          <p:cNvSpPr/>
          <p:nvPr/>
        </p:nvSpPr>
        <p:spPr>
          <a:xfrm>
            <a:off x="5104440" y="3294000"/>
            <a:ext cx="6915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803" name="Group 3"/>
          <p:cNvGrpSpPr/>
          <p:nvPr/>
        </p:nvGrpSpPr>
        <p:grpSpPr>
          <a:xfrm>
            <a:off x="798840" y="1000440"/>
            <a:ext cx="553680" cy="299520"/>
            <a:chOff x="798840" y="1000440"/>
            <a:chExt cx="553680" cy="299520"/>
          </a:xfrm>
        </p:grpSpPr>
        <p:pic>
          <p:nvPicPr>
            <p:cNvPr id="804" name="Picture 10_5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53680" cy="25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05" name="CustomShape 4"/>
            <p:cNvSpPr/>
            <p:nvPr/>
          </p:nvSpPr>
          <p:spPr>
            <a:xfrm>
              <a:off x="798840" y="1000440"/>
              <a:ext cx="5536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06" name="CustomShape 5"/>
          <p:cNvSpPr/>
          <p:nvPr/>
        </p:nvSpPr>
        <p:spPr>
          <a:xfrm>
            <a:off x="232200" y="1494360"/>
            <a:ext cx="1123920" cy="147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07" name="CustomShape 6"/>
          <p:cNvSpPr/>
          <p:nvPr/>
        </p:nvSpPr>
        <p:spPr>
          <a:xfrm>
            <a:off x="232200" y="1281600"/>
            <a:ext cx="860040" cy="1634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08" name="CustomShape 7"/>
          <p:cNvSpPr/>
          <p:nvPr/>
        </p:nvSpPr>
        <p:spPr>
          <a:xfrm>
            <a:off x="1141560" y="1281600"/>
            <a:ext cx="292680" cy="1695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09" name="Group 8"/>
          <p:cNvGrpSpPr/>
          <p:nvPr/>
        </p:nvGrpSpPr>
        <p:grpSpPr>
          <a:xfrm>
            <a:off x="232200" y="987840"/>
            <a:ext cx="553680" cy="319680"/>
            <a:chOff x="232200" y="987840"/>
            <a:chExt cx="553680" cy="319680"/>
          </a:xfrm>
        </p:grpSpPr>
        <p:pic>
          <p:nvPicPr>
            <p:cNvPr id="810" name="Picture 7_6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50440" cy="272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11" name="CustomShape 9"/>
            <p:cNvSpPr/>
            <p:nvPr/>
          </p:nvSpPr>
          <p:spPr>
            <a:xfrm>
              <a:off x="232200" y="989280"/>
              <a:ext cx="5536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12" name="CustomShape 10"/>
          <p:cNvSpPr/>
          <p:nvPr/>
        </p:nvSpPr>
        <p:spPr>
          <a:xfrm>
            <a:off x="8424720" y="5030640"/>
            <a:ext cx="1643040" cy="638640"/>
          </a:xfrm>
          <a:prstGeom prst="rect">
            <a:avLst/>
          </a:prstGeom>
          <a:solidFill>
            <a:srgbClr val="ffffff">
              <a:alpha val="97000"/>
            </a:srgb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21.01.2024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813" name="Group 11"/>
          <p:cNvGrpSpPr/>
          <p:nvPr/>
        </p:nvGrpSpPr>
        <p:grpSpPr>
          <a:xfrm>
            <a:off x="7559280" y="2030040"/>
            <a:ext cx="2928960" cy="3009240"/>
            <a:chOff x="7559280" y="2030040"/>
            <a:chExt cx="2928960" cy="3009240"/>
          </a:xfrm>
        </p:grpSpPr>
        <p:sp>
          <p:nvSpPr>
            <p:cNvPr id="814" name="CustomShape 12"/>
            <p:cNvSpPr/>
            <p:nvPr/>
          </p:nvSpPr>
          <p:spPr>
            <a:xfrm>
              <a:off x="8298360" y="2751480"/>
              <a:ext cx="21898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5" name="CustomShape 13"/>
            <p:cNvSpPr/>
            <p:nvPr/>
          </p:nvSpPr>
          <p:spPr>
            <a:xfrm>
              <a:off x="8261640" y="3967200"/>
              <a:ext cx="2192760" cy="26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6" name="CustomShape 14"/>
            <p:cNvSpPr/>
            <p:nvPr/>
          </p:nvSpPr>
          <p:spPr>
            <a:xfrm>
              <a:off x="8108280" y="4392720"/>
              <a:ext cx="21132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7" name="CustomShape 15"/>
            <p:cNvSpPr/>
            <p:nvPr/>
          </p:nvSpPr>
          <p:spPr>
            <a:xfrm>
              <a:off x="7787880" y="4030560"/>
              <a:ext cx="130896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8" name="CustomShape 16"/>
            <p:cNvSpPr/>
            <p:nvPr/>
          </p:nvSpPr>
          <p:spPr>
            <a:xfrm>
              <a:off x="7593840" y="2072880"/>
              <a:ext cx="2478600" cy="29293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9" name="CustomShape 17"/>
            <p:cNvSpPr/>
            <p:nvPr/>
          </p:nvSpPr>
          <p:spPr>
            <a:xfrm>
              <a:off x="8058960" y="4120560"/>
              <a:ext cx="1558080" cy="11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0" name="CustomShape 18"/>
            <p:cNvSpPr/>
            <p:nvPr/>
          </p:nvSpPr>
          <p:spPr>
            <a:xfrm>
              <a:off x="8078400" y="2030040"/>
              <a:ext cx="1848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21" name="Рисунок 448_12" descr=""/>
            <p:cNvPicPr/>
            <p:nvPr/>
          </p:nvPicPr>
          <p:blipFill>
            <a:blip r:embed="rId4"/>
            <a:stretch/>
          </p:blipFill>
          <p:spPr>
            <a:xfrm>
              <a:off x="7750440" y="2260080"/>
              <a:ext cx="1981080" cy="10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2" name="CustomShape 19"/>
            <p:cNvSpPr/>
            <p:nvPr/>
          </p:nvSpPr>
          <p:spPr>
            <a:xfrm>
              <a:off x="8404200" y="2347560"/>
              <a:ext cx="98532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900" spc="-1" strike="noStrike">
                <a:latin typeface="Arial"/>
              </a:endParaRPr>
            </a:p>
          </p:txBody>
        </p:sp>
        <p:pic>
          <p:nvPicPr>
            <p:cNvPr id="823" name="Рисунок 446_12" descr=""/>
            <p:cNvPicPr/>
            <p:nvPr/>
          </p:nvPicPr>
          <p:blipFill>
            <a:blip r:embed="rId5"/>
            <a:stretch/>
          </p:blipFill>
          <p:spPr>
            <a:xfrm>
              <a:off x="7698600" y="2449080"/>
              <a:ext cx="590760" cy="79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4" name="CustomShape 20"/>
            <p:cNvSpPr/>
            <p:nvPr/>
          </p:nvSpPr>
          <p:spPr>
            <a:xfrm>
              <a:off x="7778880" y="4015080"/>
              <a:ext cx="1560240" cy="10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5" name="CustomShape 21"/>
            <p:cNvSpPr/>
            <p:nvPr/>
          </p:nvSpPr>
          <p:spPr>
            <a:xfrm>
              <a:off x="8013600" y="3638880"/>
              <a:ext cx="2116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6" name="CustomShape 22"/>
            <p:cNvSpPr/>
            <p:nvPr/>
          </p:nvSpPr>
          <p:spPr>
            <a:xfrm>
              <a:off x="8097120" y="4106880"/>
              <a:ext cx="1852920" cy="13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7" name="CustomShape 23"/>
            <p:cNvSpPr/>
            <p:nvPr/>
          </p:nvSpPr>
          <p:spPr>
            <a:xfrm>
              <a:off x="7629120" y="4066920"/>
              <a:ext cx="578160" cy="727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28" name="CustomShape 24"/>
            <p:cNvSpPr/>
            <p:nvPr/>
          </p:nvSpPr>
          <p:spPr>
            <a:xfrm>
              <a:off x="7629120" y="4230720"/>
              <a:ext cx="588600" cy="712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29" name="CustomShape 25"/>
            <p:cNvSpPr/>
            <p:nvPr/>
          </p:nvSpPr>
          <p:spPr>
            <a:xfrm>
              <a:off x="8191440" y="4145760"/>
              <a:ext cx="1749240" cy="26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-кол-во домов/населения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30" name="CustomShape 26"/>
            <p:cNvSpPr/>
            <p:nvPr/>
          </p:nvSpPr>
          <p:spPr>
            <a:xfrm>
              <a:off x="7898400" y="3271320"/>
              <a:ext cx="20955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31" name="CustomShape 27"/>
            <p:cNvSpPr/>
            <p:nvPr/>
          </p:nvSpPr>
          <p:spPr>
            <a:xfrm>
              <a:off x="7597800" y="3260160"/>
              <a:ext cx="3787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2" name="CustomShape 28"/>
            <p:cNvSpPr/>
            <p:nvPr/>
          </p:nvSpPr>
          <p:spPr>
            <a:xfrm>
              <a:off x="7610400" y="3489480"/>
              <a:ext cx="3661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3" name="CustomShape 29"/>
            <p:cNvSpPr/>
            <p:nvPr/>
          </p:nvSpPr>
          <p:spPr>
            <a:xfrm>
              <a:off x="7988760" y="3480120"/>
              <a:ext cx="177876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(УГМС),м/с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34" name="CustomShape 30"/>
            <p:cNvSpPr/>
            <p:nvPr/>
          </p:nvSpPr>
          <p:spPr>
            <a:xfrm>
              <a:off x="7559280" y="4645080"/>
              <a:ext cx="6541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5" name="CustomShape 31"/>
            <p:cNvSpPr/>
            <p:nvPr/>
          </p:nvSpPr>
          <p:spPr>
            <a:xfrm>
              <a:off x="7758000" y="4509000"/>
              <a:ext cx="228600" cy="687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36" name="CustomShape 32"/>
            <p:cNvSpPr/>
            <p:nvPr/>
          </p:nvSpPr>
          <p:spPr>
            <a:xfrm>
              <a:off x="8121240" y="4364640"/>
              <a:ext cx="20692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7" name="CustomShape 33"/>
            <p:cNvSpPr/>
            <p:nvPr/>
          </p:nvSpPr>
          <p:spPr>
            <a:xfrm>
              <a:off x="8037000" y="474480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38" name="CustomShape 34"/>
            <p:cNvSpPr/>
            <p:nvPr/>
          </p:nvSpPr>
          <p:spPr>
            <a:xfrm>
              <a:off x="8442720" y="2679480"/>
              <a:ext cx="1973520" cy="23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900" spc="-1" strike="noStrike">
                <a:latin typeface="Arial"/>
              </a:endParaRPr>
            </a:p>
          </p:txBody>
        </p:sp>
        <p:sp>
          <p:nvSpPr>
            <p:cNvPr id="839" name="CustomShape 35"/>
            <p:cNvSpPr/>
            <p:nvPr/>
          </p:nvSpPr>
          <p:spPr>
            <a:xfrm>
              <a:off x="7648200" y="3766680"/>
              <a:ext cx="341640" cy="1296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40" name="CustomShape 36"/>
          <p:cNvSpPr/>
          <p:nvPr/>
        </p:nvSpPr>
        <p:spPr>
          <a:xfrm>
            <a:off x="8192160" y="3998160"/>
            <a:ext cx="193536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- протяженность ЛЭП/ТП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(шт.)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7312</TotalTime>
  <Application>LibreOffice/7.0.6.2$Linux_X86_64 LibreOffice_project/00$Build-2</Application>
  <AppVersion>15.0000</AppVersion>
  <Words>2679</Words>
  <Paragraphs>856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2014-09-08T13:21:12Z</dcterms:created>
  <dc:creator>ARM32</dc:creator>
  <dc:description/>
  <dc:language>ru-RU</dc:language>
  <cp:lastModifiedBy/>
  <cp:lastPrinted>2020-11-25T09:39:56Z</cp:lastPrinted>
  <dcterms:modified xsi:type="dcterms:W3CDTF">2024-01-21T14:00:34Z</dcterms:modified>
  <cp:revision>26350</cp:revision>
  <dc:subject/>
  <dc:title>ДОКЛАД  СПЕЦИАЛИСТА АРМ №32 ПО ИНФОРМАЦИОННЫМ СИСТЕМАМ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20</vt:i4>
  </property>
  <property fmtid="{D5CDD505-2E9C-101B-9397-08002B2CF9AE}" pid="6" name="Notes">
    <vt:i4>1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22</vt:i4>
  </property>
</Properties>
</file>