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7" r:id="rId2"/>
  </p:sldMasterIdLst>
  <p:notesMasterIdLst>
    <p:notesMasterId r:id="rId7"/>
  </p:notesMasterIdLst>
  <p:sldIdLst>
    <p:sldId id="256" r:id="rId3"/>
    <p:sldId id="257" r:id="rId4"/>
    <p:sldId id="260" r:id="rId5"/>
    <p:sldId id="280" r:id="rId6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624" y="-77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5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5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5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62B3AA99-4237-452E-8BED-5BFEF671D465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250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04800" y="1336680"/>
            <a:ext cx="6266520" cy="3523320"/>
          </a:xfrm>
          <a:prstGeom prst="rect">
            <a:avLst/>
          </a:prstGeom>
        </p:spPr>
      </p:sp>
      <p:sp>
        <p:nvSpPr>
          <p:cNvPr id="1457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5964120" cy="4125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1458" name="CustomShape 3"/>
          <p:cNvSpPr/>
          <p:nvPr/>
        </p:nvSpPr>
        <p:spPr>
          <a:xfrm>
            <a:off x="4281480" y="10155240"/>
            <a:ext cx="3192120" cy="45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C052E73-AED5-4096-8376-F855F9A50D19}" type="slidenum"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1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04800" y="1336680"/>
            <a:ext cx="6266520" cy="3523320"/>
          </a:xfrm>
          <a:prstGeom prst="rect">
            <a:avLst/>
          </a:prstGeom>
        </p:spPr>
      </p:sp>
      <p:sp>
        <p:nvSpPr>
          <p:cNvPr id="1460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5964120" cy="4125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461" name="CustomShape 3"/>
          <p:cNvSpPr/>
          <p:nvPr/>
        </p:nvSpPr>
        <p:spPr>
          <a:xfrm>
            <a:off x="4281480" y="10155240"/>
            <a:ext cx="3192120" cy="45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F3AACE8-FF8F-49F6-B7A8-AECD9D69F884}" type="slidenum"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2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Рисунок 157"/>
          <p:cNvPicPr/>
          <p:nvPr/>
        </p:nvPicPr>
        <p:blipFill>
          <a:blip r:embed="rId3"/>
          <a:stretch/>
        </p:blipFill>
        <p:spPr>
          <a:xfrm>
            <a:off x="0" y="360"/>
            <a:ext cx="10088640" cy="5669280"/>
          </a:xfrm>
          <a:prstGeom prst="rect">
            <a:avLst/>
          </a:prstGeom>
          <a:ln w="0">
            <a:noFill/>
          </a:ln>
        </p:spPr>
      </p:pic>
      <p:sp>
        <p:nvSpPr>
          <p:cNvPr id="159" name="CustomShape 1"/>
          <p:cNvSpPr/>
          <p:nvPr/>
        </p:nvSpPr>
        <p:spPr>
          <a:xfrm>
            <a:off x="-10800" y="-21600"/>
            <a:ext cx="10084680" cy="65592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600" tIns="19800" rIns="39600" bIns="19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ИНФОРМАЦИОННЫЕ МАТЕРИАЛЫ ПО ОСАДКАМ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НА ТЕРРИТОРИИ ЛЕНИНГРАДСКОЙ ОБЛАСТИ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(РИСК НАРУШЕНИЯ ЭЛЕКТРОСНАБЖЕНИЯ НА 19.12.2024)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10360440" y="3074040"/>
            <a:ext cx="1892160" cy="16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1" name="Picture 38_2"/>
          <p:cNvPicPr/>
          <p:nvPr/>
        </p:nvPicPr>
        <p:blipFill>
          <a:blip r:embed="rId4"/>
          <a:stretch/>
        </p:blipFill>
        <p:spPr>
          <a:xfrm>
            <a:off x="900000" y="2454840"/>
            <a:ext cx="1481760" cy="135360"/>
          </a:xfrm>
          <a:prstGeom prst="rect">
            <a:avLst/>
          </a:prstGeom>
          <a:ln w="0">
            <a:noFill/>
          </a:ln>
        </p:spPr>
      </p:pic>
      <p:sp>
        <p:nvSpPr>
          <p:cNvPr id="162" name="CustomShape 3"/>
          <p:cNvSpPr/>
          <p:nvPr/>
        </p:nvSpPr>
        <p:spPr>
          <a:xfrm>
            <a:off x="846360" y="2345760"/>
            <a:ext cx="175140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Сосновоборский ГО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163" name="CustomShape 4"/>
          <p:cNvSpPr/>
          <p:nvPr/>
        </p:nvSpPr>
        <p:spPr>
          <a:xfrm>
            <a:off x="980640" y="2697120"/>
            <a:ext cx="885600" cy="5292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533,390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179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64" name="CustomShape 5"/>
          <p:cNvSpPr/>
          <p:nvPr/>
        </p:nvSpPr>
        <p:spPr>
          <a:xfrm>
            <a:off x="982080" y="2834280"/>
            <a:ext cx="893160" cy="5256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520/67720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65" name="Picture 43_2"/>
          <p:cNvPicPr/>
          <p:nvPr/>
        </p:nvPicPr>
        <p:blipFill>
          <a:blip r:embed="rId5"/>
          <a:stretch/>
        </p:blipFill>
        <p:spPr>
          <a:xfrm>
            <a:off x="1029960" y="2972160"/>
            <a:ext cx="433440" cy="140760"/>
          </a:xfrm>
          <a:prstGeom prst="rect">
            <a:avLst/>
          </a:prstGeom>
          <a:ln w="0">
            <a:noFill/>
          </a:ln>
        </p:spPr>
      </p:pic>
      <p:sp>
        <p:nvSpPr>
          <p:cNvPr id="166" name="CustomShape 6"/>
          <p:cNvSpPr/>
          <p:nvPr/>
        </p:nvSpPr>
        <p:spPr>
          <a:xfrm>
            <a:off x="1173960" y="2901600"/>
            <a:ext cx="43488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167" name="Picture 46_2"/>
          <p:cNvPicPr/>
          <p:nvPr/>
        </p:nvPicPr>
        <p:blipFill>
          <a:blip r:embed="rId6"/>
          <a:stretch/>
        </p:blipFill>
        <p:spPr>
          <a:xfrm>
            <a:off x="1404360" y="2972160"/>
            <a:ext cx="441360" cy="140760"/>
          </a:xfrm>
          <a:prstGeom prst="rect">
            <a:avLst/>
          </a:prstGeom>
          <a:ln w="0">
            <a:noFill/>
          </a:ln>
        </p:spPr>
      </p:pic>
      <p:sp>
        <p:nvSpPr>
          <p:cNvPr id="168" name="CustomShape 7"/>
          <p:cNvSpPr/>
          <p:nvPr/>
        </p:nvSpPr>
        <p:spPr>
          <a:xfrm>
            <a:off x="1590480" y="2973600"/>
            <a:ext cx="139680" cy="15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169" name="CustomShape 8"/>
          <p:cNvSpPr/>
          <p:nvPr/>
        </p:nvSpPr>
        <p:spPr>
          <a:xfrm>
            <a:off x="1792080" y="2699640"/>
            <a:ext cx="197280" cy="5148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68%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70" name="Picture 51_2"/>
          <p:cNvPicPr/>
          <p:nvPr/>
        </p:nvPicPr>
        <p:blipFill>
          <a:blip r:embed="rId7"/>
          <a:stretch/>
        </p:blipFill>
        <p:spPr>
          <a:xfrm>
            <a:off x="5318640" y="2576880"/>
            <a:ext cx="1752840" cy="135360"/>
          </a:xfrm>
          <a:prstGeom prst="rect">
            <a:avLst/>
          </a:prstGeom>
          <a:ln w="0">
            <a:noFill/>
          </a:ln>
        </p:spPr>
      </p:pic>
      <p:sp>
        <p:nvSpPr>
          <p:cNvPr id="171" name="CustomShape 9"/>
          <p:cNvSpPr/>
          <p:nvPr/>
        </p:nvSpPr>
        <p:spPr>
          <a:xfrm>
            <a:off x="5561640" y="2805120"/>
            <a:ext cx="884160" cy="5256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544,4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649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72" name="CustomShape 10"/>
          <p:cNvSpPr/>
          <p:nvPr/>
        </p:nvSpPr>
        <p:spPr>
          <a:xfrm>
            <a:off x="5564880" y="2941200"/>
            <a:ext cx="891720" cy="5256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22543/90174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73" name="Picture 56_2"/>
          <p:cNvPicPr/>
          <p:nvPr/>
        </p:nvPicPr>
        <p:blipFill>
          <a:blip r:embed="rId8"/>
          <a:stretch/>
        </p:blipFill>
        <p:spPr>
          <a:xfrm>
            <a:off x="5609880" y="3081240"/>
            <a:ext cx="440280" cy="139680"/>
          </a:xfrm>
          <a:prstGeom prst="rect">
            <a:avLst/>
          </a:prstGeom>
          <a:ln w="0">
            <a:noFill/>
          </a:ln>
        </p:spPr>
      </p:pic>
      <p:sp>
        <p:nvSpPr>
          <p:cNvPr id="174" name="CustomShape 11"/>
          <p:cNvSpPr/>
          <p:nvPr/>
        </p:nvSpPr>
        <p:spPr>
          <a:xfrm>
            <a:off x="5846400" y="3081240"/>
            <a:ext cx="70560" cy="15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175" name="Picture 59_2"/>
          <p:cNvPicPr/>
          <p:nvPr/>
        </p:nvPicPr>
        <p:blipFill>
          <a:blip r:embed="rId9"/>
          <a:stretch/>
        </p:blipFill>
        <p:spPr>
          <a:xfrm>
            <a:off x="5991120" y="3081240"/>
            <a:ext cx="433080" cy="139680"/>
          </a:xfrm>
          <a:prstGeom prst="rect">
            <a:avLst/>
          </a:prstGeom>
          <a:ln w="0">
            <a:noFill/>
          </a:ln>
        </p:spPr>
      </p:pic>
      <p:sp>
        <p:nvSpPr>
          <p:cNvPr id="176" name="CustomShape 12"/>
          <p:cNvSpPr/>
          <p:nvPr/>
        </p:nvSpPr>
        <p:spPr>
          <a:xfrm>
            <a:off x="6171120" y="3081240"/>
            <a:ext cx="139680" cy="15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177" name="CustomShape 13"/>
          <p:cNvSpPr/>
          <p:nvPr/>
        </p:nvSpPr>
        <p:spPr>
          <a:xfrm>
            <a:off x="6373440" y="2807280"/>
            <a:ext cx="162360" cy="5256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78" name="Picture 67_2"/>
          <p:cNvPicPr/>
          <p:nvPr/>
        </p:nvPicPr>
        <p:blipFill>
          <a:blip r:embed="rId10"/>
          <a:stretch/>
        </p:blipFill>
        <p:spPr>
          <a:xfrm>
            <a:off x="1528560" y="1622160"/>
            <a:ext cx="1624680" cy="135360"/>
          </a:xfrm>
          <a:prstGeom prst="rect">
            <a:avLst/>
          </a:prstGeom>
          <a:ln w="0">
            <a:noFill/>
          </a:ln>
        </p:spPr>
      </p:pic>
      <p:sp>
        <p:nvSpPr>
          <p:cNvPr id="179" name="CustomShape 14"/>
          <p:cNvSpPr/>
          <p:nvPr/>
        </p:nvSpPr>
        <p:spPr>
          <a:xfrm>
            <a:off x="1630080" y="1561680"/>
            <a:ext cx="162432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Выборгский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180" name="CustomShape 15"/>
          <p:cNvSpPr/>
          <p:nvPr/>
        </p:nvSpPr>
        <p:spPr>
          <a:xfrm>
            <a:off x="1881720" y="1866960"/>
            <a:ext cx="922680" cy="5256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3556,4/1374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81" name="CustomShape 16"/>
          <p:cNvSpPr/>
          <p:nvPr/>
        </p:nvSpPr>
        <p:spPr>
          <a:xfrm>
            <a:off x="1882800" y="1967040"/>
            <a:ext cx="893520" cy="5256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50309/171239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82" name="Picture 72_2"/>
          <p:cNvPicPr/>
          <p:nvPr/>
        </p:nvPicPr>
        <p:blipFill>
          <a:blip r:embed="rId5"/>
          <a:stretch/>
        </p:blipFill>
        <p:spPr>
          <a:xfrm>
            <a:off x="2114640" y="2071800"/>
            <a:ext cx="432360" cy="139680"/>
          </a:xfrm>
          <a:prstGeom prst="rect">
            <a:avLst/>
          </a:prstGeom>
          <a:ln w="0">
            <a:noFill/>
          </a:ln>
        </p:spPr>
      </p:pic>
      <p:sp>
        <p:nvSpPr>
          <p:cNvPr id="183" name="CustomShape 17"/>
          <p:cNvSpPr/>
          <p:nvPr/>
        </p:nvSpPr>
        <p:spPr>
          <a:xfrm>
            <a:off x="2320920" y="2093040"/>
            <a:ext cx="70560" cy="15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184" name="Picture 75_2"/>
          <p:cNvPicPr/>
          <p:nvPr/>
        </p:nvPicPr>
        <p:blipFill>
          <a:blip r:embed="rId9"/>
          <a:stretch/>
        </p:blipFill>
        <p:spPr>
          <a:xfrm>
            <a:off x="2487960" y="2074680"/>
            <a:ext cx="433800" cy="139680"/>
          </a:xfrm>
          <a:prstGeom prst="rect">
            <a:avLst/>
          </a:prstGeom>
          <a:ln w="0">
            <a:noFill/>
          </a:ln>
        </p:spPr>
      </p:pic>
      <p:sp>
        <p:nvSpPr>
          <p:cNvPr id="185" name="CustomShape 18"/>
          <p:cNvSpPr/>
          <p:nvPr/>
        </p:nvSpPr>
        <p:spPr>
          <a:xfrm>
            <a:off x="2440440" y="1978920"/>
            <a:ext cx="49212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186" name="CustomShape 19"/>
          <p:cNvSpPr/>
          <p:nvPr/>
        </p:nvSpPr>
        <p:spPr>
          <a:xfrm>
            <a:off x="2874600" y="1869120"/>
            <a:ext cx="222120" cy="5184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68%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87" name="Picture 80_2"/>
          <p:cNvPicPr/>
          <p:nvPr/>
        </p:nvPicPr>
        <p:blipFill>
          <a:blip r:embed="rId7"/>
          <a:stretch/>
        </p:blipFill>
        <p:spPr>
          <a:xfrm>
            <a:off x="5961240" y="1270440"/>
            <a:ext cx="1751400" cy="136080"/>
          </a:xfrm>
          <a:prstGeom prst="rect">
            <a:avLst/>
          </a:prstGeom>
          <a:ln w="0">
            <a:noFill/>
          </a:ln>
        </p:spPr>
      </p:pic>
      <p:sp>
        <p:nvSpPr>
          <p:cNvPr id="188" name="CustomShape 20"/>
          <p:cNvSpPr/>
          <p:nvPr/>
        </p:nvSpPr>
        <p:spPr>
          <a:xfrm>
            <a:off x="6314760" y="1514880"/>
            <a:ext cx="882360" cy="5256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1491,1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357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89" name="CustomShape 21"/>
          <p:cNvSpPr/>
          <p:nvPr/>
        </p:nvSpPr>
        <p:spPr>
          <a:xfrm>
            <a:off x="6315840" y="1650960"/>
            <a:ext cx="890280" cy="5256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7229/28916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90" name="Picture 85_2"/>
          <p:cNvPicPr/>
          <p:nvPr/>
        </p:nvPicPr>
        <p:blipFill>
          <a:blip r:embed="rId5"/>
          <a:stretch/>
        </p:blipFill>
        <p:spPr>
          <a:xfrm>
            <a:off x="6389280" y="1788840"/>
            <a:ext cx="432000" cy="139320"/>
          </a:xfrm>
          <a:prstGeom prst="rect">
            <a:avLst/>
          </a:prstGeom>
          <a:ln w="0">
            <a:noFill/>
          </a:ln>
        </p:spPr>
      </p:pic>
      <p:sp>
        <p:nvSpPr>
          <p:cNvPr id="191" name="CustomShape 22"/>
          <p:cNvSpPr/>
          <p:nvPr/>
        </p:nvSpPr>
        <p:spPr>
          <a:xfrm>
            <a:off x="6531840" y="1719360"/>
            <a:ext cx="43308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192" name="Picture 88_2"/>
          <p:cNvPicPr/>
          <p:nvPr/>
        </p:nvPicPr>
        <p:blipFill>
          <a:blip r:embed="rId9"/>
          <a:stretch/>
        </p:blipFill>
        <p:spPr>
          <a:xfrm>
            <a:off x="6738480" y="1788840"/>
            <a:ext cx="432000" cy="140760"/>
          </a:xfrm>
          <a:prstGeom prst="rect">
            <a:avLst/>
          </a:prstGeom>
          <a:ln w="0">
            <a:noFill/>
          </a:ln>
        </p:spPr>
      </p:pic>
      <p:sp>
        <p:nvSpPr>
          <p:cNvPr id="193" name="CustomShape 23"/>
          <p:cNvSpPr/>
          <p:nvPr/>
        </p:nvSpPr>
        <p:spPr>
          <a:xfrm>
            <a:off x="6738840" y="1718280"/>
            <a:ext cx="56412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194" name="CustomShape 24"/>
          <p:cNvSpPr/>
          <p:nvPr/>
        </p:nvSpPr>
        <p:spPr>
          <a:xfrm>
            <a:off x="7234920" y="1501920"/>
            <a:ext cx="250200" cy="5184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95" name="Picture 93_2"/>
          <p:cNvPicPr/>
          <p:nvPr/>
        </p:nvPicPr>
        <p:blipFill>
          <a:blip r:embed="rId11"/>
          <a:stretch/>
        </p:blipFill>
        <p:spPr>
          <a:xfrm>
            <a:off x="2931480" y="1080000"/>
            <a:ext cx="1442880" cy="139680"/>
          </a:xfrm>
          <a:prstGeom prst="rect">
            <a:avLst/>
          </a:prstGeom>
          <a:ln w="0">
            <a:noFill/>
          </a:ln>
        </p:spPr>
      </p:pic>
      <p:sp>
        <p:nvSpPr>
          <p:cNvPr id="196" name="CustomShape 25"/>
          <p:cNvSpPr/>
          <p:nvPr/>
        </p:nvSpPr>
        <p:spPr>
          <a:xfrm>
            <a:off x="2949480" y="978840"/>
            <a:ext cx="16214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Приозерский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197" name="CustomShape 26"/>
          <p:cNvSpPr/>
          <p:nvPr/>
        </p:nvSpPr>
        <p:spPr>
          <a:xfrm>
            <a:off x="3285720" y="1324800"/>
            <a:ext cx="882360" cy="5256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1254,7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495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98" name="CustomShape 27"/>
          <p:cNvSpPr/>
          <p:nvPr/>
        </p:nvSpPr>
        <p:spPr>
          <a:xfrm>
            <a:off x="3285720" y="1460520"/>
            <a:ext cx="890280" cy="5256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5425/61702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99" name="Picture 98_2"/>
          <p:cNvPicPr/>
          <p:nvPr/>
        </p:nvPicPr>
        <p:blipFill>
          <a:blip r:embed="rId5"/>
          <a:stretch/>
        </p:blipFill>
        <p:spPr>
          <a:xfrm>
            <a:off x="3407400" y="1600560"/>
            <a:ext cx="432000" cy="139680"/>
          </a:xfrm>
          <a:prstGeom prst="rect">
            <a:avLst/>
          </a:prstGeom>
          <a:ln w="0">
            <a:noFill/>
          </a:ln>
        </p:spPr>
      </p:pic>
      <p:sp>
        <p:nvSpPr>
          <p:cNvPr id="200" name="CustomShape 28"/>
          <p:cNvSpPr/>
          <p:nvPr/>
        </p:nvSpPr>
        <p:spPr>
          <a:xfrm>
            <a:off x="3549960" y="1528920"/>
            <a:ext cx="43308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201" name="Picture 101_2"/>
          <p:cNvPicPr/>
          <p:nvPr/>
        </p:nvPicPr>
        <p:blipFill>
          <a:blip r:embed="rId9"/>
          <a:stretch/>
        </p:blipFill>
        <p:spPr>
          <a:xfrm>
            <a:off x="3780720" y="1600560"/>
            <a:ext cx="430560" cy="139680"/>
          </a:xfrm>
          <a:prstGeom prst="rect">
            <a:avLst/>
          </a:prstGeom>
          <a:ln w="0">
            <a:noFill/>
          </a:ln>
        </p:spPr>
      </p:pic>
      <p:sp>
        <p:nvSpPr>
          <p:cNvPr id="202" name="CustomShape 29"/>
          <p:cNvSpPr/>
          <p:nvPr/>
        </p:nvSpPr>
        <p:spPr>
          <a:xfrm>
            <a:off x="3816720" y="1528920"/>
            <a:ext cx="56592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03" name="CustomShape 30"/>
          <p:cNvSpPr/>
          <p:nvPr/>
        </p:nvSpPr>
        <p:spPr>
          <a:xfrm>
            <a:off x="4094280" y="1326960"/>
            <a:ext cx="221760" cy="5256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04" name="Picture 106_2"/>
          <p:cNvPicPr/>
          <p:nvPr/>
        </p:nvPicPr>
        <p:blipFill>
          <a:blip r:embed="rId4"/>
          <a:stretch/>
        </p:blipFill>
        <p:spPr>
          <a:xfrm>
            <a:off x="7419960" y="819360"/>
            <a:ext cx="1578240" cy="135360"/>
          </a:xfrm>
          <a:prstGeom prst="rect">
            <a:avLst/>
          </a:prstGeom>
          <a:ln w="0">
            <a:noFill/>
          </a:ln>
        </p:spPr>
      </p:pic>
      <p:sp>
        <p:nvSpPr>
          <p:cNvPr id="205" name="CustomShape 31"/>
          <p:cNvSpPr/>
          <p:nvPr/>
        </p:nvSpPr>
        <p:spPr>
          <a:xfrm>
            <a:off x="7785000" y="993600"/>
            <a:ext cx="886680" cy="5256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869,5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244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206" name="CustomShape 32"/>
          <p:cNvSpPr/>
          <p:nvPr/>
        </p:nvSpPr>
        <p:spPr>
          <a:xfrm>
            <a:off x="7786440" y="1129680"/>
            <a:ext cx="894600" cy="5256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207" name="Picture 111_2"/>
          <p:cNvPicPr/>
          <p:nvPr/>
        </p:nvPicPr>
        <p:blipFill>
          <a:blip r:embed="rId12"/>
          <a:stretch/>
        </p:blipFill>
        <p:spPr>
          <a:xfrm>
            <a:off x="7832880" y="1272960"/>
            <a:ext cx="433080" cy="133200"/>
          </a:xfrm>
          <a:prstGeom prst="rect">
            <a:avLst/>
          </a:prstGeom>
          <a:ln w="0">
            <a:noFill/>
          </a:ln>
        </p:spPr>
      </p:pic>
      <p:sp>
        <p:nvSpPr>
          <p:cNvPr id="208" name="CustomShape 33"/>
          <p:cNvSpPr/>
          <p:nvPr/>
        </p:nvSpPr>
        <p:spPr>
          <a:xfrm>
            <a:off x="7942320" y="1199160"/>
            <a:ext cx="43308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209" name="Picture 114_2"/>
          <p:cNvPicPr/>
          <p:nvPr/>
        </p:nvPicPr>
        <p:blipFill>
          <a:blip r:embed="rId6"/>
          <a:stretch/>
        </p:blipFill>
        <p:spPr>
          <a:xfrm>
            <a:off x="8209440" y="1266120"/>
            <a:ext cx="442080" cy="139680"/>
          </a:xfrm>
          <a:prstGeom prst="rect">
            <a:avLst/>
          </a:prstGeom>
          <a:ln w="0">
            <a:noFill/>
          </a:ln>
        </p:spPr>
      </p:pic>
      <p:sp>
        <p:nvSpPr>
          <p:cNvPr id="210" name="CustomShape 34"/>
          <p:cNvSpPr/>
          <p:nvPr/>
        </p:nvSpPr>
        <p:spPr>
          <a:xfrm>
            <a:off x="8210880" y="1197000"/>
            <a:ext cx="61128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11" name="CustomShape 35"/>
          <p:cNvSpPr/>
          <p:nvPr/>
        </p:nvSpPr>
        <p:spPr>
          <a:xfrm>
            <a:off x="8597880" y="995760"/>
            <a:ext cx="216000" cy="5184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12" name="Picture 119_2"/>
          <p:cNvPicPr/>
          <p:nvPr/>
        </p:nvPicPr>
        <p:blipFill>
          <a:blip r:embed="rId4"/>
          <a:stretch/>
        </p:blipFill>
        <p:spPr>
          <a:xfrm>
            <a:off x="4717440" y="2211840"/>
            <a:ext cx="1356480" cy="134640"/>
          </a:xfrm>
          <a:prstGeom prst="rect">
            <a:avLst/>
          </a:prstGeom>
          <a:ln w="0">
            <a:noFill/>
          </a:ln>
        </p:spPr>
      </p:pic>
      <p:sp>
        <p:nvSpPr>
          <p:cNvPr id="213" name="CustomShape 36"/>
          <p:cNvSpPr/>
          <p:nvPr/>
        </p:nvSpPr>
        <p:spPr>
          <a:xfrm>
            <a:off x="4662360" y="2385360"/>
            <a:ext cx="886680" cy="5400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2228,5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14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214" name="CustomShape 37"/>
          <p:cNvSpPr/>
          <p:nvPr/>
        </p:nvSpPr>
        <p:spPr>
          <a:xfrm>
            <a:off x="4662360" y="2520360"/>
            <a:ext cx="896400" cy="5364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26424/105698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15" name="Picture 124_2"/>
          <p:cNvPicPr/>
          <p:nvPr/>
        </p:nvPicPr>
        <p:blipFill>
          <a:blip r:embed="rId8"/>
          <a:stretch/>
        </p:blipFill>
        <p:spPr>
          <a:xfrm>
            <a:off x="4708800" y="2663280"/>
            <a:ext cx="442080" cy="138960"/>
          </a:xfrm>
          <a:prstGeom prst="rect">
            <a:avLst/>
          </a:prstGeom>
          <a:ln w="0">
            <a:noFill/>
          </a:ln>
        </p:spPr>
      </p:pic>
      <p:sp>
        <p:nvSpPr>
          <p:cNvPr id="216" name="CustomShape 38"/>
          <p:cNvSpPr/>
          <p:nvPr/>
        </p:nvSpPr>
        <p:spPr>
          <a:xfrm>
            <a:off x="4889880" y="2589840"/>
            <a:ext cx="43956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217" name="Picture 127_2"/>
          <p:cNvPicPr/>
          <p:nvPr/>
        </p:nvPicPr>
        <p:blipFill>
          <a:blip r:embed="rId13"/>
          <a:stretch/>
        </p:blipFill>
        <p:spPr>
          <a:xfrm>
            <a:off x="5093280" y="2663280"/>
            <a:ext cx="434160" cy="132120"/>
          </a:xfrm>
          <a:prstGeom prst="rect">
            <a:avLst/>
          </a:prstGeom>
          <a:ln w="0">
            <a:noFill/>
          </a:ln>
        </p:spPr>
      </p:pic>
      <p:sp>
        <p:nvSpPr>
          <p:cNvPr id="218" name="CustomShape 39"/>
          <p:cNvSpPr/>
          <p:nvPr/>
        </p:nvSpPr>
        <p:spPr>
          <a:xfrm>
            <a:off x="5089680" y="2589840"/>
            <a:ext cx="47808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19" name="CustomShape 40"/>
          <p:cNvSpPr/>
          <p:nvPr/>
        </p:nvSpPr>
        <p:spPr>
          <a:xfrm>
            <a:off x="5476680" y="2387520"/>
            <a:ext cx="260280" cy="5400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65%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20" name="Picture 132_2"/>
          <p:cNvPicPr/>
          <p:nvPr/>
        </p:nvPicPr>
        <p:blipFill>
          <a:blip r:embed="rId7"/>
          <a:stretch/>
        </p:blipFill>
        <p:spPr>
          <a:xfrm>
            <a:off x="3064320" y="1980000"/>
            <a:ext cx="1569600" cy="135000"/>
          </a:xfrm>
          <a:prstGeom prst="rect">
            <a:avLst/>
          </a:prstGeom>
          <a:ln w="0">
            <a:noFill/>
          </a:ln>
        </p:spPr>
      </p:pic>
      <p:sp>
        <p:nvSpPr>
          <p:cNvPr id="221" name="CustomShape 41"/>
          <p:cNvSpPr/>
          <p:nvPr/>
        </p:nvSpPr>
        <p:spPr>
          <a:xfrm>
            <a:off x="3245760" y="1893600"/>
            <a:ext cx="174816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Всеволожский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22" name="CustomShape 42"/>
          <p:cNvSpPr/>
          <p:nvPr/>
        </p:nvSpPr>
        <p:spPr>
          <a:xfrm>
            <a:off x="3391560" y="2161080"/>
            <a:ext cx="882360" cy="5256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2565,3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1482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223" name="CustomShape 43"/>
          <p:cNvSpPr/>
          <p:nvPr/>
        </p:nvSpPr>
        <p:spPr>
          <a:xfrm>
            <a:off x="3420000" y="2259720"/>
            <a:ext cx="890280" cy="5256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88680/354723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24" name="Picture 137_2"/>
          <p:cNvPicPr/>
          <p:nvPr/>
        </p:nvPicPr>
        <p:blipFill>
          <a:blip r:embed="rId5"/>
          <a:stretch/>
        </p:blipFill>
        <p:spPr>
          <a:xfrm>
            <a:off x="3481920" y="2324160"/>
            <a:ext cx="432000" cy="139320"/>
          </a:xfrm>
          <a:prstGeom prst="rect">
            <a:avLst/>
          </a:prstGeom>
          <a:ln w="0">
            <a:noFill/>
          </a:ln>
        </p:spPr>
      </p:pic>
      <p:sp>
        <p:nvSpPr>
          <p:cNvPr id="225" name="CustomShape 44"/>
          <p:cNvSpPr/>
          <p:nvPr/>
        </p:nvSpPr>
        <p:spPr>
          <a:xfrm flipH="1">
            <a:off x="3676680" y="2324160"/>
            <a:ext cx="70560" cy="15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226" name="Picture 140_2"/>
          <p:cNvPicPr/>
          <p:nvPr/>
        </p:nvPicPr>
        <p:blipFill>
          <a:blip r:embed="rId6"/>
          <a:stretch/>
        </p:blipFill>
        <p:spPr>
          <a:xfrm>
            <a:off x="3942720" y="2340000"/>
            <a:ext cx="439920" cy="140760"/>
          </a:xfrm>
          <a:prstGeom prst="rect">
            <a:avLst/>
          </a:prstGeom>
          <a:ln w="0">
            <a:noFill/>
          </a:ln>
        </p:spPr>
      </p:pic>
      <p:sp>
        <p:nvSpPr>
          <p:cNvPr id="227" name="CustomShape 45"/>
          <p:cNvSpPr/>
          <p:nvPr/>
        </p:nvSpPr>
        <p:spPr>
          <a:xfrm>
            <a:off x="3908160" y="2252160"/>
            <a:ext cx="47448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28" name="CustomShape 46"/>
          <p:cNvSpPr/>
          <p:nvPr/>
        </p:nvSpPr>
        <p:spPr>
          <a:xfrm>
            <a:off x="4140000" y="2161080"/>
            <a:ext cx="170280" cy="65520"/>
          </a:xfrm>
          <a:prstGeom prst="roundRect">
            <a:avLst>
              <a:gd name="adj" fmla="val 0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65%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29" name="Picture 145_2"/>
          <p:cNvPicPr/>
          <p:nvPr/>
        </p:nvPicPr>
        <p:blipFill>
          <a:blip r:embed="rId14"/>
          <a:stretch/>
        </p:blipFill>
        <p:spPr>
          <a:xfrm>
            <a:off x="6299640" y="2364120"/>
            <a:ext cx="1751400" cy="139320"/>
          </a:xfrm>
          <a:prstGeom prst="rect">
            <a:avLst/>
          </a:prstGeom>
          <a:ln w="0">
            <a:noFill/>
          </a:ln>
        </p:spPr>
      </p:pic>
      <p:sp>
        <p:nvSpPr>
          <p:cNvPr id="230" name="CustomShape 47"/>
          <p:cNvSpPr/>
          <p:nvPr/>
        </p:nvSpPr>
        <p:spPr>
          <a:xfrm>
            <a:off x="6685920" y="2566800"/>
            <a:ext cx="882360" cy="5256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1238,7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394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31" name="Picture 158_2"/>
          <p:cNvPicPr/>
          <p:nvPr/>
        </p:nvPicPr>
        <p:blipFill>
          <a:blip r:embed="rId7"/>
          <a:stretch/>
        </p:blipFill>
        <p:spPr>
          <a:xfrm>
            <a:off x="5970960" y="3310560"/>
            <a:ext cx="1752840" cy="135720"/>
          </a:xfrm>
          <a:prstGeom prst="rect">
            <a:avLst/>
          </a:prstGeom>
          <a:ln w="0">
            <a:noFill/>
          </a:ln>
        </p:spPr>
      </p:pic>
      <p:sp>
        <p:nvSpPr>
          <p:cNvPr id="232" name="CustomShape 48"/>
          <p:cNvSpPr/>
          <p:nvPr/>
        </p:nvSpPr>
        <p:spPr>
          <a:xfrm>
            <a:off x="6358320" y="3489120"/>
            <a:ext cx="884160" cy="5292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963,9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362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233" name="CustomShape 49"/>
          <p:cNvSpPr/>
          <p:nvPr/>
        </p:nvSpPr>
        <p:spPr>
          <a:xfrm>
            <a:off x="6358320" y="3625200"/>
            <a:ext cx="892080" cy="5400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12504/50019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234" name="CustomShape 50"/>
          <p:cNvSpPr/>
          <p:nvPr/>
        </p:nvSpPr>
        <p:spPr>
          <a:xfrm>
            <a:off x="6480000" y="3758400"/>
            <a:ext cx="439920" cy="140040"/>
          </a:xfrm>
          <a:prstGeom prst="rect">
            <a:avLst/>
          </a:prstGeom>
          <a:blipFill rotWithShape="0">
            <a:blip r:embed="rId8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235" name="Picture 171_2"/>
          <p:cNvPicPr/>
          <p:nvPr/>
        </p:nvPicPr>
        <p:blipFill>
          <a:blip r:embed="rId4"/>
          <a:stretch/>
        </p:blipFill>
        <p:spPr>
          <a:xfrm>
            <a:off x="4506480" y="3333960"/>
            <a:ext cx="1749960" cy="135360"/>
          </a:xfrm>
          <a:prstGeom prst="rect">
            <a:avLst/>
          </a:prstGeom>
          <a:ln w="0">
            <a:noFill/>
          </a:ln>
        </p:spPr>
      </p:pic>
      <p:sp>
        <p:nvSpPr>
          <p:cNvPr id="236" name="CustomShape 51"/>
          <p:cNvSpPr/>
          <p:nvPr/>
        </p:nvSpPr>
        <p:spPr>
          <a:xfrm>
            <a:off x="4819320" y="3525840"/>
            <a:ext cx="884160" cy="5292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866,571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302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237" name="CustomShape 52"/>
          <p:cNvSpPr/>
          <p:nvPr/>
        </p:nvSpPr>
        <p:spPr>
          <a:xfrm>
            <a:off x="4819320" y="3663360"/>
            <a:ext cx="893520" cy="5256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5614/62456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38" name="Picture 176_2"/>
          <p:cNvPicPr/>
          <p:nvPr/>
        </p:nvPicPr>
        <p:blipFill>
          <a:blip r:embed="rId12"/>
          <a:stretch/>
        </p:blipFill>
        <p:spPr>
          <a:xfrm>
            <a:off x="4858920" y="3806640"/>
            <a:ext cx="433440" cy="133920"/>
          </a:xfrm>
          <a:prstGeom prst="rect">
            <a:avLst/>
          </a:prstGeom>
          <a:ln w="0">
            <a:noFill/>
          </a:ln>
        </p:spPr>
      </p:pic>
      <p:sp>
        <p:nvSpPr>
          <p:cNvPr id="239" name="CustomShape 53"/>
          <p:cNvSpPr/>
          <p:nvPr/>
        </p:nvSpPr>
        <p:spPr>
          <a:xfrm>
            <a:off x="5049720" y="3799440"/>
            <a:ext cx="70560" cy="15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240" name="Picture 179_2"/>
          <p:cNvPicPr/>
          <p:nvPr/>
        </p:nvPicPr>
        <p:blipFill>
          <a:blip r:embed="rId15"/>
          <a:stretch/>
        </p:blipFill>
        <p:spPr>
          <a:xfrm>
            <a:off x="5243400" y="3806640"/>
            <a:ext cx="441000" cy="133920"/>
          </a:xfrm>
          <a:prstGeom prst="rect">
            <a:avLst/>
          </a:prstGeom>
          <a:ln w="0">
            <a:noFill/>
          </a:ln>
        </p:spPr>
      </p:pic>
      <p:sp>
        <p:nvSpPr>
          <p:cNvPr id="241" name="CustomShape 54"/>
          <p:cNvSpPr/>
          <p:nvPr/>
        </p:nvSpPr>
        <p:spPr>
          <a:xfrm>
            <a:off x="5429520" y="3804840"/>
            <a:ext cx="139680" cy="15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42" name="CustomShape 55"/>
          <p:cNvSpPr/>
          <p:nvPr/>
        </p:nvSpPr>
        <p:spPr>
          <a:xfrm>
            <a:off x="5631120" y="3528000"/>
            <a:ext cx="188280" cy="5292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43" name="Picture 184_2"/>
          <p:cNvPicPr/>
          <p:nvPr/>
        </p:nvPicPr>
        <p:blipFill>
          <a:blip r:embed="rId7"/>
          <a:stretch/>
        </p:blipFill>
        <p:spPr>
          <a:xfrm>
            <a:off x="3516480" y="2927880"/>
            <a:ext cx="1752840" cy="135720"/>
          </a:xfrm>
          <a:prstGeom prst="rect">
            <a:avLst/>
          </a:prstGeom>
          <a:ln w="0">
            <a:noFill/>
          </a:ln>
        </p:spPr>
      </p:pic>
      <p:sp>
        <p:nvSpPr>
          <p:cNvPr id="244" name="CustomShape 56"/>
          <p:cNvSpPr/>
          <p:nvPr/>
        </p:nvSpPr>
        <p:spPr>
          <a:xfrm>
            <a:off x="3760200" y="3065760"/>
            <a:ext cx="884160" cy="5364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2545,6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736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245" name="CustomShape 57"/>
          <p:cNvSpPr/>
          <p:nvPr/>
        </p:nvSpPr>
        <p:spPr>
          <a:xfrm>
            <a:off x="3798720" y="3201480"/>
            <a:ext cx="892080" cy="5400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32440/129761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46" name="Picture 189_2"/>
          <p:cNvPicPr/>
          <p:nvPr/>
        </p:nvPicPr>
        <p:blipFill>
          <a:blip r:embed="rId12"/>
          <a:stretch/>
        </p:blipFill>
        <p:spPr>
          <a:xfrm>
            <a:off x="3850200" y="3344760"/>
            <a:ext cx="432720" cy="133200"/>
          </a:xfrm>
          <a:prstGeom prst="rect">
            <a:avLst/>
          </a:prstGeom>
          <a:ln w="0">
            <a:noFill/>
          </a:ln>
        </p:spPr>
      </p:pic>
      <p:sp>
        <p:nvSpPr>
          <p:cNvPr id="247" name="CustomShape 58"/>
          <p:cNvSpPr/>
          <p:nvPr/>
        </p:nvSpPr>
        <p:spPr>
          <a:xfrm>
            <a:off x="3992760" y="3271320"/>
            <a:ext cx="43488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248" name="Picture 192_2"/>
          <p:cNvPicPr/>
          <p:nvPr/>
        </p:nvPicPr>
        <p:blipFill>
          <a:blip r:embed="rId13"/>
          <a:stretch/>
        </p:blipFill>
        <p:spPr>
          <a:xfrm>
            <a:off x="4222440" y="3345840"/>
            <a:ext cx="432720" cy="133200"/>
          </a:xfrm>
          <a:prstGeom prst="rect">
            <a:avLst/>
          </a:prstGeom>
          <a:ln w="0">
            <a:noFill/>
          </a:ln>
        </p:spPr>
      </p:pic>
      <p:sp>
        <p:nvSpPr>
          <p:cNvPr id="249" name="CustomShape 59"/>
          <p:cNvSpPr/>
          <p:nvPr/>
        </p:nvSpPr>
        <p:spPr>
          <a:xfrm>
            <a:off x="4221720" y="3271320"/>
            <a:ext cx="51768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50" name="CustomShape 60"/>
          <p:cNvSpPr/>
          <p:nvPr/>
        </p:nvSpPr>
        <p:spPr>
          <a:xfrm>
            <a:off x="4607280" y="3067920"/>
            <a:ext cx="189720" cy="5256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65%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51" name="Picture 197_2"/>
          <p:cNvPicPr/>
          <p:nvPr/>
        </p:nvPicPr>
        <p:blipFill>
          <a:blip r:embed="rId14"/>
          <a:stretch/>
        </p:blipFill>
        <p:spPr>
          <a:xfrm>
            <a:off x="1860120" y="2713320"/>
            <a:ext cx="1751400" cy="140040"/>
          </a:xfrm>
          <a:prstGeom prst="rect">
            <a:avLst/>
          </a:prstGeom>
          <a:ln w="0">
            <a:noFill/>
          </a:ln>
        </p:spPr>
      </p:pic>
      <p:sp>
        <p:nvSpPr>
          <p:cNvPr id="252" name="CustomShape 61"/>
          <p:cNvSpPr/>
          <p:nvPr/>
        </p:nvSpPr>
        <p:spPr>
          <a:xfrm>
            <a:off x="2113920" y="2642400"/>
            <a:ext cx="174816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Ломоносовский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53" name="CustomShape 62"/>
          <p:cNvSpPr/>
          <p:nvPr/>
        </p:nvSpPr>
        <p:spPr>
          <a:xfrm>
            <a:off x="2213640" y="2957760"/>
            <a:ext cx="882360" cy="5400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1053,9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252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254" name="CustomShape 63"/>
          <p:cNvSpPr/>
          <p:nvPr/>
        </p:nvSpPr>
        <p:spPr>
          <a:xfrm>
            <a:off x="2214720" y="3093840"/>
            <a:ext cx="890280" cy="5400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17962/71250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55" name="Picture 202_2"/>
          <p:cNvPicPr/>
          <p:nvPr/>
        </p:nvPicPr>
        <p:blipFill>
          <a:blip r:embed="rId5"/>
          <a:stretch/>
        </p:blipFill>
        <p:spPr>
          <a:xfrm>
            <a:off x="2266200" y="3234600"/>
            <a:ext cx="430200" cy="140040"/>
          </a:xfrm>
          <a:prstGeom prst="rect">
            <a:avLst/>
          </a:prstGeom>
          <a:ln w="0">
            <a:noFill/>
          </a:ln>
        </p:spPr>
      </p:pic>
      <p:sp>
        <p:nvSpPr>
          <p:cNvPr id="256" name="CustomShape 64"/>
          <p:cNvSpPr/>
          <p:nvPr/>
        </p:nvSpPr>
        <p:spPr>
          <a:xfrm>
            <a:off x="2472480" y="3234240"/>
            <a:ext cx="70560" cy="15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257" name="Picture 205_2"/>
          <p:cNvPicPr/>
          <p:nvPr/>
        </p:nvPicPr>
        <p:blipFill>
          <a:blip r:embed="rId9"/>
          <a:stretch/>
        </p:blipFill>
        <p:spPr>
          <a:xfrm>
            <a:off x="2637720" y="3235680"/>
            <a:ext cx="432000" cy="138960"/>
          </a:xfrm>
          <a:prstGeom prst="rect">
            <a:avLst/>
          </a:prstGeom>
          <a:ln w="0">
            <a:noFill/>
          </a:ln>
        </p:spPr>
      </p:pic>
      <p:sp>
        <p:nvSpPr>
          <p:cNvPr id="258" name="CustomShape 65"/>
          <p:cNvSpPr/>
          <p:nvPr/>
        </p:nvSpPr>
        <p:spPr>
          <a:xfrm>
            <a:off x="2637720" y="3162240"/>
            <a:ext cx="56448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59" name="CustomShape 66"/>
          <p:cNvSpPr/>
          <p:nvPr/>
        </p:nvSpPr>
        <p:spPr>
          <a:xfrm>
            <a:off x="3023280" y="2959920"/>
            <a:ext cx="147240" cy="5400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65%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60" name="Picture 210_2"/>
          <p:cNvPicPr/>
          <p:nvPr/>
        </p:nvPicPr>
        <p:blipFill>
          <a:blip r:embed="rId16"/>
          <a:stretch/>
        </p:blipFill>
        <p:spPr>
          <a:xfrm>
            <a:off x="400320" y="3924000"/>
            <a:ext cx="1749600" cy="139680"/>
          </a:xfrm>
          <a:prstGeom prst="rect">
            <a:avLst/>
          </a:prstGeom>
          <a:ln w="0">
            <a:noFill/>
          </a:ln>
        </p:spPr>
      </p:pic>
      <p:sp>
        <p:nvSpPr>
          <p:cNvPr id="261" name="CustomShape 67"/>
          <p:cNvSpPr/>
          <p:nvPr/>
        </p:nvSpPr>
        <p:spPr>
          <a:xfrm>
            <a:off x="648000" y="3819240"/>
            <a:ext cx="17528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Сланцевский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62" name="CustomShape 68"/>
          <p:cNvSpPr/>
          <p:nvPr/>
        </p:nvSpPr>
        <p:spPr>
          <a:xfrm>
            <a:off x="756000" y="4109760"/>
            <a:ext cx="886680" cy="5364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677,7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204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263" name="CustomShape 69"/>
          <p:cNvSpPr/>
          <p:nvPr/>
        </p:nvSpPr>
        <p:spPr>
          <a:xfrm>
            <a:off x="756000" y="4212720"/>
            <a:ext cx="894600" cy="5400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10697/42791</a:t>
            </a:r>
            <a:endParaRPr lang="ru-RU" sz="800" b="0" strike="noStrike" spc="-1">
              <a:latin typeface="Arial"/>
            </a:endParaRPr>
          </a:p>
        </p:txBody>
      </p:sp>
      <p:grpSp>
        <p:nvGrpSpPr>
          <p:cNvPr id="264" name="Group 70"/>
          <p:cNvGrpSpPr/>
          <p:nvPr/>
        </p:nvGrpSpPr>
        <p:grpSpPr>
          <a:xfrm>
            <a:off x="802800" y="4352040"/>
            <a:ext cx="442080" cy="151920"/>
            <a:chOff x="802800" y="4352040"/>
            <a:chExt cx="442080" cy="151920"/>
          </a:xfrm>
        </p:grpSpPr>
        <p:pic>
          <p:nvPicPr>
            <p:cNvPr id="265" name="Picture 215_2"/>
            <p:cNvPicPr/>
            <p:nvPr/>
          </p:nvPicPr>
          <p:blipFill>
            <a:blip r:embed="rId8"/>
            <a:stretch/>
          </p:blipFill>
          <p:spPr>
            <a:xfrm>
              <a:off x="802800" y="4352760"/>
              <a:ext cx="442080" cy="139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66" name="CustomShape 71"/>
            <p:cNvSpPr/>
            <p:nvPr/>
          </p:nvSpPr>
          <p:spPr>
            <a:xfrm>
              <a:off x="1015560" y="4352040"/>
              <a:ext cx="70560" cy="15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8</a:t>
              </a:r>
              <a:endParaRPr lang="ru-RU" sz="1000" b="0" strike="noStrike" spc="-1">
                <a:latin typeface="Arial"/>
              </a:endParaRPr>
            </a:p>
          </p:txBody>
        </p:sp>
      </p:grpSp>
      <p:pic>
        <p:nvPicPr>
          <p:cNvPr id="267" name="Picture 218_2"/>
          <p:cNvPicPr/>
          <p:nvPr/>
        </p:nvPicPr>
        <p:blipFill>
          <a:blip r:embed="rId6"/>
          <a:stretch/>
        </p:blipFill>
        <p:spPr>
          <a:xfrm>
            <a:off x="1179360" y="4352760"/>
            <a:ext cx="442080" cy="139680"/>
          </a:xfrm>
          <a:prstGeom prst="rect">
            <a:avLst/>
          </a:prstGeom>
          <a:ln w="0">
            <a:noFill/>
          </a:ln>
        </p:spPr>
      </p:pic>
      <p:sp>
        <p:nvSpPr>
          <p:cNvPr id="268" name="CustomShape 72"/>
          <p:cNvSpPr/>
          <p:nvPr/>
        </p:nvSpPr>
        <p:spPr>
          <a:xfrm>
            <a:off x="1366200" y="4352040"/>
            <a:ext cx="139680" cy="15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69" name="CustomShape 73"/>
          <p:cNvSpPr/>
          <p:nvPr/>
        </p:nvSpPr>
        <p:spPr>
          <a:xfrm>
            <a:off x="1570680" y="4111920"/>
            <a:ext cx="224280" cy="5400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68%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70" name="Picture 223_2"/>
          <p:cNvPicPr/>
          <p:nvPr/>
        </p:nvPicPr>
        <p:blipFill>
          <a:blip r:embed="rId7"/>
          <a:stretch/>
        </p:blipFill>
        <p:spPr>
          <a:xfrm>
            <a:off x="557280" y="3163680"/>
            <a:ext cx="1535040" cy="134640"/>
          </a:xfrm>
          <a:prstGeom prst="rect">
            <a:avLst/>
          </a:prstGeom>
          <a:ln w="0">
            <a:noFill/>
          </a:ln>
        </p:spPr>
      </p:pic>
      <p:sp>
        <p:nvSpPr>
          <p:cNvPr id="271" name="CustomShape 74"/>
          <p:cNvSpPr/>
          <p:nvPr/>
        </p:nvSpPr>
        <p:spPr>
          <a:xfrm>
            <a:off x="557280" y="3092760"/>
            <a:ext cx="175140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Кингисеппский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72" name="CustomShape 75"/>
          <p:cNvSpPr/>
          <p:nvPr/>
        </p:nvSpPr>
        <p:spPr>
          <a:xfrm>
            <a:off x="693000" y="3408120"/>
            <a:ext cx="882360" cy="5256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566,5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548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273" name="CustomShape 76"/>
          <p:cNvSpPr/>
          <p:nvPr/>
        </p:nvSpPr>
        <p:spPr>
          <a:xfrm>
            <a:off x="693000" y="3543120"/>
            <a:ext cx="891720" cy="5256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19709/78839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74" name="Picture 228_2"/>
          <p:cNvPicPr/>
          <p:nvPr/>
        </p:nvPicPr>
        <p:blipFill>
          <a:blip r:embed="rId5"/>
          <a:stretch/>
        </p:blipFill>
        <p:spPr>
          <a:xfrm>
            <a:off x="745200" y="3684960"/>
            <a:ext cx="432360" cy="138960"/>
          </a:xfrm>
          <a:prstGeom prst="rect">
            <a:avLst/>
          </a:prstGeom>
          <a:ln w="0">
            <a:noFill/>
          </a:ln>
        </p:spPr>
      </p:pic>
      <p:sp>
        <p:nvSpPr>
          <p:cNvPr id="275" name="CustomShape 77"/>
          <p:cNvSpPr/>
          <p:nvPr/>
        </p:nvSpPr>
        <p:spPr>
          <a:xfrm>
            <a:off x="954360" y="3683520"/>
            <a:ext cx="70560" cy="15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276" name="Picture 231_2"/>
          <p:cNvPicPr/>
          <p:nvPr/>
        </p:nvPicPr>
        <p:blipFill>
          <a:blip r:embed="rId13"/>
          <a:stretch/>
        </p:blipFill>
        <p:spPr>
          <a:xfrm>
            <a:off x="1118160" y="3686040"/>
            <a:ext cx="432360" cy="132120"/>
          </a:xfrm>
          <a:prstGeom prst="rect">
            <a:avLst/>
          </a:prstGeom>
          <a:ln w="0">
            <a:noFill/>
          </a:ln>
        </p:spPr>
      </p:pic>
      <p:sp>
        <p:nvSpPr>
          <p:cNvPr id="277" name="CustomShape 78"/>
          <p:cNvSpPr/>
          <p:nvPr/>
        </p:nvSpPr>
        <p:spPr>
          <a:xfrm>
            <a:off x="1118520" y="3611520"/>
            <a:ext cx="64368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78" name="CustomShape 79"/>
          <p:cNvSpPr/>
          <p:nvPr/>
        </p:nvSpPr>
        <p:spPr>
          <a:xfrm>
            <a:off x="1504080" y="3410280"/>
            <a:ext cx="181080" cy="5184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65%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79" name="Picture 236_2"/>
          <p:cNvPicPr/>
          <p:nvPr/>
        </p:nvPicPr>
        <p:blipFill>
          <a:blip r:embed="rId4"/>
          <a:stretch/>
        </p:blipFill>
        <p:spPr>
          <a:xfrm>
            <a:off x="1756800" y="3454920"/>
            <a:ext cx="1437120" cy="135360"/>
          </a:xfrm>
          <a:prstGeom prst="rect">
            <a:avLst/>
          </a:prstGeom>
          <a:ln w="0">
            <a:noFill/>
          </a:ln>
        </p:spPr>
      </p:pic>
      <p:sp>
        <p:nvSpPr>
          <p:cNvPr id="280" name="CustomShape 80"/>
          <p:cNvSpPr/>
          <p:nvPr/>
        </p:nvSpPr>
        <p:spPr>
          <a:xfrm>
            <a:off x="1935000" y="3382920"/>
            <a:ext cx="17528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Волосовский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81" name="CustomShape 81"/>
          <p:cNvSpPr/>
          <p:nvPr/>
        </p:nvSpPr>
        <p:spPr>
          <a:xfrm>
            <a:off x="2069280" y="3685320"/>
            <a:ext cx="887040" cy="5256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688,0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569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282" name="CustomShape 82"/>
          <p:cNvSpPr/>
          <p:nvPr/>
        </p:nvSpPr>
        <p:spPr>
          <a:xfrm>
            <a:off x="2069280" y="3821040"/>
            <a:ext cx="894600" cy="5256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12912/51675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83" name="Picture 241_2"/>
          <p:cNvPicPr/>
          <p:nvPr/>
        </p:nvPicPr>
        <p:blipFill>
          <a:blip r:embed="rId5"/>
          <a:stretch/>
        </p:blipFill>
        <p:spPr>
          <a:xfrm>
            <a:off x="2152440" y="3960000"/>
            <a:ext cx="433800" cy="139680"/>
          </a:xfrm>
          <a:prstGeom prst="rect">
            <a:avLst/>
          </a:prstGeom>
          <a:ln w="0">
            <a:noFill/>
          </a:ln>
        </p:spPr>
      </p:pic>
      <p:sp>
        <p:nvSpPr>
          <p:cNvPr id="284" name="CustomShape 83"/>
          <p:cNvSpPr/>
          <p:nvPr/>
        </p:nvSpPr>
        <p:spPr>
          <a:xfrm>
            <a:off x="2258280" y="3879720"/>
            <a:ext cx="43632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285" name="Picture 244_2"/>
          <p:cNvPicPr/>
          <p:nvPr/>
        </p:nvPicPr>
        <p:blipFill>
          <a:blip r:embed="rId6"/>
          <a:stretch/>
        </p:blipFill>
        <p:spPr>
          <a:xfrm>
            <a:off x="2494080" y="3960000"/>
            <a:ext cx="441360" cy="140760"/>
          </a:xfrm>
          <a:prstGeom prst="rect">
            <a:avLst/>
          </a:prstGeom>
          <a:ln w="0">
            <a:noFill/>
          </a:ln>
        </p:spPr>
      </p:pic>
      <p:sp>
        <p:nvSpPr>
          <p:cNvPr id="286" name="CustomShape 84"/>
          <p:cNvSpPr/>
          <p:nvPr/>
        </p:nvSpPr>
        <p:spPr>
          <a:xfrm>
            <a:off x="2493720" y="3889440"/>
            <a:ext cx="54072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87" name="CustomShape 85"/>
          <p:cNvSpPr/>
          <p:nvPr/>
        </p:nvSpPr>
        <p:spPr>
          <a:xfrm>
            <a:off x="2880720" y="3687120"/>
            <a:ext cx="279720" cy="5292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88" name="Picture 249_2"/>
          <p:cNvPicPr/>
          <p:nvPr/>
        </p:nvPicPr>
        <p:blipFill>
          <a:blip r:embed="rId4"/>
          <a:stretch/>
        </p:blipFill>
        <p:spPr>
          <a:xfrm>
            <a:off x="2336760" y="4207680"/>
            <a:ext cx="1749960" cy="135720"/>
          </a:xfrm>
          <a:prstGeom prst="rect">
            <a:avLst/>
          </a:prstGeom>
          <a:ln w="0">
            <a:noFill/>
          </a:ln>
        </p:spPr>
      </p:pic>
      <p:sp>
        <p:nvSpPr>
          <p:cNvPr id="289" name="CustomShape 86"/>
          <p:cNvSpPr/>
          <p:nvPr/>
        </p:nvSpPr>
        <p:spPr>
          <a:xfrm>
            <a:off x="3770280" y="2837880"/>
            <a:ext cx="175140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Тосненский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90" name="CustomShape 87"/>
          <p:cNvSpPr/>
          <p:nvPr/>
        </p:nvSpPr>
        <p:spPr>
          <a:xfrm>
            <a:off x="2376000" y="4389480"/>
            <a:ext cx="885600" cy="5364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1041,0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823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291" name="CustomShape 88"/>
          <p:cNvSpPr/>
          <p:nvPr/>
        </p:nvSpPr>
        <p:spPr>
          <a:xfrm>
            <a:off x="2376000" y="4525200"/>
            <a:ext cx="893160" cy="5400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12219/72879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92" name="Picture 254_2"/>
          <p:cNvPicPr/>
          <p:nvPr/>
        </p:nvPicPr>
        <p:blipFill>
          <a:blip r:embed="rId5"/>
          <a:stretch/>
        </p:blipFill>
        <p:spPr>
          <a:xfrm>
            <a:off x="2423880" y="4664880"/>
            <a:ext cx="433440" cy="140040"/>
          </a:xfrm>
          <a:prstGeom prst="rect">
            <a:avLst/>
          </a:prstGeom>
          <a:ln w="0">
            <a:noFill/>
          </a:ln>
        </p:spPr>
      </p:pic>
      <p:sp>
        <p:nvSpPr>
          <p:cNvPr id="293" name="CustomShape 89"/>
          <p:cNvSpPr/>
          <p:nvPr/>
        </p:nvSpPr>
        <p:spPr>
          <a:xfrm>
            <a:off x="2568240" y="4592520"/>
            <a:ext cx="43488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294" name="Picture 257_2"/>
          <p:cNvPicPr/>
          <p:nvPr/>
        </p:nvPicPr>
        <p:blipFill>
          <a:blip r:embed="rId6"/>
          <a:stretch/>
        </p:blipFill>
        <p:spPr>
          <a:xfrm>
            <a:off x="2798640" y="4664880"/>
            <a:ext cx="410040" cy="140040"/>
          </a:xfrm>
          <a:prstGeom prst="rect">
            <a:avLst/>
          </a:prstGeom>
          <a:ln w="0">
            <a:noFill/>
          </a:ln>
        </p:spPr>
      </p:pic>
      <p:sp>
        <p:nvSpPr>
          <p:cNvPr id="295" name="CustomShape 90"/>
          <p:cNvSpPr/>
          <p:nvPr/>
        </p:nvSpPr>
        <p:spPr>
          <a:xfrm>
            <a:off x="2800440" y="4592520"/>
            <a:ext cx="5882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96" name="CustomShape 91"/>
          <p:cNvSpPr/>
          <p:nvPr/>
        </p:nvSpPr>
        <p:spPr>
          <a:xfrm>
            <a:off x="3187800" y="4391280"/>
            <a:ext cx="168120" cy="5292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297" name="Picture 262_2"/>
          <p:cNvPicPr/>
          <p:nvPr/>
        </p:nvPicPr>
        <p:blipFill>
          <a:blip r:embed="rId4"/>
          <a:stretch/>
        </p:blipFill>
        <p:spPr>
          <a:xfrm>
            <a:off x="3257640" y="3520440"/>
            <a:ext cx="1196280" cy="134640"/>
          </a:xfrm>
          <a:prstGeom prst="rect">
            <a:avLst/>
          </a:prstGeom>
          <a:ln w="0">
            <a:noFill/>
          </a:ln>
        </p:spPr>
      </p:pic>
      <p:sp>
        <p:nvSpPr>
          <p:cNvPr id="298" name="CustomShape 92"/>
          <p:cNvSpPr/>
          <p:nvPr/>
        </p:nvSpPr>
        <p:spPr>
          <a:xfrm>
            <a:off x="3277080" y="3767760"/>
            <a:ext cx="883800" cy="5364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2766,2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972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299" name="CustomShape 93"/>
          <p:cNvSpPr/>
          <p:nvPr/>
        </p:nvSpPr>
        <p:spPr>
          <a:xfrm>
            <a:off x="3277080" y="3903480"/>
            <a:ext cx="893160" cy="5400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61063/24425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300" name="Picture 267_2"/>
          <p:cNvPicPr/>
          <p:nvPr/>
        </p:nvPicPr>
        <p:blipFill>
          <a:blip r:embed="rId17"/>
          <a:stretch/>
        </p:blipFill>
        <p:spPr>
          <a:xfrm>
            <a:off x="3359160" y="4046400"/>
            <a:ext cx="441360" cy="133560"/>
          </a:xfrm>
          <a:prstGeom prst="rect">
            <a:avLst/>
          </a:prstGeom>
          <a:ln w="0">
            <a:noFill/>
          </a:ln>
        </p:spPr>
      </p:pic>
      <p:sp>
        <p:nvSpPr>
          <p:cNvPr id="301" name="CustomShape 94"/>
          <p:cNvSpPr/>
          <p:nvPr/>
        </p:nvSpPr>
        <p:spPr>
          <a:xfrm>
            <a:off x="3567240" y="4055760"/>
            <a:ext cx="70560" cy="15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302" name="Picture 270_2"/>
          <p:cNvPicPr/>
          <p:nvPr/>
        </p:nvPicPr>
        <p:blipFill>
          <a:blip r:embed="rId13"/>
          <a:stretch/>
        </p:blipFill>
        <p:spPr>
          <a:xfrm>
            <a:off x="3705840" y="4046400"/>
            <a:ext cx="433440" cy="133560"/>
          </a:xfrm>
          <a:prstGeom prst="rect">
            <a:avLst/>
          </a:prstGeom>
          <a:ln w="0">
            <a:noFill/>
          </a:ln>
        </p:spPr>
      </p:pic>
      <p:sp>
        <p:nvSpPr>
          <p:cNvPr id="303" name="CustomShape 95"/>
          <p:cNvSpPr/>
          <p:nvPr/>
        </p:nvSpPr>
        <p:spPr>
          <a:xfrm>
            <a:off x="3704400" y="3973320"/>
            <a:ext cx="5792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04" name="CustomShape 96"/>
          <p:cNvSpPr/>
          <p:nvPr/>
        </p:nvSpPr>
        <p:spPr>
          <a:xfrm>
            <a:off x="4087080" y="3769920"/>
            <a:ext cx="176040" cy="5256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65%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305" name="CustomShape 97"/>
          <p:cNvSpPr/>
          <p:nvPr/>
        </p:nvSpPr>
        <p:spPr>
          <a:xfrm>
            <a:off x="7790760" y="1115640"/>
            <a:ext cx="890280" cy="5256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7821/28924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306" name="CustomShape 98"/>
          <p:cNvSpPr/>
          <p:nvPr/>
        </p:nvSpPr>
        <p:spPr>
          <a:xfrm>
            <a:off x="6704640" y="2703960"/>
            <a:ext cx="889920" cy="5256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17476/69905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307" name="Picture 150_2"/>
          <p:cNvPicPr/>
          <p:nvPr/>
        </p:nvPicPr>
        <p:blipFill>
          <a:blip r:embed="rId5"/>
          <a:stretch/>
        </p:blipFill>
        <p:spPr>
          <a:xfrm>
            <a:off x="6840360" y="2827440"/>
            <a:ext cx="432000" cy="139680"/>
          </a:xfrm>
          <a:prstGeom prst="rect">
            <a:avLst/>
          </a:prstGeom>
          <a:ln w="0">
            <a:noFill/>
          </a:ln>
        </p:spPr>
      </p:pic>
      <p:sp>
        <p:nvSpPr>
          <p:cNvPr id="308" name="CustomShape 99"/>
          <p:cNvSpPr/>
          <p:nvPr/>
        </p:nvSpPr>
        <p:spPr>
          <a:xfrm>
            <a:off x="7049880" y="2828880"/>
            <a:ext cx="70560" cy="15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309" name="Picture 166_2"/>
          <p:cNvPicPr/>
          <p:nvPr/>
        </p:nvPicPr>
        <p:blipFill>
          <a:blip r:embed="rId6"/>
          <a:stretch/>
        </p:blipFill>
        <p:spPr>
          <a:xfrm>
            <a:off x="6831360" y="3756240"/>
            <a:ext cx="440280" cy="140040"/>
          </a:xfrm>
          <a:prstGeom prst="rect">
            <a:avLst/>
          </a:prstGeom>
          <a:ln w="0">
            <a:noFill/>
          </a:ln>
        </p:spPr>
      </p:pic>
      <p:sp>
        <p:nvSpPr>
          <p:cNvPr id="310" name="CustomShape 100"/>
          <p:cNvSpPr/>
          <p:nvPr/>
        </p:nvSpPr>
        <p:spPr>
          <a:xfrm>
            <a:off x="6833520" y="3682800"/>
            <a:ext cx="51192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11" name="CustomShape 101"/>
          <p:cNvSpPr/>
          <p:nvPr/>
        </p:nvSpPr>
        <p:spPr>
          <a:xfrm>
            <a:off x="3213360" y="3448080"/>
            <a:ext cx="175140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Гатчинский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12" name="CustomShape 102"/>
          <p:cNvSpPr/>
          <p:nvPr/>
        </p:nvSpPr>
        <p:spPr>
          <a:xfrm>
            <a:off x="4775760" y="3228840"/>
            <a:ext cx="175140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Киришский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13" name="CustomShape 103"/>
          <p:cNvSpPr/>
          <p:nvPr/>
        </p:nvSpPr>
        <p:spPr>
          <a:xfrm>
            <a:off x="4861800" y="2130840"/>
            <a:ext cx="175140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Кировский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14" name="CustomShape 104"/>
          <p:cNvSpPr/>
          <p:nvPr/>
        </p:nvSpPr>
        <p:spPr>
          <a:xfrm>
            <a:off x="5518440" y="2519640"/>
            <a:ext cx="163548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Волховский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15" name="CustomShape 105"/>
          <p:cNvSpPr/>
          <p:nvPr/>
        </p:nvSpPr>
        <p:spPr>
          <a:xfrm>
            <a:off x="6265440" y="3244320"/>
            <a:ext cx="175140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Бокситогорский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16" name="CustomShape 106"/>
          <p:cNvSpPr/>
          <p:nvPr/>
        </p:nvSpPr>
        <p:spPr>
          <a:xfrm>
            <a:off x="6597000" y="2298240"/>
            <a:ext cx="175140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Тихвинский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17" name="CustomShape 107"/>
          <p:cNvSpPr/>
          <p:nvPr/>
        </p:nvSpPr>
        <p:spPr>
          <a:xfrm>
            <a:off x="6125400" y="1179360"/>
            <a:ext cx="175140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Лодейнопольский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18" name="CustomShape 108"/>
          <p:cNvSpPr/>
          <p:nvPr/>
        </p:nvSpPr>
        <p:spPr>
          <a:xfrm>
            <a:off x="7419960" y="720000"/>
            <a:ext cx="15782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Подпорожский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19" name="CustomShape 109"/>
          <p:cNvSpPr/>
          <p:nvPr/>
        </p:nvSpPr>
        <p:spPr>
          <a:xfrm>
            <a:off x="2675160" y="4140000"/>
            <a:ext cx="17528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Лужский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20" name="CustomShape 110"/>
          <p:cNvSpPr/>
          <p:nvPr/>
        </p:nvSpPr>
        <p:spPr>
          <a:xfrm>
            <a:off x="9897120" y="2875320"/>
            <a:ext cx="1647720" cy="15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111"/>
          <p:cNvSpPr/>
          <p:nvPr/>
        </p:nvSpPr>
        <p:spPr>
          <a:xfrm>
            <a:off x="7020000" y="3486600"/>
            <a:ext cx="249840" cy="5544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322" name="CustomShape 112"/>
          <p:cNvSpPr/>
          <p:nvPr/>
        </p:nvSpPr>
        <p:spPr>
          <a:xfrm>
            <a:off x="8444520" y="5031000"/>
            <a:ext cx="1614600" cy="638640"/>
          </a:xfrm>
          <a:prstGeom prst="rect">
            <a:avLst/>
          </a:prstGeom>
          <a:solidFill>
            <a:srgbClr val="FFFFFF">
              <a:alpha val="97000"/>
            </a:srgbClr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ГУ МЧС России по Ленинградской области</a:t>
            </a:r>
            <a:r>
              <a:rPr lang="ru-RU" sz="700" b="0" i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endParaRPr lang="ru-RU" sz="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АРМ №9 </a:t>
            </a:r>
            <a:endParaRPr lang="ru-RU" sz="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15:00 18.12.2024  </a:t>
            </a:r>
            <a:endParaRPr lang="ru-RU" sz="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Исп. Яценко М.Е.</a:t>
            </a:r>
            <a:endParaRPr lang="ru-RU" sz="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Тел. 39301-251</a:t>
            </a:r>
            <a:endParaRPr lang="ru-RU" sz="700" b="0" strike="noStrike" spc="-1">
              <a:latin typeface="Arial"/>
            </a:endParaRPr>
          </a:p>
        </p:txBody>
      </p:sp>
      <p:grpSp>
        <p:nvGrpSpPr>
          <p:cNvPr id="323" name="Group 113"/>
          <p:cNvGrpSpPr/>
          <p:nvPr/>
        </p:nvGrpSpPr>
        <p:grpSpPr>
          <a:xfrm>
            <a:off x="7590960" y="2030760"/>
            <a:ext cx="2913480" cy="3009240"/>
            <a:chOff x="7590960" y="2030760"/>
            <a:chExt cx="2913480" cy="3009240"/>
          </a:xfrm>
        </p:grpSpPr>
        <p:sp>
          <p:nvSpPr>
            <p:cNvPr id="324" name="CustomShape 114"/>
            <p:cNvSpPr/>
            <p:nvPr/>
          </p:nvSpPr>
          <p:spPr>
            <a:xfrm>
              <a:off x="8330040" y="2752200"/>
              <a:ext cx="217440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8160" tIns="64080" rIns="128160" bIns="640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- линии электропередач</a:t>
              </a:r>
              <a:endParaRPr lang="ru-RU" sz="1000" b="0" strike="noStrike" spc="-1">
                <a:latin typeface="Arial"/>
              </a:endParaRPr>
            </a:p>
          </p:txBody>
        </p:sp>
        <p:sp>
          <p:nvSpPr>
            <p:cNvPr id="325" name="CustomShape 115"/>
            <p:cNvSpPr/>
            <p:nvPr/>
          </p:nvSpPr>
          <p:spPr>
            <a:xfrm>
              <a:off x="8293320" y="3967920"/>
              <a:ext cx="2177280" cy="249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" name="CustomShape 116"/>
            <p:cNvSpPr/>
            <p:nvPr/>
          </p:nvSpPr>
          <p:spPr>
            <a:xfrm>
              <a:off x="8139960" y="4393440"/>
              <a:ext cx="209772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8160" tIns="64080" rIns="128160" bIns="640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- муниципальное образование</a:t>
              </a:r>
              <a:endParaRPr lang="ru-RU" sz="1000" b="0" strike="noStrike" spc="-1">
                <a:latin typeface="Arial"/>
              </a:endParaRPr>
            </a:p>
          </p:txBody>
        </p:sp>
        <p:sp>
          <p:nvSpPr>
            <p:cNvPr id="327" name="CustomShape 117"/>
            <p:cNvSpPr/>
            <p:nvPr/>
          </p:nvSpPr>
          <p:spPr>
            <a:xfrm>
              <a:off x="7819560" y="4031280"/>
              <a:ext cx="1293480" cy="7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" name="CustomShape 118"/>
            <p:cNvSpPr/>
            <p:nvPr/>
          </p:nvSpPr>
          <p:spPr>
            <a:xfrm>
              <a:off x="7625520" y="2073600"/>
              <a:ext cx="2463120" cy="2913840"/>
            </a:xfrm>
            <a:prstGeom prst="rect">
              <a:avLst/>
            </a:prstGeom>
            <a:solidFill>
              <a:srgbClr val="FFFFFF"/>
            </a:solidFill>
            <a:ln w="190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9" name="CustomShape 119"/>
            <p:cNvSpPr/>
            <p:nvPr/>
          </p:nvSpPr>
          <p:spPr>
            <a:xfrm>
              <a:off x="8090640" y="4121280"/>
              <a:ext cx="1542600" cy="104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" name="CustomShape 120"/>
            <p:cNvSpPr/>
            <p:nvPr/>
          </p:nvSpPr>
          <p:spPr>
            <a:xfrm>
              <a:off x="8110080" y="2030760"/>
              <a:ext cx="183312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8160" tIns="64080" rIns="128160" bIns="640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Условные обозначения</a:t>
              </a:r>
              <a:endParaRPr lang="ru-RU" sz="1000" b="0" strike="noStrike" spc="-1">
                <a:latin typeface="Arial"/>
              </a:endParaRPr>
            </a:p>
          </p:txBody>
        </p:sp>
        <p:pic>
          <p:nvPicPr>
            <p:cNvPr id="331" name="Рисунок 448_1"/>
            <p:cNvPicPr/>
            <p:nvPr/>
          </p:nvPicPr>
          <p:blipFill>
            <a:blip r:embed="rId18"/>
            <a:stretch/>
          </p:blipFill>
          <p:spPr>
            <a:xfrm>
              <a:off x="7782120" y="2260800"/>
              <a:ext cx="1965600" cy="91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32" name="CustomShape 121"/>
            <p:cNvSpPr/>
            <p:nvPr/>
          </p:nvSpPr>
          <p:spPr>
            <a:xfrm>
              <a:off x="8435880" y="2348280"/>
              <a:ext cx="969840" cy="26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8160" tIns="64080" rIns="128160" bIns="640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осадки, мм</a:t>
              </a:r>
              <a:endParaRPr lang="ru-RU" sz="900" b="0" strike="noStrike" spc="-1">
                <a:latin typeface="Arial"/>
              </a:endParaRPr>
            </a:p>
          </p:txBody>
        </p:sp>
        <p:pic>
          <p:nvPicPr>
            <p:cNvPr id="333" name="Рисунок 446_13"/>
            <p:cNvPicPr/>
            <p:nvPr/>
          </p:nvPicPr>
          <p:blipFill>
            <a:blip r:embed="rId19"/>
            <a:stretch/>
          </p:blipFill>
          <p:spPr>
            <a:xfrm>
              <a:off x="7730280" y="2449800"/>
              <a:ext cx="575280" cy="775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34" name="CustomShape 122"/>
            <p:cNvSpPr/>
            <p:nvPr/>
          </p:nvSpPr>
          <p:spPr>
            <a:xfrm>
              <a:off x="7810560" y="4015800"/>
              <a:ext cx="1544760" cy="8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5" name="CustomShape 123"/>
            <p:cNvSpPr/>
            <p:nvPr/>
          </p:nvSpPr>
          <p:spPr>
            <a:xfrm>
              <a:off x="8045280" y="3639600"/>
              <a:ext cx="210096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8160" tIns="64080" rIns="128160" bIns="640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- прогноз нарушения ЛЭП (УГМС)</a:t>
              </a: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endParaRPr lang="ru-RU" sz="1000" b="0" strike="noStrike" spc="-1">
                <a:latin typeface="Arial"/>
              </a:endParaRPr>
            </a:p>
          </p:txBody>
        </p:sp>
        <p:sp>
          <p:nvSpPr>
            <p:cNvPr id="336" name="CustomShape 124"/>
            <p:cNvSpPr/>
            <p:nvPr/>
          </p:nvSpPr>
          <p:spPr>
            <a:xfrm>
              <a:off x="8128800" y="4107600"/>
              <a:ext cx="1837440" cy="116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" name="CustomShape 125"/>
            <p:cNvSpPr/>
            <p:nvPr/>
          </p:nvSpPr>
          <p:spPr>
            <a:xfrm>
              <a:off x="7660800" y="4067640"/>
              <a:ext cx="562680" cy="572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800" b="0" strike="noStrike" spc="-1">
                  <a:solidFill>
                    <a:srgbClr val="000000"/>
                  </a:solidFill>
                  <a:latin typeface="Times New Roman"/>
                  <a:ea typeface="DejaVu Sans"/>
                </a:rPr>
                <a:t>321/20</a:t>
              </a:r>
              <a:endParaRPr lang="ru-RU" sz="800" b="0" strike="noStrike" spc="-1">
                <a:latin typeface="Arial"/>
              </a:endParaRPr>
            </a:p>
          </p:txBody>
        </p:sp>
        <p:sp>
          <p:nvSpPr>
            <p:cNvPr id="338" name="CustomShape 126"/>
            <p:cNvSpPr/>
            <p:nvPr/>
          </p:nvSpPr>
          <p:spPr>
            <a:xfrm>
              <a:off x="7660800" y="4231440"/>
              <a:ext cx="573120" cy="558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400" tIns="34200" rIns="68400" bIns="342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8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19/330</a:t>
              </a:r>
              <a:endParaRPr lang="ru-RU" sz="800" b="0" strike="noStrike" spc="-1">
                <a:latin typeface="Arial"/>
              </a:endParaRPr>
            </a:p>
          </p:txBody>
        </p:sp>
        <p:sp>
          <p:nvSpPr>
            <p:cNvPr id="339" name="CustomShape 127"/>
            <p:cNvSpPr/>
            <p:nvPr/>
          </p:nvSpPr>
          <p:spPr>
            <a:xfrm>
              <a:off x="8223120" y="4146480"/>
              <a:ext cx="1733760" cy="26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7800" tIns="64080" rIns="127800" bIns="640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-кол-во домов/населения</a:t>
              </a:r>
              <a:endParaRPr lang="ru-RU" sz="900" b="0" strike="noStrike" spc="-1">
                <a:latin typeface="Arial"/>
              </a:endParaRPr>
            </a:p>
          </p:txBody>
        </p:sp>
        <p:sp>
          <p:nvSpPr>
            <p:cNvPr id="340" name="CustomShape 128"/>
            <p:cNvSpPr/>
            <p:nvPr/>
          </p:nvSpPr>
          <p:spPr>
            <a:xfrm>
              <a:off x="7930080" y="3272040"/>
              <a:ext cx="2080080" cy="232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47880" rIns="96120" bIns="478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- количество осадков (УГМС),мм</a:t>
              </a:r>
              <a:endParaRPr lang="ru-RU" sz="900" b="0" strike="noStrike" spc="-1">
                <a:latin typeface="Arial"/>
              </a:endParaRPr>
            </a:p>
          </p:txBody>
        </p:sp>
        <p:sp>
          <p:nvSpPr>
            <p:cNvPr id="341" name="CustomShape 129"/>
            <p:cNvSpPr/>
            <p:nvPr/>
          </p:nvSpPr>
          <p:spPr>
            <a:xfrm>
              <a:off x="7629480" y="3260880"/>
              <a:ext cx="363240" cy="241920"/>
            </a:xfrm>
            <a:prstGeom prst="rect">
              <a:avLst/>
            </a:prstGeom>
            <a:solidFill>
              <a:srgbClr val="376092"/>
            </a:solidFill>
            <a:ln w="0">
              <a:noFill/>
            </a:ln>
            <a:effectLst>
              <a:softEdge rad="6336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14</a:t>
              </a:r>
              <a:endParaRPr lang="ru-RU" sz="1000" b="0" strike="noStrike" spc="-1">
                <a:latin typeface="Arial"/>
              </a:endParaRPr>
            </a:p>
          </p:txBody>
        </p:sp>
        <p:sp>
          <p:nvSpPr>
            <p:cNvPr id="342" name="CustomShape 130"/>
            <p:cNvSpPr/>
            <p:nvPr/>
          </p:nvSpPr>
          <p:spPr>
            <a:xfrm>
              <a:off x="7642080" y="3490200"/>
              <a:ext cx="350640" cy="241920"/>
            </a:xfrm>
            <a:prstGeom prst="rect">
              <a:avLst/>
            </a:prstGeom>
            <a:solidFill>
              <a:srgbClr val="FF9900"/>
            </a:solidFill>
            <a:ln w="0">
              <a:noFill/>
            </a:ln>
            <a:effectLst>
              <a:softEdge rad="6336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15</a:t>
              </a:r>
              <a:endParaRPr lang="ru-RU" sz="1000" b="0" strike="noStrike" spc="-1">
                <a:latin typeface="Arial"/>
              </a:endParaRPr>
            </a:p>
          </p:txBody>
        </p:sp>
        <p:sp>
          <p:nvSpPr>
            <p:cNvPr id="343" name="CustomShape 131"/>
            <p:cNvSpPr/>
            <p:nvPr/>
          </p:nvSpPr>
          <p:spPr>
            <a:xfrm>
              <a:off x="8020440" y="3480840"/>
              <a:ext cx="1763280" cy="232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47880" rIns="96120" bIns="478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- порывы ветра (УГМС),м/с</a:t>
              </a:r>
              <a:endParaRPr lang="ru-RU" sz="900" b="0" strike="noStrike" spc="-1">
                <a:latin typeface="Arial"/>
              </a:endParaRPr>
            </a:p>
          </p:txBody>
        </p:sp>
        <p:sp>
          <p:nvSpPr>
            <p:cNvPr id="344" name="CustomShape 132"/>
            <p:cNvSpPr/>
            <p:nvPr/>
          </p:nvSpPr>
          <p:spPr>
            <a:xfrm>
              <a:off x="7590960" y="4645800"/>
              <a:ext cx="638640" cy="39420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  <a:effectLst>
              <a:softEdge rad="6336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Лужский район</a:t>
              </a:r>
              <a:endParaRPr lang="ru-RU" sz="1000" b="0" strike="noStrike" spc="-1">
                <a:latin typeface="Arial"/>
              </a:endParaRPr>
            </a:p>
          </p:txBody>
        </p:sp>
        <p:sp>
          <p:nvSpPr>
            <p:cNvPr id="345" name="CustomShape 133"/>
            <p:cNvSpPr/>
            <p:nvPr/>
          </p:nvSpPr>
          <p:spPr>
            <a:xfrm>
              <a:off x="7789680" y="4509720"/>
              <a:ext cx="213120" cy="5328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800" b="1" strike="noStrike" spc="-1">
                  <a:solidFill>
                    <a:srgbClr val="000000"/>
                  </a:solidFill>
                  <a:latin typeface="Times New Roman"/>
                  <a:ea typeface="DejaVu Sans"/>
                </a:rPr>
                <a:t>60%</a:t>
              </a:r>
              <a:endParaRPr lang="ru-RU" sz="800" b="0" strike="noStrike" spc="-1">
                <a:latin typeface="Arial"/>
              </a:endParaRPr>
            </a:p>
          </p:txBody>
        </p:sp>
        <p:sp>
          <p:nvSpPr>
            <p:cNvPr id="346" name="CustomShape 134"/>
            <p:cNvSpPr/>
            <p:nvPr/>
          </p:nvSpPr>
          <p:spPr>
            <a:xfrm>
              <a:off x="8152920" y="4365360"/>
              <a:ext cx="2053800" cy="36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0280" tIns="39960" rIns="80280" bIns="3996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- износ электроэнергетических систем</a:t>
              </a: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endParaRPr lang="ru-RU" sz="1000" b="0" strike="noStrike" spc="-1">
                <a:latin typeface="Arial"/>
              </a:endParaRPr>
            </a:p>
          </p:txBody>
        </p:sp>
        <p:sp>
          <p:nvSpPr>
            <p:cNvPr id="347" name="CustomShape 135"/>
            <p:cNvSpPr/>
            <p:nvPr/>
          </p:nvSpPr>
          <p:spPr>
            <a:xfrm>
              <a:off x="8068680" y="4745520"/>
              <a:ext cx="1958040" cy="232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47880" rIns="96120" bIns="478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- муниципальное образование</a:t>
              </a:r>
              <a:endParaRPr lang="ru-RU" sz="900" b="0" strike="noStrike" spc="-1">
                <a:latin typeface="Arial"/>
              </a:endParaRPr>
            </a:p>
          </p:txBody>
        </p:sp>
        <p:sp>
          <p:nvSpPr>
            <p:cNvPr id="348" name="CustomShape 136"/>
            <p:cNvSpPr/>
            <p:nvPr/>
          </p:nvSpPr>
          <p:spPr>
            <a:xfrm>
              <a:off x="8474400" y="2680200"/>
              <a:ext cx="1958040" cy="232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47880" rIns="96120" bIns="478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- линии электропередач</a:t>
              </a:r>
              <a:endParaRPr lang="ru-RU" sz="900" b="0" strike="noStrike" spc="-1">
                <a:latin typeface="Arial"/>
              </a:endParaRPr>
            </a:p>
          </p:txBody>
        </p:sp>
        <p:sp>
          <p:nvSpPr>
            <p:cNvPr id="349" name="CustomShape 137"/>
            <p:cNvSpPr/>
            <p:nvPr/>
          </p:nvSpPr>
          <p:spPr>
            <a:xfrm>
              <a:off x="7680240" y="3767040"/>
              <a:ext cx="326160" cy="114120"/>
            </a:xfrm>
            <a:custGeom>
              <a:avLst/>
              <a:gdLst/>
              <a:ahLst/>
              <a:cxnLst/>
              <a:rect l="l" t="t" r="r" b="b"/>
              <a:pathLst>
                <a:path w="324905" h="204788">
                  <a:moveTo>
                    <a:pt x="42863" y="28575"/>
                  </a:moveTo>
                  <a:cubicBezTo>
                    <a:pt x="44450" y="20638"/>
                    <a:pt x="43135" y="11498"/>
                    <a:pt x="47625" y="4763"/>
                  </a:cubicBezTo>
                  <a:cubicBezTo>
                    <a:pt x="50410" y="586"/>
                    <a:pt x="56893" y="0"/>
                    <a:pt x="61913" y="0"/>
                  </a:cubicBezTo>
                  <a:cubicBezTo>
                    <a:pt x="73138" y="0"/>
                    <a:pt x="84138" y="3175"/>
                    <a:pt x="95250" y="4763"/>
                  </a:cubicBezTo>
                  <a:cubicBezTo>
                    <a:pt x="147969" y="22336"/>
                    <a:pt x="113804" y="14914"/>
                    <a:pt x="200025" y="9525"/>
                  </a:cubicBezTo>
                  <a:cubicBezTo>
                    <a:pt x="217488" y="11113"/>
                    <a:pt x="235145" y="11241"/>
                    <a:pt x="252413" y="14288"/>
                  </a:cubicBezTo>
                  <a:cubicBezTo>
                    <a:pt x="262300" y="16033"/>
                    <a:pt x="280988" y="23813"/>
                    <a:pt x="280988" y="23813"/>
                  </a:cubicBezTo>
                  <a:cubicBezTo>
                    <a:pt x="282575" y="33338"/>
                    <a:pt x="280959" y="44004"/>
                    <a:pt x="285750" y="52388"/>
                  </a:cubicBezTo>
                  <a:cubicBezTo>
                    <a:pt x="288241" y="56747"/>
                    <a:pt x="295548" y="54905"/>
                    <a:pt x="300038" y="57150"/>
                  </a:cubicBezTo>
                  <a:cubicBezTo>
                    <a:pt x="305157" y="59710"/>
                    <a:pt x="309563" y="63500"/>
                    <a:pt x="314325" y="66675"/>
                  </a:cubicBezTo>
                  <a:cubicBezTo>
                    <a:pt x="317500" y="71438"/>
                    <a:pt x="323612" y="75244"/>
                    <a:pt x="323850" y="80963"/>
                  </a:cubicBezTo>
                  <a:cubicBezTo>
                    <a:pt x="325240" y="114309"/>
                    <a:pt x="326484" y="148430"/>
                    <a:pt x="319088" y="180975"/>
                  </a:cubicBezTo>
                  <a:cubicBezTo>
                    <a:pt x="317637" y="187358"/>
                    <a:pt x="306548" y="185053"/>
                    <a:pt x="300038" y="185738"/>
                  </a:cubicBezTo>
                  <a:cubicBezTo>
                    <a:pt x="276304" y="188236"/>
                    <a:pt x="252413" y="188913"/>
                    <a:pt x="228600" y="190500"/>
                  </a:cubicBezTo>
                  <a:cubicBezTo>
                    <a:pt x="222250" y="192088"/>
                    <a:pt x="215940" y="193843"/>
                    <a:pt x="209550" y="195263"/>
                  </a:cubicBezTo>
                  <a:cubicBezTo>
                    <a:pt x="201648" y="197019"/>
                    <a:pt x="193591" y="198062"/>
                    <a:pt x="185738" y="200025"/>
                  </a:cubicBezTo>
                  <a:cubicBezTo>
                    <a:pt x="180868" y="201243"/>
                    <a:pt x="176213" y="203200"/>
                    <a:pt x="171450" y="204788"/>
                  </a:cubicBezTo>
                  <a:cubicBezTo>
                    <a:pt x="165100" y="200025"/>
                    <a:pt x="158859" y="195114"/>
                    <a:pt x="152400" y="190500"/>
                  </a:cubicBezTo>
                  <a:cubicBezTo>
                    <a:pt x="147743" y="187173"/>
                    <a:pt x="142510" y="184639"/>
                    <a:pt x="138113" y="180975"/>
                  </a:cubicBezTo>
                  <a:cubicBezTo>
                    <a:pt x="132939" y="176663"/>
                    <a:pt x="128999" y="171000"/>
                    <a:pt x="123825" y="166688"/>
                  </a:cubicBezTo>
                  <a:cubicBezTo>
                    <a:pt x="116019" y="160183"/>
                    <a:pt x="105619" y="153881"/>
                    <a:pt x="95250" y="152400"/>
                  </a:cubicBezTo>
                  <a:cubicBezTo>
                    <a:pt x="77892" y="149920"/>
                    <a:pt x="60325" y="149225"/>
                    <a:pt x="42863" y="147638"/>
                  </a:cubicBezTo>
                  <a:cubicBezTo>
                    <a:pt x="31242" y="143764"/>
                    <a:pt x="23520" y="142582"/>
                    <a:pt x="14288" y="133350"/>
                  </a:cubicBezTo>
                  <a:cubicBezTo>
                    <a:pt x="10241" y="129303"/>
                    <a:pt x="7323" y="124182"/>
                    <a:pt x="4763" y="119063"/>
                  </a:cubicBezTo>
                  <a:cubicBezTo>
                    <a:pt x="2518" y="114573"/>
                    <a:pt x="1588" y="109538"/>
                    <a:pt x="0" y="104775"/>
                  </a:cubicBezTo>
                  <a:cubicBezTo>
                    <a:pt x="5433" y="50448"/>
                    <a:pt x="-6518" y="68431"/>
                    <a:pt x="19050" y="42863"/>
                  </a:cubicBezTo>
                  <a:lnTo>
                    <a:pt x="42863" y="28575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350" name="Picture 166_0"/>
          <p:cNvPicPr/>
          <p:nvPr/>
        </p:nvPicPr>
        <p:blipFill>
          <a:blip r:embed="rId6"/>
          <a:stretch/>
        </p:blipFill>
        <p:spPr>
          <a:xfrm>
            <a:off x="7227360" y="2820240"/>
            <a:ext cx="440280" cy="140040"/>
          </a:xfrm>
          <a:prstGeom prst="rect">
            <a:avLst/>
          </a:prstGeom>
          <a:ln w="0">
            <a:noFill/>
          </a:ln>
        </p:spPr>
      </p:pic>
      <p:sp>
        <p:nvSpPr>
          <p:cNvPr id="351" name="CustomShape 138"/>
          <p:cNvSpPr/>
          <p:nvPr/>
        </p:nvSpPr>
        <p:spPr>
          <a:xfrm>
            <a:off x="7193520" y="2746800"/>
            <a:ext cx="51192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Рисунок 351"/>
          <p:cNvPicPr/>
          <p:nvPr/>
        </p:nvPicPr>
        <p:blipFill>
          <a:blip r:embed="rId3"/>
          <a:stretch/>
        </p:blipFill>
        <p:spPr>
          <a:xfrm>
            <a:off x="0" y="11520"/>
            <a:ext cx="10079640" cy="5669280"/>
          </a:xfrm>
          <a:prstGeom prst="rect">
            <a:avLst/>
          </a:prstGeom>
          <a:ln w="0">
            <a:noFill/>
          </a:ln>
        </p:spPr>
      </p:pic>
      <p:sp>
        <p:nvSpPr>
          <p:cNvPr id="353" name="CustomShape 1"/>
          <p:cNvSpPr/>
          <p:nvPr/>
        </p:nvSpPr>
        <p:spPr>
          <a:xfrm>
            <a:off x="-10800" y="-21600"/>
            <a:ext cx="10067760" cy="65592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600" tIns="19800" rIns="39600" bIns="19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ИНФОРМАЦИОННЫЕ МАТЕРИАЛЫ ПО ПОРЫВАМ ВЕТРА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НА ТЕРРИТОРИИ ЛЕНИНГРАДСКОЙ ОБЛАСТИ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(РИСК НАРУШЕНИЯ ЭЛЕКТРОСНАБЖЕНИЯ НА 19.12.2024)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54" name="CustomShape 2"/>
          <p:cNvSpPr/>
          <p:nvPr/>
        </p:nvSpPr>
        <p:spPr>
          <a:xfrm>
            <a:off x="10360440" y="3074040"/>
            <a:ext cx="1892160" cy="16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55" name="Picture 38_1"/>
          <p:cNvPicPr/>
          <p:nvPr/>
        </p:nvPicPr>
        <p:blipFill>
          <a:blip r:embed="rId4"/>
          <a:stretch/>
        </p:blipFill>
        <p:spPr>
          <a:xfrm>
            <a:off x="900000" y="2454840"/>
            <a:ext cx="1481760" cy="135360"/>
          </a:xfrm>
          <a:prstGeom prst="rect">
            <a:avLst/>
          </a:prstGeom>
          <a:ln w="0">
            <a:noFill/>
          </a:ln>
        </p:spPr>
      </p:pic>
      <p:sp>
        <p:nvSpPr>
          <p:cNvPr id="356" name="CustomShape 3"/>
          <p:cNvSpPr/>
          <p:nvPr/>
        </p:nvSpPr>
        <p:spPr>
          <a:xfrm>
            <a:off x="846360" y="2345760"/>
            <a:ext cx="175140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Сосновоборский ГО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57" name="CustomShape 4"/>
          <p:cNvSpPr/>
          <p:nvPr/>
        </p:nvSpPr>
        <p:spPr>
          <a:xfrm>
            <a:off x="980640" y="2697120"/>
            <a:ext cx="885600" cy="5292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533,390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179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358" name="CustomShape 5"/>
          <p:cNvSpPr/>
          <p:nvPr/>
        </p:nvSpPr>
        <p:spPr>
          <a:xfrm>
            <a:off x="982080" y="2834280"/>
            <a:ext cx="893160" cy="5256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520/67720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359" name="Picture 43_1"/>
          <p:cNvPicPr/>
          <p:nvPr/>
        </p:nvPicPr>
        <p:blipFill>
          <a:blip r:embed="rId5"/>
          <a:stretch/>
        </p:blipFill>
        <p:spPr>
          <a:xfrm>
            <a:off x="1029960" y="2972160"/>
            <a:ext cx="433440" cy="140760"/>
          </a:xfrm>
          <a:prstGeom prst="rect">
            <a:avLst/>
          </a:prstGeom>
          <a:ln w="0">
            <a:noFill/>
          </a:ln>
        </p:spPr>
      </p:pic>
      <p:sp>
        <p:nvSpPr>
          <p:cNvPr id="360" name="CustomShape 6"/>
          <p:cNvSpPr/>
          <p:nvPr/>
        </p:nvSpPr>
        <p:spPr>
          <a:xfrm>
            <a:off x="1173960" y="2901600"/>
            <a:ext cx="43488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361" name="Picture 46_1"/>
          <p:cNvPicPr/>
          <p:nvPr/>
        </p:nvPicPr>
        <p:blipFill>
          <a:blip r:embed="rId6"/>
          <a:stretch/>
        </p:blipFill>
        <p:spPr>
          <a:xfrm>
            <a:off x="1404360" y="2972160"/>
            <a:ext cx="441360" cy="140760"/>
          </a:xfrm>
          <a:prstGeom prst="rect">
            <a:avLst/>
          </a:prstGeom>
          <a:ln w="0">
            <a:noFill/>
          </a:ln>
        </p:spPr>
      </p:pic>
      <p:sp>
        <p:nvSpPr>
          <p:cNvPr id="362" name="CustomShape 7"/>
          <p:cNvSpPr/>
          <p:nvPr/>
        </p:nvSpPr>
        <p:spPr>
          <a:xfrm>
            <a:off x="1589760" y="2973600"/>
            <a:ext cx="140760" cy="15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63" name="CustomShape 8"/>
          <p:cNvSpPr/>
          <p:nvPr/>
        </p:nvSpPr>
        <p:spPr>
          <a:xfrm>
            <a:off x="1792080" y="2699640"/>
            <a:ext cx="197280" cy="5148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68%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364" name="Picture 51_1"/>
          <p:cNvPicPr/>
          <p:nvPr/>
        </p:nvPicPr>
        <p:blipFill>
          <a:blip r:embed="rId7"/>
          <a:stretch/>
        </p:blipFill>
        <p:spPr>
          <a:xfrm>
            <a:off x="5318640" y="2576880"/>
            <a:ext cx="1752840" cy="135360"/>
          </a:xfrm>
          <a:prstGeom prst="rect">
            <a:avLst/>
          </a:prstGeom>
          <a:ln w="0">
            <a:noFill/>
          </a:ln>
        </p:spPr>
      </p:pic>
      <p:sp>
        <p:nvSpPr>
          <p:cNvPr id="365" name="CustomShape 9"/>
          <p:cNvSpPr/>
          <p:nvPr/>
        </p:nvSpPr>
        <p:spPr>
          <a:xfrm>
            <a:off x="5561640" y="2805120"/>
            <a:ext cx="884160" cy="5256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544,4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649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366" name="CustomShape 10"/>
          <p:cNvSpPr/>
          <p:nvPr/>
        </p:nvSpPr>
        <p:spPr>
          <a:xfrm>
            <a:off x="5564880" y="2941200"/>
            <a:ext cx="891720" cy="5256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22543/90174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367" name="Picture 56_1"/>
          <p:cNvPicPr/>
          <p:nvPr/>
        </p:nvPicPr>
        <p:blipFill>
          <a:blip r:embed="rId8"/>
          <a:stretch/>
        </p:blipFill>
        <p:spPr>
          <a:xfrm>
            <a:off x="5609880" y="3081240"/>
            <a:ext cx="440280" cy="139680"/>
          </a:xfrm>
          <a:prstGeom prst="rect">
            <a:avLst/>
          </a:prstGeom>
          <a:ln w="0">
            <a:noFill/>
          </a:ln>
        </p:spPr>
      </p:pic>
      <p:sp>
        <p:nvSpPr>
          <p:cNvPr id="368" name="CustomShape 11"/>
          <p:cNvSpPr/>
          <p:nvPr/>
        </p:nvSpPr>
        <p:spPr>
          <a:xfrm>
            <a:off x="5846400" y="3081240"/>
            <a:ext cx="70560" cy="15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369" name="Picture 59_1"/>
          <p:cNvPicPr/>
          <p:nvPr/>
        </p:nvPicPr>
        <p:blipFill>
          <a:blip r:embed="rId9"/>
          <a:stretch/>
        </p:blipFill>
        <p:spPr>
          <a:xfrm>
            <a:off x="5991120" y="3081240"/>
            <a:ext cx="433080" cy="139680"/>
          </a:xfrm>
          <a:prstGeom prst="rect">
            <a:avLst/>
          </a:prstGeom>
          <a:ln w="0">
            <a:noFill/>
          </a:ln>
        </p:spPr>
      </p:pic>
      <p:sp>
        <p:nvSpPr>
          <p:cNvPr id="370" name="CustomShape 12"/>
          <p:cNvSpPr/>
          <p:nvPr/>
        </p:nvSpPr>
        <p:spPr>
          <a:xfrm>
            <a:off x="6171120" y="3081240"/>
            <a:ext cx="139680" cy="15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71" name="CustomShape 13"/>
          <p:cNvSpPr/>
          <p:nvPr/>
        </p:nvSpPr>
        <p:spPr>
          <a:xfrm>
            <a:off x="6373440" y="2807280"/>
            <a:ext cx="162360" cy="5256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372" name="Picture 67_1"/>
          <p:cNvPicPr/>
          <p:nvPr/>
        </p:nvPicPr>
        <p:blipFill>
          <a:blip r:embed="rId10"/>
          <a:stretch/>
        </p:blipFill>
        <p:spPr>
          <a:xfrm>
            <a:off x="1260000" y="1374480"/>
            <a:ext cx="1624680" cy="135360"/>
          </a:xfrm>
          <a:prstGeom prst="rect">
            <a:avLst/>
          </a:prstGeom>
          <a:ln w="0">
            <a:noFill/>
          </a:ln>
        </p:spPr>
      </p:pic>
      <p:sp>
        <p:nvSpPr>
          <p:cNvPr id="373" name="CustomShape 14"/>
          <p:cNvSpPr/>
          <p:nvPr/>
        </p:nvSpPr>
        <p:spPr>
          <a:xfrm>
            <a:off x="1361520" y="1278000"/>
            <a:ext cx="162432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Выборгский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74" name="CustomShape 15"/>
          <p:cNvSpPr/>
          <p:nvPr/>
        </p:nvSpPr>
        <p:spPr>
          <a:xfrm>
            <a:off x="1613160" y="1619280"/>
            <a:ext cx="922680" cy="5256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3556,4/1374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375" name="CustomShape 16"/>
          <p:cNvSpPr/>
          <p:nvPr/>
        </p:nvSpPr>
        <p:spPr>
          <a:xfrm>
            <a:off x="1614240" y="1719360"/>
            <a:ext cx="893520" cy="5256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50309/171239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376" name="Picture 72_1"/>
          <p:cNvPicPr/>
          <p:nvPr/>
        </p:nvPicPr>
        <p:blipFill>
          <a:blip r:embed="rId5"/>
          <a:stretch/>
        </p:blipFill>
        <p:spPr>
          <a:xfrm>
            <a:off x="1846080" y="1824120"/>
            <a:ext cx="432360" cy="139680"/>
          </a:xfrm>
          <a:prstGeom prst="rect">
            <a:avLst/>
          </a:prstGeom>
          <a:ln w="0">
            <a:noFill/>
          </a:ln>
        </p:spPr>
      </p:pic>
      <p:sp>
        <p:nvSpPr>
          <p:cNvPr id="377" name="CustomShape 17"/>
          <p:cNvSpPr/>
          <p:nvPr/>
        </p:nvSpPr>
        <p:spPr>
          <a:xfrm>
            <a:off x="2052360" y="1845360"/>
            <a:ext cx="70560" cy="15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378" name="Picture 75_1"/>
          <p:cNvPicPr/>
          <p:nvPr/>
        </p:nvPicPr>
        <p:blipFill>
          <a:blip r:embed="rId9"/>
          <a:stretch/>
        </p:blipFill>
        <p:spPr>
          <a:xfrm>
            <a:off x="2219400" y="1827000"/>
            <a:ext cx="433800" cy="139680"/>
          </a:xfrm>
          <a:prstGeom prst="rect">
            <a:avLst/>
          </a:prstGeom>
          <a:ln w="0">
            <a:noFill/>
          </a:ln>
        </p:spPr>
      </p:pic>
      <p:sp>
        <p:nvSpPr>
          <p:cNvPr id="379" name="CustomShape 18"/>
          <p:cNvSpPr/>
          <p:nvPr/>
        </p:nvSpPr>
        <p:spPr>
          <a:xfrm>
            <a:off x="2219400" y="1753920"/>
            <a:ext cx="49212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80" name="CustomShape 19"/>
          <p:cNvSpPr/>
          <p:nvPr/>
        </p:nvSpPr>
        <p:spPr>
          <a:xfrm>
            <a:off x="2606040" y="1621440"/>
            <a:ext cx="222120" cy="5184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68%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381" name="Picture 80_1"/>
          <p:cNvPicPr/>
          <p:nvPr/>
        </p:nvPicPr>
        <p:blipFill>
          <a:blip r:embed="rId7"/>
          <a:stretch/>
        </p:blipFill>
        <p:spPr>
          <a:xfrm>
            <a:off x="5640480" y="1270440"/>
            <a:ext cx="1751400" cy="136080"/>
          </a:xfrm>
          <a:prstGeom prst="rect">
            <a:avLst/>
          </a:prstGeom>
          <a:ln w="0">
            <a:noFill/>
          </a:ln>
        </p:spPr>
      </p:pic>
      <p:sp>
        <p:nvSpPr>
          <p:cNvPr id="382" name="CustomShape 20"/>
          <p:cNvSpPr/>
          <p:nvPr/>
        </p:nvSpPr>
        <p:spPr>
          <a:xfrm>
            <a:off x="5994000" y="1514880"/>
            <a:ext cx="882360" cy="5256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1491,1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357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383" name="CustomShape 21"/>
          <p:cNvSpPr/>
          <p:nvPr/>
        </p:nvSpPr>
        <p:spPr>
          <a:xfrm>
            <a:off x="5995080" y="1650960"/>
            <a:ext cx="890280" cy="5256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7229/28916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384" name="Picture 85_1"/>
          <p:cNvPicPr/>
          <p:nvPr/>
        </p:nvPicPr>
        <p:blipFill>
          <a:blip r:embed="rId5"/>
          <a:stretch/>
        </p:blipFill>
        <p:spPr>
          <a:xfrm>
            <a:off x="6068520" y="1788840"/>
            <a:ext cx="432000" cy="139320"/>
          </a:xfrm>
          <a:prstGeom prst="rect">
            <a:avLst/>
          </a:prstGeom>
          <a:ln w="0">
            <a:noFill/>
          </a:ln>
        </p:spPr>
      </p:pic>
      <p:sp>
        <p:nvSpPr>
          <p:cNvPr id="385" name="CustomShape 22"/>
          <p:cNvSpPr/>
          <p:nvPr/>
        </p:nvSpPr>
        <p:spPr>
          <a:xfrm>
            <a:off x="6211080" y="1719360"/>
            <a:ext cx="43308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386" name="Picture 88_1"/>
          <p:cNvPicPr/>
          <p:nvPr/>
        </p:nvPicPr>
        <p:blipFill>
          <a:blip r:embed="rId9"/>
          <a:stretch/>
        </p:blipFill>
        <p:spPr>
          <a:xfrm>
            <a:off x="6417720" y="1788840"/>
            <a:ext cx="432000" cy="140760"/>
          </a:xfrm>
          <a:prstGeom prst="rect">
            <a:avLst/>
          </a:prstGeom>
          <a:ln w="0">
            <a:noFill/>
          </a:ln>
        </p:spPr>
      </p:pic>
      <p:sp>
        <p:nvSpPr>
          <p:cNvPr id="387" name="CustomShape 23"/>
          <p:cNvSpPr/>
          <p:nvPr/>
        </p:nvSpPr>
        <p:spPr>
          <a:xfrm>
            <a:off x="6418080" y="1718280"/>
            <a:ext cx="56412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88" name="CustomShape 24"/>
          <p:cNvSpPr/>
          <p:nvPr/>
        </p:nvSpPr>
        <p:spPr>
          <a:xfrm>
            <a:off x="6914160" y="1501920"/>
            <a:ext cx="250200" cy="5184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389" name="Picture 93_1"/>
          <p:cNvPicPr/>
          <p:nvPr/>
        </p:nvPicPr>
        <p:blipFill>
          <a:blip r:embed="rId11"/>
          <a:stretch/>
        </p:blipFill>
        <p:spPr>
          <a:xfrm>
            <a:off x="2662920" y="1012320"/>
            <a:ext cx="1442880" cy="139680"/>
          </a:xfrm>
          <a:prstGeom prst="rect">
            <a:avLst/>
          </a:prstGeom>
          <a:ln w="0">
            <a:noFill/>
          </a:ln>
        </p:spPr>
      </p:pic>
      <p:sp>
        <p:nvSpPr>
          <p:cNvPr id="390" name="CustomShape 25"/>
          <p:cNvSpPr/>
          <p:nvPr/>
        </p:nvSpPr>
        <p:spPr>
          <a:xfrm>
            <a:off x="2692440" y="900000"/>
            <a:ext cx="16214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Приозерский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91" name="CustomShape 26"/>
          <p:cNvSpPr/>
          <p:nvPr/>
        </p:nvSpPr>
        <p:spPr>
          <a:xfrm>
            <a:off x="3017160" y="1257120"/>
            <a:ext cx="882360" cy="5256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1254,7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495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392" name="CustomShape 27"/>
          <p:cNvSpPr/>
          <p:nvPr/>
        </p:nvSpPr>
        <p:spPr>
          <a:xfrm>
            <a:off x="3017160" y="1392840"/>
            <a:ext cx="890280" cy="5256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5425/61702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393" name="Picture 98_1"/>
          <p:cNvPicPr/>
          <p:nvPr/>
        </p:nvPicPr>
        <p:blipFill>
          <a:blip r:embed="rId5"/>
          <a:stretch/>
        </p:blipFill>
        <p:spPr>
          <a:xfrm>
            <a:off x="3138840" y="1532880"/>
            <a:ext cx="432000" cy="139680"/>
          </a:xfrm>
          <a:prstGeom prst="rect">
            <a:avLst/>
          </a:prstGeom>
          <a:ln w="0">
            <a:noFill/>
          </a:ln>
        </p:spPr>
      </p:pic>
      <p:sp>
        <p:nvSpPr>
          <p:cNvPr id="394" name="CustomShape 28"/>
          <p:cNvSpPr/>
          <p:nvPr/>
        </p:nvSpPr>
        <p:spPr>
          <a:xfrm>
            <a:off x="3281400" y="1461240"/>
            <a:ext cx="43308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395" name="Picture 101_1"/>
          <p:cNvPicPr/>
          <p:nvPr/>
        </p:nvPicPr>
        <p:blipFill>
          <a:blip r:embed="rId9"/>
          <a:stretch/>
        </p:blipFill>
        <p:spPr>
          <a:xfrm>
            <a:off x="3512160" y="1532880"/>
            <a:ext cx="430560" cy="139680"/>
          </a:xfrm>
          <a:prstGeom prst="rect">
            <a:avLst/>
          </a:prstGeom>
          <a:ln w="0">
            <a:noFill/>
          </a:ln>
        </p:spPr>
      </p:pic>
      <p:sp>
        <p:nvSpPr>
          <p:cNvPr id="396" name="CustomShape 29"/>
          <p:cNvSpPr/>
          <p:nvPr/>
        </p:nvSpPr>
        <p:spPr>
          <a:xfrm>
            <a:off x="3548160" y="1461240"/>
            <a:ext cx="56592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97" name="CustomShape 30"/>
          <p:cNvSpPr/>
          <p:nvPr/>
        </p:nvSpPr>
        <p:spPr>
          <a:xfrm>
            <a:off x="3825720" y="1259280"/>
            <a:ext cx="221760" cy="5256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398" name="Picture 106_1"/>
          <p:cNvPicPr/>
          <p:nvPr/>
        </p:nvPicPr>
        <p:blipFill>
          <a:blip r:embed="rId4"/>
          <a:stretch/>
        </p:blipFill>
        <p:spPr>
          <a:xfrm>
            <a:off x="7099200" y="819360"/>
            <a:ext cx="1573920" cy="135360"/>
          </a:xfrm>
          <a:prstGeom prst="rect">
            <a:avLst/>
          </a:prstGeom>
          <a:ln w="0">
            <a:noFill/>
          </a:ln>
        </p:spPr>
      </p:pic>
      <p:sp>
        <p:nvSpPr>
          <p:cNvPr id="399" name="CustomShape 31"/>
          <p:cNvSpPr/>
          <p:nvPr/>
        </p:nvSpPr>
        <p:spPr>
          <a:xfrm>
            <a:off x="7464240" y="993600"/>
            <a:ext cx="886680" cy="5256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869,5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244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00" name="CustomShape 32"/>
          <p:cNvSpPr/>
          <p:nvPr/>
        </p:nvSpPr>
        <p:spPr>
          <a:xfrm>
            <a:off x="7465680" y="1129680"/>
            <a:ext cx="894600" cy="5256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401" name="Picture 111_1"/>
          <p:cNvPicPr/>
          <p:nvPr/>
        </p:nvPicPr>
        <p:blipFill>
          <a:blip r:embed="rId12"/>
          <a:stretch/>
        </p:blipFill>
        <p:spPr>
          <a:xfrm>
            <a:off x="7512120" y="1272960"/>
            <a:ext cx="433080" cy="133200"/>
          </a:xfrm>
          <a:prstGeom prst="rect">
            <a:avLst/>
          </a:prstGeom>
          <a:ln w="0">
            <a:noFill/>
          </a:ln>
        </p:spPr>
      </p:pic>
      <p:sp>
        <p:nvSpPr>
          <p:cNvPr id="402" name="CustomShape 33"/>
          <p:cNvSpPr/>
          <p:nvPr/>
        </p:nvSpPr>
        <p:spPr>
          <a:xfrm>
            <a:off x="7621560" y="1199160"/>
            <a:ext cx="43308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03" name="Picture 114_1"/>
          <p:cNvPicPr/>
          <p:nvPr/>
        </p:nvPicPr>
        <p:blipFill>
          <a:blip r:embed="rId6"/>
          <a:stretch/>
        </p:blipFill>
        <p:spPr>
          <a:xfrm>
            <a:off x="7888680" y="1266120"/>
            <a:ext cx="442080" cy="139680"/>
          </a:xfrm>
          <a:prstGeom prst="rect">
            <a:avLst/>
          </a:prstGeom>
          <a:ln w="0">
            <a:noFill/>
          </a:ln>
        </p:spPr>
      </p:pic>
      <p:sp>
        <p:nvSpPr>
          <p:cNvPr id="404" name="CustomShape 34"/>
          <p:cNvSpPr/>
          <p:nvPr/>
        </p:nvSpPr>
        <p:spPr>
          <a:xfrm>
            <a:off x="7890120" y="1197000"/>
            <a:ext cx="61128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05" name="CustomShape 35"/>
          <p:cNvSpPr/>
          <p:nvPr/>
        </p:nvSpPr>
        <p:spPr>
          <a:xfrm>
            <a:off x="8277120" y="995760"/>
            <a:ext cx="216000" cy="5184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406" name="Picture 119_1"/>
          <p:cNvPicPr/>
          <p:nvPr/>
        </p:nvPicPr>
        <p:blipFill>
          <a:blip r:embed="rId4"/>
          <a:stretch/>
        </p:blipFill>
        <p:spPr>
          <a:xfrm>
            <a:off x="4717440" y="2211840"/>
            <a:ext cx="1356480" cy="134640"/>
          </a:xfrm>
          <a:prstGeom prst="rect">
            <a:avLst/>
          </a:prstGeom>
          <a:ln w="0">
            <a:noFill/>
          </a:ln>
        </p:spPr>
      </p:pic>
      <p:sp>
        <p:nvSpPr>
          <p:cNvPr id="407" name="CustomShape 36"/>
          <p:cNvSpPr/>
          <p:nvPr/>
        </p:nvSpPr>
        <p:spPr>
          <a:xfrm>
            <a:off x="4662360" y="2385360"/>
            <a:ext cx="886680" cy="5400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2228,5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14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08" name="CustomShape 37"/>
          <p:cNvSpPr/>
          <p:nvPr/>
        </p:nvSpPr>
        <p:spPr>
          <a:xfrm>
            <a:off x="4662360" y="2520360"/>
            <a:ext cx="896400" cy="5364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26424/105698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409" name="Picture 124_1"/>
          <p:cNvPicPr/>
          <p:nvPr/>
        </p:nvPicPr>
        <p:blipFill>
          <a:blip r:embed="rId8"/>
          <a:stretch/>
        </p:blipFill>
        <p:spPr>
          <a:xfrm>
            <a:off x="4708800" y="2663280"/>
            <a:ext cx="442080" cy="138960"/>
          </a:xfrm>
          <a:prstGeom prst="rect">
            <a:avLst/>
          </a:prstGeom>
          <a:ln w="0">
            <a:noFill/>
          </a:ln>
        </p:spPr>
      </p:pic>
      <p:sp>
        <p:nvSpPr>
          <p:cNvPr id="410" name="CustomShape 38"/>
          <p:cNvSpPr/>
          <p:nvPr/>
        </p:nvSpPr>
        <p:spPr>
          <a:xfrm>
            <a:off x="4889880" y="2589840"/>
            <a:ext cx="43956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11" name="Picture 127_1"/>
          <p:cNvPicPr/>
          <p:nvPr/>
        </p:nvPicPr>
        <p:blipFill>
          <a:blip r:embed="rId13"/>
          <a:stretch/>
        </p:blipFill>
        <p:spPr>
          <a:xfrm>
            <a:off x="5093280" y="2663280"/>
            <a:ext cx="434160" cy="132120"/>
          </a:xfrm>
          <a:prstGeom prst="rect">
            <a:avLst/>
          </a:prstGeom>
          <a:ln w="0">
            <a:noFill/>
          </a:ln>
        </p:spPr>
      </p:pic>
      <p:sp>
        <p:nvSpPr>
          <p:cNvPr id="412" name="CustomShape 39"/>
          <p:cNvSpPr/>
          <p:nvPr/>
        </p:nvSpPr>
        <p:spPr>
          <a:xfrm>
            <a:off x="5089680" y="2589840"/>
            <a:ext cx="47808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13" name="CustomShape 40"/>
          <p:cNvSpPr/>
          <p:nvPr/>
        </p:nvSpPr>
        <p:spPr>
          <a:xfrm>
            <a:off x="5476680" y="2387520"/>
            <a:ext cx="260280" cy="5400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65%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414" name="Picture 132_1"/>
          <p:cNvPicPr/>
          <p:nvPr/>
        </p:nvPicPr>
        <p:blipFill>
          <a:blip r:embed="rId7"/>
          <a:stretch/>
        </p:blipFill>
        <p:spPr>
          <a:xfrm>
            <a:off x="3064320" y="1980000"/>
            <a:ext cx="1569600" cy="135000"/>
          </a:xfrm>
          <a:prstGeom prst="rect">
            <a:avLst/>
          </a:prstGeom>
          <a:ln w="0">
            <a:noFill/>
          </a:ln>
        </p:spPr>
      </p:pic>
      <p:sp>
        <p:nvSpPr>
          <p:cNvPr id="415" name="CustomShape 41"/>
          <p:cNvSpPr/>
          <p:nvPr/>
        </p:nvSpPr>
        <p:spPr>
          <a:xfrm>
            <a:off x="3245760" y="1893600"/>
            <a:ext cx="174816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Всеволожский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16" name="CustomShape 42"/>
          <p:cNvSpPr/>
          <p:nvPr/>
        </p:nvSpPr>
        <p:spPr>
          <a:xfrm>
            <a:off x="3391560" y="2161080"/>
            <a:ext cx="882360" cy="5256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2565,3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1482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17" name="CustomShape 43"/>
          <p:cNvSpPr/>
          <p:nvPr/>
        </p:nvSpPr>
        <p:spPr>
          <a:xfrm>
            <a:off x="3420000" y="2259720"/>
            <a:ext cx="890280" cy="5256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88680/354723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418" name="Picture 137_1"/>
          <p:cNvPicPr/>
          <p:nvPr/>
        </p:nvPicPr>
        <p:blipFill>
          <a:blip r:embed="rId5"/>
          <a:stretch/>
        </p:blipFill>
        <p:spPr>
          <a:xfrm>
            <a:off x="3481920" y="2324160"/>
            <a:ext cx="432000" cy="139320"/>
          </a:xfrm>
          <a:prstGeom prst="rect">
            <a:avLst/>
          </a:prstGeom>
          <a:ln w="0">
            <a:noFill/>
          </a:ln>
        </p:spPr>
      </p:pic>
      <p:sp>
        <p:nvSpPr>
          <p:cNvPr id="419" name="CustomShape 44"/>
          <p:cNvSpPr/>
          <p:nvPr/>
        </p:nvSpPr>
        <p:spPr>
          <a:xfrm flipH="1">
            <a:off x="3676680" y="2324160"/>
            <a:ext cx="70560" cy="15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20" name="Picture 140_1"/>
          <p:cNvPicPr/>
          <p:nvPr/>
        </p:nvPicPr>
        <p:blipFill>
          <a:blip r:embed="rId6"/>
          <a:stretch/>
        </p:blipFill>
        <p:spPr>
          <a:xfrm>
            <a:off x="3942720" y="2340000"/>
            <a:ext cx="439920" cy="140760"/>
          </a:xfrm>
          <a:prstGeom prst="rect">
            <a:avLst/>
          </a:prstGeom>
          <a:ln w="0">
            <a:noFill/>
          </a:ln>
        </p:spPr>
      </p:pic>
      <p:sp>
        <p:nvSpPr>
          <p:cNvPr id="421" name="CustomShape 45"/>
          <p:cNvSpPr/>
          <p:nvPr/>
        </p:nvSpPr>
        <p:spPr>
          <a:xfrm>
            <a:off x="3908160" y="2252160"/>
            <a:ext cx="47448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22" name="CustomShape 46"/>
          <p:cNvSpPr/>
          <p:nvPr/>
        </p:nvSpPr>
        <p:spPr>
          <a:xfrm>
            <a:off x="4140000" y="2161080"/>
            <a:ext cx="170280" cy="65520"/>
          </a:xfrm>
          <a:prstGeom prst="roundRect">
            <a:avLst>
              <a:gd name="adj" fmla="val 0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65%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423" name="Picture 145_1"/>
          <p:cNvPicPr/>
          <p:nvPr/>
        </p:nvPicPr>
        <p:blipFill>
          <a:blip r:embed="rId14"/>
          <a:stretch/>
        </p:blipFill>
        <p:spPr>
          <a:xfrm>
            <a:off x="6299640" y="2364120"/>
            <a:ext cx="1751400" cy="139320"/>
          </a:xfrm>
          <a:prstGeom prst="rect">
            <a:avLst/>
          </a:prstGeom>
          <a:ln w="0">
            <a:noFill/>
          </a:ln>
        </p:spPr>
      </p:pic>
      <p:sp>
        <p:nvSpPr>
          <p:cNvPr id="424" name="CustomShape 47"/>
          <p:cNvSpPr/>
          <p:nvPr/>
        </p:nvSpPr>
        <p:spPr>
          <a:xfrm>
            <a:off x="6685920" y="2566800"/>
            <a:ext cx="882360" cy="5256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1238,7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394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25" name="CustomShape 48"/>
          <p:cNvSpPr/>
          <p:nvPr/>
        </p:nvSpPr>
        <p:spPr>
          <a:xfrm>
            <a:off x="7469640" y="2560320"/>
            <a:ext cx="190080" cy="5256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426" name="Picture 158_1"/>
          <p:cNvPicPr/>
          <p:nvPr/>
        </p:nvPicPr>
        <p:blipFill>
          <a:blip r:embed="rId7"/>
          <a:stretch/>
        </p:blipFill>
        <p:spPr>
          <a:xfrm>
            <a:off x="5970960" y="3310560"/>
            <a:ext cx="1752840" cy="135720"/>
          </a:xfrm>
          <a:prstGeom prst="rect">
            <a:avLst/>
          </a:prstGeom>
          <a:ln w="0">
            <a:noFill/>
          </a:ln>
        </p:spPr>
      </p:pic>
      <p:sp>
        <p:nvSpPr>
          <p:cNvPr id="427" name="CustomShape 49"/>
          <p:cNvSpPr/>
          <p:nvPr/>
        </p:nvSpPr>
        <p:spPr>
          <a:xfrm>
            <a:off x="6358320" y="3489120"/>
            <a:ext cx="884160" cy="5292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963,9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362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28" name="CustomShape 50"/>
          <p:cNvSpPr/>
          <p:nvPr/>
        </p:nvSpPr>
        <p:spPr>
          <a:xfrm>
            <a:off x="6358320" y="3625200"/>
            <a:ext cx="892080" cy="5400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12504/50019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29" name="CustomShape 51"/>
          <p:cNvSpPr/>
          <p:nvPr/>
        </p:nvSpPr>
        <p:spPr>
          <a:xfrm>
            <a:off x="6480000" y="3758400"/>
            <a:ext cx="439920" cy="140040"/>
          </a:xfrm>
          <a:prstGeom prst="rect">
            <a:avLst/>
          </a:prstGeom>
          <a:blipFill rotWithShape="0">
            <a:blip r:embed="rId8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30" name="Picture 171_1"/>
          <p:cNvPicPr/>
          <p:nvPr/>
        </p:nvPicPr>
        <p:blipFill>
          <a:blip r:embed="rId4"/>
          <a:stretch/>
        </p:blipFill>
        <p:spPr>
          <a:xfrm>
            <a:off x="4506480" y="3333960"/>
            <a:ext cx="1749960" cy="135360"/>
          </a:xfrm>
          <a:prstGeom prst="rect">
            <a:avLst/>
          </a:prstGeom>
          <a:ln w="0">
            <a:noFill/>
          </a:ln>
        </p:spPr>
      </p:pic>
      <p:sp>
        <p:nvSpPr>
          <p:cNvPr id="431" name="CustomShape 52"/>
          <p:cNvSpPr/>
          <p:nvPr/>
        </p:nvSpPr>
        <p:spPr>
          <a:xfrm>
            <a:off x="4819320" y="3525840"/>
            <a:ext cx="884160" cy="5292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866,571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302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32" name="CustomShape 53"/>
          <p:cNvSpPr/>
          <p:nvPr/>
        </p:nvSpPr>
        <p:spPr>
          <a:xfrm>
            <a:off x="4819320" y="3663360"/>
            <a:ext cx="893520" cy="5256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5614/62456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433" name="Picture 176_1"/>
          <p:cNvPicPr/>
          <p:nvPr/>
        </p:nvPicPr>
        <p:blipFill>
          <a:blip r:embed="rId12"/>
          <a:stretch/>
        </p:blipFill>
        <p:spPr>
          <a:xfrm>
            <a:off x="4858920" y="3806640"/>
            <a:ext cx="433440" cy="133920"/>
          </a:xfrm>
          <a:prstGeom prst="rect">
            <a:avLst/>
          </a:prstGeom>
          <a:ln w="0">
            <a:noFill/>
          </a:ln>
        </p:spPr>
      </p:pic>
      <p:sp>
        <p:nvSpPr>
          <p:cNvPr id="434" name="CustomShape 54"/>
          <p:cNvSpPr/>
          <p:nvPr/>
        </p:nvSpPr>
        <p:spPr>
          <a:xfrm>
            <a:off x="5049720" y="3799440"/>
            <a:ext cx="70560" cy="15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35" name="Picture 179_1"/>
          <p:cNvPicPr/>
          <p:nvPr/>
        </p:nvPicPr>
        <p:blipFill>
          <a:blip r:embed="rId15"/>
          <a:stretch/>
        </p:blipFill>
        <p:spPr>
          <a:xfrm>
            <a:off x="5243400" y="3806640"/>
            <a:ext cx="441000" cy="133920"/>
          </a:xfrm>
          <a:prstGeom prst="rect">
            <a:avLst/>
          </a:prstGeom>
          <a:ln w="0">
            <a:noFill/>
          </a:ln>
        </p:spPr>
      </p:pic>
      <p:sp>
        <p:nvSpPr>
          <p:cNvPr id="436" name="CustomShape 55"/>
          <p:cNvSpPr/>
          <p:nvPr/>
        </p:nvSpPr>
        <p:spPr>
          <a:xfrm>
            <a:off x="5429520" y="3804840"/>
            <a:ext cx="139680" cy="15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37" name="CustomShape 56"/>
          <p:cNvSpPr/>
          <p:nvPr/>
        </p:nvSpPr>
        <p:spPr>
          <a:xfrm>
            <a:off x="5631120" y="3528000"/>
            <a:ext cx="188280" cy="5292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438" name="Picture 184_1"/>
          <p:cNvPicPr/>
          <p:nvPr/>
        </p:nvPicPr>
        <p:blipFill>
          <a:blip r:embed="rId7"/>
          <a:stretch/>
        </p:blipFill>
        <p:spPr>
          <a:xfrm>
            <a:off x="3516480" y="2927880"/>
            <a:ext cx="1752840" cy="135720"/>
          </a:xfrm>
          <a:prstGeom prst="rect">
            <a:avLst/>
          </a:prstGeom>
          <a:ln w="0">
            <a:noFill/>
          </a:ln>
        </p:spPr>
      </p:pic>
      <p:sp>
        <p:nvSpPr>
          <p:cNvPr id="439" name="CustomShape 57"/>
          <p:cNvSpPr/>
          <p:nvPr/>
        </p:nvSpPr>
        <p:spPr>
          <a:xfrm>
            <a:off x="3760200" y="3065760"/>
            <a:ext cx="884160" cy="5364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2545,6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736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40" name="CustomShape 58"/>
          <p:cNvSpPr/>
          <p:nvPr/>
        </p:nvSpPr>
        <p:spPr>
          <a:xfrm>
            <a:off x="3798720" y="3201480"/>
            <a:ext cx="892080" cy="5400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32440/129761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441" name="Picture 189_1"/>
          <p:cNvPicPr/>
          <p:nvPr/>
        </p:nvPicPr>
        <p:blipFill>
          <a:blip r:embed="rId12"/>
          <a:stretch/>
        </p:blipFill>
        <p:spPr>
          <a:xfrm>
            <a:off x="3850200" y="3344760"/>
            <a:ext cx="432720" cy="133200"/>
          </a:xfrm>
          <a:prstGeom prst="rect">
            <a:avLst/>
          </a:prstGeom>
          <a:ln w="0">
            <a:noFill/>
          </a:ln>
        </p:spPr>
      </p:pic>
      <p:sp>
        <p:nvSpPr>
          <p:cNvPr id="442" name="CustomShape 59"/>
          <p:cNvSpPr/>
          <p:nvPr/>
        </p:nvSpPr>
        <p:spPr>
          <a:xfrm>
            <a:off x="3992760" y="3271320"/>
            <a:ext cx="43488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43" name="Picture 192_1"/>
          <p:cNvPicPr/>
          <p:nvPr/>
        </p:nvPicPr>
        <p:blipFill>
          <a:blip r:embed="rId13"/>
          <a:stretch/>
        </p:blipFill>
        <p:spPr>
          <a:xfrm>
            <a:off x="4222440" y="3345840"/>
            <a:ext cx="432720" cy="133200"/>
          </a:xfrm>
          <a:prstGeom prst="rect">
            <a:avLst/>
          </a:prstGeom>
          <a:ln w="0">
            <a:noFill/>
          </a:ln>
        </p:spPr>
      </p:pic>
      <p:sp>
        <p:nvSpPr>
          <p:cNvPr id="444" name="CustomShape 60"/>
          <p:cNvSpPr/>
          <p:nvPr/>
        </p:nvSpPr>
        <p:spPr>
          <a:xfrm>
            <a:off x="4221720" y="3271320"/>
            <a:ext cx="51768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45" name="CustomShape 61"/>
          <p:cNvSpPr/>
          <p:nvPr/>
        </p:nvSpPr>
        <p:spPr>
          <a:xfrm>
            <a:off x="4607280" y="3067920"/>
            <a:ext cx="189720" cy="5256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65%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446" name="Picture 197_1"/>
          <p:cNvPicPr/>
          <p:nvPr/>
        </p:nvPicPr>
        <p:blipFill>
          <a:blip r:embed="rId14"/>
          <a:stretch/>
        </p:blipFill>
        <p:spPr>
          <a:xfrm>
            <a:off x="1860120" y="2713320"/>
            <a:ext cx="1751400" cy="140040"/>
          </a:xfrm>
          <a:prstGeom prst="rect">
            <a:avLst/>
          </a:prstGeom>
          <a:ln w="0">
            <a:noFill/>
          </a:ln>
        </p:spPr>
      </p:pic>
      <p:sp>
        <p:nvSpPr>
          <p:cNvPr id="447" name="CustomShape 62"/>
          <p:cNvSpPr/>
          <p:nvPr/>
        </p:nvSpPr>
        <p:spPr>
          <a:xfrm>
            <a:off x="2113920" y="2642400"/>
            <a:ext cx="174816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Ломоносовский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48" name="CustomShape 63"/>
          <p:cNvSpPr/>
          <p:nvPr/>
        </p:nvSpPr>
        <p:spPr>
          <a:xfrm>
            <a:off x="2213640" y="2957760"/>
            <a:ext cx="882360" cy="5400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1053,9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252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49" name="CustomShape 64"/>
          <p:cNvSpPr/>
          <p:nvPr/>
        </p:nvSpPr>
        <p:spPr>
          <a:xfrm>
            <a:off x="2214720" y="3093840"/>
            <a:ext cx="890280" cy="5400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17962/71250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450" name="Picture 202_1"/>
          <p:cNvPicPr/>
          <p:nvPr/>
        </p:nvPicPr>
        <p:blipFill>
          <a:blip r:embed="rId5"/>
          <a:stretch/>
        </p:blipFill>
        <p:spPr>
          <a:xfrm>
            <a:off x="2266200" y="3234600"/>
            <a:ext cx="430200" cy="140040"/>
          </a:xfrm>
          <a:prstGeom prst="rect">
            <a:avLst/>
          </a:prstGeom>
          <a:ln w="0">
            <a:noFill/>
          </a:ln>
        </p:spPr>
      </p:pic>
      <p:sp>
        <p:nvSpPr>
          <p:cNvPr id="451" name="CustomShape 65"/>
          <p:cNvSpPr/>
          <p:nvPr/>
        </p:nvSpPr>
        <p:spPr>
          <a:xfrm>
            <a:off x="2472480" y="3234240"/>
            <a:ext cx="70560" cy="15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52" name="Picture 205_1"/>
          <p:cNvPicPr/>
          <p:nvPr/>
        </p:nvPicPr>
        <p:blipFill>
          <a:blip r:embed="rId9"/>
          <a:stretch/>
        </p:blipFill>
        <p:spPr>
          <a:xfrm>
            <a:off x="2637720" y="3235680"/>
            <a:ext cx="432000" cy="138960"/>
          </a:xfrm>
          <a:prstGeom prst="rect">
            <a:avLst/>
          </a:prstGeom>
          <a:ln w="0">
            <a:noFill/>
          </a:ln>
        </p:spPr>
      </p:pic>
      <p:sp>
        <p:nvSpPr>
          <p:cNvPr id="453" name="CustomShape 66"/>
          <p:cNvSpPr/>
          <p:nvPr/>
        </p:nvSpPr>
        <p:spPr>
          <a:xfrm>
            <a:off x="2637720" y="3162240"/>
            <a:ext cx="56448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54" name="CustomShape 67"/>
          <p:cNvSpPr/>
          <p:nvPr/>
        </p:nvSpPr>
        <p:spPr>
          <a:xfrm>
            <a:off x="3023280" y="2959920"/>
            <a:ext cx="147240" cy="5400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65%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455" name="Picture 210_1"/>
          <p:cNvPicPr/>
          <p:nvPr/>
        </p:nvPicPr>
        <p:blipFill>
          <a:blip r:embed="rId16"/>
          <a:stretch/>
        </p:blipFill>
        <p:spPr>
          <a:xfrm>
            <a:off x="400320" y="3924000"/>
            <a:ext cx="1749600" cy="139680"/>
          </a:xfrm>
          <a:prstGeom prst="rect">
            <a:avLst/>
          </a:prstGeom>
          <a:ln w="0">
            <a:noFill/>
          </a:ln>
        </p:spPr>
      </p:pic>
      <p:sp>
        <p:nvSpPr>
          <p:cNvPr id="456" name="CustomShape 68"/>
          <p:cNvSpPr/>
          <p:nvPr/>
        </p:nvSpPr>
        <p:spPr>
          <a:xfrm>
            <a:off x="648000" y="3819240"/>
            <a:ext cx="17528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Сланцевский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57" name="CustomShape 69"/>
          <p:cNvSpPr/>
          <p:nvPr/>
        </p:nvSpPr>
        <p:spPr>
          <a:xfrm>
            <a:off x="756000" y="4109760"/>
            <a:ext cx="886680" cy="5364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677,7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204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58" name="CustomShape 70"/>
          <p:cNvSpPr/>
          <p:nvPr/>
        </p:nvSpPr>
        <p:spPr>
          <a:xfrm>
            <a:off x="756000" y="4212720"/>
            <a:ext cx="894600" cy="5400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10697/42791</a:t>
            </a:r>
            <a:endParaRPr lang="ru-RU" sz="800" b="0" strike="noStrike" spc="-1">
              <a:latin typeface="Arial"/>
            </a:endParaRPr>
          </a:p>
        </p:txBody>
      </p:sp>
      <p:grpSp>
        <p:nvGrpSpPr>
          <p:cNvPr id="459" name="Group 71"/>
          <p:cNvGrpSpPr/>
          <p:nvPr/>
        </p:nvGrpSpPr>
        <p:grpSpPr>
          <a:xfrm>
            <a:off x="802800" y="4352040"/>
            <a:ext cx="442080" cy="151920"/>
            <a:chOff x="802800" y="4352040"/>
            <a:chExt cx="442080" cy="151920"/>
          </a:xfrm>
        </p:grpSpPr>
        <p:pic>
          <p:nvPicPr>
            <p:cNvPr id="460" name="Picture 215_1"/>
            <p:cNvPicPr/>
            <p:nvPr/>
          </p:nvPicPr>
          <p:blipFill>
            <a:blip r:embed="rId8"/>
            <a:stretch/>
          </p:blipFill>
          <p:spPr>
            <a:xfrm>
              <a:off x="802800" y="4352760"/>
              <a:ext cx="442080" cy="139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61" name="CustomShape 72"/>
            <p:cNvSpPr/>
            <p:nvPr/>
          </p:nvSpPr>
          <p:spPr>
            <a:xfrm>
              <a:off x="1015560" y="4352040"/>
              <a:ext cx="70560" cy="15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8</a:t>
              </a:r>
              <a:endParaRPr lang="ru-RU" sz="1000" b="0" strike="noStrike" spc="-1">
                <a:latin typeface="Arial"/>
              </a:endParaRPr>
            </a:p>
          </p:txBody>
        </p:sp>
      </p:grpSp>
      <p:pic>
        <p:nvPicPr>
          <p:cNvPr id="462" name="Picture 218_1"/>
          <p:cNvPicPr/>
          <p:nvPr/>
        </p:nvPicPr>
        <p:blipFill>
          <a:blip r:embed="rId6"/>
          <a:stretch/>
        </p:blipFill>
        <p:spPr>
          <a:xfrm>
            <a:off x="1179360" y="4352760"/>
            <a:ext cx="442080" cy="139680"/>
          </a:xfrm>
          <a:prstGeom prst="rect">
            <a:avLst/>
          </a:prstGeom>
          <a:ln w="0">
            <a:noFill/>
          </a:ln>
        </p:spPr>
      </p:pic>
      <p:sp>
        <p:nvSpPr>
          <p:cNvPr id="463" name="CustomShape 73"/>
          <p:cNvSpPr/>
          <p:nvPr/>
        </p:nvSpPr>
        <p:spPr>
          <a:xfrm>
            <a:off x="1366200" y="4352040"/>
            <a:ext cx="139680" cy="15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64" name="CustomShape 74"/>
          <p:cNvSpPr/>
          <p:nvPr/>
        </p:nvSpPr>
        <p:spPr>
          <a:xfrm>
            <a:off x="1570680" y="4111920"/>
            <a:ext cx="224280" cy="5400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68%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465" name="Picture 223_1"/>
          <p:cNvPicPr/>
          <p:nvPr/>
        </p:nvPicPr>
        <p:blipFill>
          <a:blip r:embed="rId7"/>
          <a:stretch/>
        </p:blipFill>
        <p:spPr>
          <a:xfrm>
            <a:off x="557280" y="3163680"/>
            <a:ext cx="1535040" cy="134640"/>
          </a:xfrm>
          <a:prstGeom prst="rect">
            <a:avLst/>
          </a:prstGeom>
          <a:ln w="0">
            <a:noFill/>
          </a:ln>
        </p:spPr>
      </p:pic>
      <p:sp>
        <p:nvSpPr>
          <p:cNvPr id="466" name="CustomShape 75"/>
          <p:cNvSpPr/>
          <p:nvPr/>
        </p:nvSpPr>
        <p:spPr>
          <a:xfrm>
            <a:off x="557280" y="3092760"/>
            <a:ext cx="175140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Кингисеппский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67" name="CustomShape 76"/>
          <p:cNvSpPr/>
          <p:nvPr/>
        </p:nvSpPr>
        <p:spPr>
          <a:xfrm>
            <a:off x="693000" y="3408120"/>
            <a:ext cx="882360" cy="5256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566,5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548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68" name="CustomShape 77"/>
          <p:cNvSpPr/>
          <p:nvPr/>
        </p:nvSpPr>
        <p:spPr>
          <a:xfrm>
            <a:off x="693000" y="3543120"/>
            <a:ext cx="891720" cy="5256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19709/78839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469" name="Picture 228_1"/>
          <p:cNvPicPr/>
          <p:nvPr/>
        </p:nvPicPr>
        <p:blipFill>
          <a:blip r:embed="rId5"/>
          <a:stretch/>
        </p:blipFill>
        <p:spPr>
          <a:xfrm>
            <a:off x="745200" y="3684960"/>
            <a:ext cx="432360" cy="138960"/>
          </a:xfrm>
          <a:prstGeom prst="rect">
            <a:avLst/>
          </a:prstGeom>
          <a:ln w="0">
            <a:noFill/>
          </a:ln>
        </p:spPr>
      </p:pic>
      <p:sp>
        <p:nvSpPr>
          <p:cNvPr id="470" name="CustomShape 78"/>
          <p:cNvSpPr/>
          <p:nvPr/>
        </p:nvSpPr>
        <p:spPr>
          <a:xfrm>
            <a:off x="954360" y="3683520"/>
            <a:ext cx="70560" cy="15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71" name="Picture 231_1"/>
          <p:cNvPicPr/>
          <p:nvPr/>
        </p:nvPicPr>
        <p:blipFill>
          <a:blip r:embed="rId13"/>
          <a:stretch/>
        </p:blipFill>
        <p:spPr>
          <a:xfrm>
            <a:off x="1118160" y="3686040"/>
            <a:ext cx="432360" cy="132120"/>
          </a:xfrm>
          <a:prstGeom prst="rect">
            <a:avLst/>
          </a:prstGeom>
          <a:ln w="0">
            <a:noFill/>
          </a:ln>
        </p:spPr>
      </p:pic>
      <p:sp>
        <p:nvSpPr>
          <p:cNvPr id="472" name="CustomShape 79"/>
          <p:cNvSpPr/>
          <p:nvPr/>
        </p:nvSpPr>
        <p:spPr>
          <a:xfrm>
            <a:off x="1118520" y="3611520"/>
            <a:ext cx="64368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73" name="CustomShape 80"/>
          <p:cNvSpPr/>
          <p:nvPr/>
        </p:nvSpPr>
        <p:spPr>
          <a:xfrm>
            <a:off x="1504080" y="3410280"/>
            <a:ext cx="181080" cy="5184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65%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474" name="Picture 236_1"/>
          <p:cNvPicPr/>
          <p:nvPr/>
        </p:nvPicPr>
        <p:blipFill>
          <a:blip r:embed="rId4"/>
          <a:stretch/>
        </p:blipFill>
        <p:spPr>
          <a:xfrm>
            <a:off x="1756800" y="3454920"/>
            <a:ext cx="1437120" cy="135360"/>
          </a:xfrm>
          <a:prstGeom prst="rect">
            <a:avLst/>
          </a:prstGeom>
          <a:ln w="0">
            <a:noFill/>
          </a:ln>
        </p:spPr>
      </p:pic>
      <p:sp>
        <p:nvSpPr>
          <p:cNvPr id="475" name="CustomShape 81"/>
          <p:cNvSpPr/>
          <p:nvPr/>
        </p:nvSpPr>
        <p:spPr>
          <a:xfrm>
            <a:off x="1935000" y="3382920"/>
            <a:ext cx="17528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Волосовский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76" name="CustomShape 82"/>
          <p:cNvSpPr/>
          <p:nvPr/>
        </p:nvSpPr>
        <p:spPr>
          <a:xfrm>
            <a:off x="2069280" y="3685320"/>
            <a:ext cx="887040" cy="5256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688,0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569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77" name="CustomShape 83"/>
          <p:cNvSpPr/>
          <p:nvPr/>
        </p:nvSpPr>
        <p:spPr>
          <a:xfrm>
            <a:off x="2069280" y="3821040"/>
            <a:ext cx="894600" cy="5256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12912/51675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478" name="Picture 241_1"/>
          <p:cNvPicPr/>
          <p:nvPr/>
        </p:nvPicPr>
        <p:blipFill>
          <a:blip r:embed="rId5"/>
          <a:stretch/>
        </p:blipFill>
        <p:spPr>
          <a:xfrm>
            <a:off x="2152440" y="3960000"/>
            <a:ext cx="433800" cy="139680"/>
          </a:xfrm>
          <a:prstGeom prst="rect">
            <a:avLst/>
          </a:prstGeom>
          <a:ln w="0">
            <a:noFill/>
          </a:ln>
        </p:spPr>
      </p:pic>
      <p:sp>
        <p:nvSpPr>
          <p:cNvPr id="479" name="CustomShape 84"/>
          <p:cNvSpPr/>
          <p:nvPr/>
        </p:nvSpPr>
        <p:spPr>
          <a:xfrm>
            <a:off x="2258280" y="3879720"/>
            <a:ext cx="43632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80" name="Picture 244_1"/>
          <p:cNvPicPr/>
          <p:nvPr/>
        </p:nvPicPr>
        <p:blipFill>
          <a:blip r:embed="rId6"/>
          <a:stretch/>
        </p:blipFill>
        <p:spPr>
          <a:xfrm>
            <a:off x="2494080" y="3960000"/>
            <a:ext cx="441360" cy="140760"/>
          </a:xfrm>
          <a:prstGeom prst="rect">
            <a:avLst/>
          </a:prstGeom>
          <a:ln w="0">
            <a:noFill/>
          </a:ln>
        </p:spPr>
      </p:pic>
      <p:sp>
        <p:nvSpPr>
          <p:cNvPr id="481" name="CustomShape 85"/>
          <p:cNvSpPr/>
          <p:nvPr/>
        </p:nvSpPr>
        <p:spPr>
          <a:xfrm>
            <a:off x="2493720" y="3889440"/>
            <a:ext cx="54072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82" name="CustomShape 86"/>
          <p:cNvSpPr/>
          <p:nvPr/>
        </p:nvSpPr>
        <p:spPr>
          <a:xfrm>
            <a:off x="2880720" y="3687120"/>
            <a:ext cx="279720" cy="5292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483" name="Picture 249_1"/>
          <p:cNvPicPr/>
          <p:nvPr/>
        </p:nvPicPr>
        <p:blipFill>
          <a:blip r:embed="rId4"/>
          <a:stretch/>
        </p:blipFill>
        <p:spPr>
          <a:xfrm>
            <a:off x="2336760" y="4207680"/>
            <a:ext cx="1749960" cy="135720"/>
          </a:xfrm>
          <a:prstGeom prst="rect">
            <a:avLst/>
          </a:prstGeom>
          <a:ln w="0">
            <a:noFill/>
          </a:ln>
        </p:spPr>
      </p:pic>
      <p:sp>
        <p:nvSpPr>
          <p:cNvPr id="484" name="CustomShape 87"/>
          <p:cNvSpPr/>
          <p:nvPr/>
        </p:nvSpPr>
        <p:spPr>
          <a:xfrm>
            <a:off x="3770280" y="2837880"/>
            <a:ext cx="175140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Тосненский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85" name="CustomShape 88"/>
          <p:cNvSpPr/>
          <p:nvPr/>
        </p:nvSpPr>
        <p:spPr>
          <a:xfrm>
            <a:off x="2376000" y="4389480"/>
            <a:ext cx="885600" cy="5364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1041,0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823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86" name="CustomShape 89"/>
          <p:cNvSpPr/>
          <p:nvPr/>
        </p:nvSpPr>
        <p:spPr>
          <a:xfrm>
            <a:off x="2376000" y="4525200"/>
            <a:ext cx="893160" cy="5400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12219/72879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487" name="Picture 254_1"/>
          <p:cNvPicPr/>
          <p:nvPr/>
        </p:nvPicPr>
        <p:blipFill>
          <a:blip r:embed="rId5"/>
          <a:stretch/>
        </p:blipFill>
        <p:spPr>
          <a:xfrm>
            <a:off x="2423880" y="4664880"/>
            <a:ext cx="433440" cy="140040"/>
          </a:xfrm>
          <a:prstGeom prst="rect">
            <a:avLst/>
          </a:prstGeom>
          <a:ln w="0">
            <a:noFill/>
          </a:ln>
        </p:spPr>
      </p:pic>
      <p:sp>
        <p:nvSpPr>
          <p:cNvPr id="488" name="CustomShape 90"/>
          <p:cNvSpPr/>
          <p:nvPr/>
        </p:nvSpPr>
        <p:spPr>
          <a:xfrm>
            <a:off x="2568240" y="4592520"/>
            <a:ext cx="43488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83160" rIns="4680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89" name="Picture 257_1"/>
          <p:cNvPicPr/>
          <p:nvPr/>
        </p:nvPicPr>
        <p:blipFill>
          <a:blip r:embed="rId6"/>
          <a:stretch/>
        </p:blipFill>
        <p:spPr>
          <a:xfrm>
            <a:off x="2798640" y="4664880"/>
            <a:ext cx="410040" cy="140040"/>
          </a:xfrm>
          <a:prstGeom prst="rect">
            <a:avLst/>
          </a:prstGeom>
          <a:ln w="0">
            <a:noFill/>
          </a:ln>
        </p:spPr>
      </p:pic>
      <p:sp>
        <p:nvSpPr>
          <p:cNvPr id="490" name="CustomShape 91"/>
          <p:cNvSpPr/>
          <p:nvPr/>
        </p:nvSpPr>
        <p:spPr>
          <a:xfrm>
            <a:off x="2800440" y="4592520"/>
            <a:ext cx="5882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91" name="CustomShape 92"/>
          <p:cNvSpPr/>
          <p:nvPr/>
        </p:nvSpPr>
        <p:spPr>
          <a:xfrm>
            <a:off x="3187800" y="4391280"/>
            <a:ext cx="168120" cy="5292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492" name="Picture 262_1"/>
          <p:cNvPicPr/>
          <p:nvPr/>
        </p:nvPicPr>
        <p:blipFill>
          <a:blip r:embed="rId4"/>
          <a:stretch/>
        </p:blipFill>
        <p:spPr>
          <a:xfrm>
            <a:off x="3257640" y="3520440"/>
            <a:ext cx="1196280" cy="134640"/>
          </a:xfrm>
          <a:prstGeom prst="rect">
            <a:avLst/>
          </a:prstGeom>
          <a:ln w="0">
            <a:noFill/>
          </a:ln>
        </p:spPr>
      </p:pic>
      <p:sp>
        <p:nvSpPr>
          <p:cNvPr id="493" name="CustomShape 93"/>
          <p:cNvSpPr/>
          <p:nvPr/>
        </p:nvSpPr>
        <p:spPr>
          <a:xfrm>
            <a:off x="3277080" y="3767760"/>
            <a:ext cx="883800" cy="5364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2766,2</a:t>
            </a:r>
            <a:r>
              <a:rPr lang="en-US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972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94" name="CustomShape 94"/>
          <p:cNvSpPr/>
          <p:nvPr/>
        </p:nvSpPr>
        <p:spPr>
          <a:xfrm>
            <a:off x="3277080" y="3903480"/>
            <a:ext cx="893160" cy="5400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61063/24425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495" name="Picture 267_1"/>
          <p:cNvPicPr/>
          <p:nvPr/>
        </p:nvPicPr>
        <p:blipFill>
          <a:blip r:embed="rId17"/>
          <a:stretch/>
        </p:blipFill>
        <p:spPr>
          <a:xfrm>
            <a:off x="3359160" y="4046400"/>
            <a:ext cx="441360" cy="133560"/>
          </a:xfrm>
          <a:prstGeom prst="rect">
            <a:avLst/>
          </a:prstGeom>
          <a:ln w="0">
            <a:noFill/>
          </a:ln>
        </p:spPr>
      </p:pic>
      <p:sp>
        <p:nvSpPr>
          <p:cNvPr id="496" name="CustomShape 95"/>
          <p:cNvSpPr/>
          <p:nvPr/>
        </p:nvSpPr>
        <p:spPr>
          <a:xfrm>
            <a:off x="3567240" y="4055760"/>
            <a:ext cx="70560" cy="15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97" name="Picture 270_1"/>
          <p:cNvPicPr/>
          <p:nvPr/>
        </p:nvPicPr>
        <p:blipFill>
          <a:blip r:embed="rId13"/>
          <a:stretch/>
        </p:blipFill>
        <p:spPr>
          <a:xfrm>
            <a:off x="3705840" y="4046400"/>
            <a:ext cx="433440" cy="133560"/>
          </a:xfrm>
          <a:prstGeom prst="rect">
            <a:avLst/>
          </a:prstGeom>
          <a:ln w="0">
            <a:noFill/>
          </a:ln>
        </p:spPr>
      </p:pic>
      <p:sp>
        <p:nvSpPr>
          <p:cNvPr id="498" name="CustomShape 96"/>
          <p:cNvSpPr/>
          <p:nvPr/>
        </p:nvSpPr>
        <p:spPr>
          <a:xfrm>
            <a:off x="3704400" y="3973320"/>
            <a:ext cx="5792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99" name="CustomShape 97"/>
          <p:cNvSpPr/>
          <p:nvPr/>
        </p:nvSpPr>
        <p:spPr>
          <a:xfrm>
            <a:off x="4087080" y="3769920"/>
            <a:ext cx="176040" cy="5256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65%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00" name="CustomShape 98"/>
          <p:cNvSpPr/>
          <p:nvPr/>
        </p:nvSpPr>
        <p:spPr>
          <a:xfrm>
            <a:off x="7470000" y="1115640"/>
            <a:ext cx="890280" cy="5256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7821/28924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01" name="CustomShape 99"/>
          <p:cNvSpPr/>
          <p:nvPr/>
        </p:nvSpPr>
        <p:spPr>
          <a:xfrm>
            <a:off x="6704640" y="2703960"/>
            <a:ext cx="889920" cy="5256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160" rIns="0" bIns="8316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17476/69905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502" name="Picture 150_1"/>
          <p:cNvPicPr/>
          <p:nvPr/>
        </p:nvPicPr>
        <p:blipFill>
          <a:blip r:embed="rId5"/>
          <a:stretch/>
        </p:blipFill>
        <p:spPr>
          <a:xfrm>
            <a:off x="6840360" y="2827440"/>
            <a:ext cx="432000" cy="139680"/>
          </a:xfrm>
          <a:prstGeom prst="rect">
            <a:avLst/>
          </a:prstGeom>
          <a:ln w="0">
            <a:noFill/>
          </a:ln>
        </p:spPr>
      </p:pic>
      <p:sp>
        <p:nvSpPr>
          <p:cNvPr id="503" name="CustomShape 100"/>
          <p:cNvSpPr/>
          <p:nvPr/>
        </p:nvSpPr>
        <p:spPr>
          <a:xfrm>
            <a:off x="7049880" y="2828880"/>
            <a:ext cx="70560" cy="15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504" name="Picture 153_1"/>
          <p:cNvPicPr/>
          <p:nvPr/>
        </p:nvPicPr>
        <p:blipFill>
          <a:blip r:embed="rId9"/>
          <a:stretch/>
        </p:blipFill>
        <p:spPr>
          <a:xfrm>
            <a:off x="7232400" y="2824200"/>
            <a:ext cx="432000" cy="138600"/>
          </a:xfrm>
          <a:prstGeom prst="rect">
            <a:avLst/>
          </a:prstGeom>
          <a:ln w="0">
            <a:noFill/>
          </a:ln>
        </p:spPr>
      </p:pic>
      <p:sp>
        <p:nvSpPr>
          <p:cNvPr id="505" name="CustomShape 101"/>
          <p:cNvSpPr/>
          <p:nvPr/>
        </p:nvSpPr>
        <p:spPr>
          <a:xfrm>
            <a:off x="7409520" y="2823480"/>
            <a:ext cx="140760" cy="15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506" name="Picture 166_1"/>
          <p:cNvPicPr/>
          <p:nvPr/>
        </p:nvPicPr>
        <p:blipFill>
          <a:blip r:embed="rId6"/>
          <a:stretch/>
        </p:blipFill>
        <p:spPr>
          <a:xfrm>
            <a:off x="6831360" y="3756240"/>
            <a:ext cx="440280" cy="140040"/>
          </a:xfrm>
          <a:prstGeom prst="rect">
            <a:avLst/>
          </a:prstGeom>
          <a:ln w="0">
            <a:noFill/>
          </a:ln>
        </p:spPr>
      </p:pic>
      <p:sp>
        <p:nvSpPr>
          <p:cNvPr id="507" name="CustomShape 102"/>
          <p:cNvSpPr/>
          <p:nvPr/>
        </p:nvSpPr>
        <p:spPr>
          <a:xfrm>
            <a:off x="6833520" y="3682800"/>
            <a:ext cx="51192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08" name="CustomShape 103"/>
          <p:cNvSpPr/>
          <p:nvPr/>
        </p:nvSpPr>
        <p:spPr>
          <a:xfrm>
            <a:off x="3213360" y="3448080"/>
            <a:ext cx="175140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Гатчинский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09" name="CustomShape 104"/>
          <p:cNvSpPr/>
          <p:nvPr/>
        </p:nvSpPr>
        <p:spPr>
          <a:xfrm>
            <a:off x="4775760" y="3228840"/>
            <a:ext cx="175140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Киришский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10" name="CustomShape 105"/>
          <p:cNvSpPr/>
          <p:nvPr/>
        </p:nvSpPr>
        <p:spPr>
          <a:xfrm>
            <a:off x="4861800" y="2130840"/>
            <a:ext cx="175140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Кировский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11" name="CustomShape 106"/>
          <p:cNvSpPr/>
          <p:nvPr/>
        </p:nvSpPr>
        <p:spPr>
          <a:xfrm>
            <a:off x="5518440" y="2519640"/>
            <a:ext cx="163548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Волховский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12" name="CustomShape 107"/>
          <p:cNvSpPr/>
          <p:nvPr/>
        </p:nvSpPr>
        <p:spPr>
          <a:xfrm>
            <a:off x="6265440" y="3244320"/>
            <a:ext cx="175140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Бокситогорский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13" name="CustomShape 108"/>
          <p:cNvSpPr/>
          <p:nvPr/>
        </p:nvSpPr>
        <p:spPr>
          <a:xfrm>
            <a:off x="6597000" y="2298240"/>
            <a:ext cx="175140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Тихвинский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14" name="CustomShape 109"/>
          <p:cNvSpPr/>
          <p:nvPr/>
        </p:nvSpPr>
        <p:spPr>
          <a:xfrm>
            <a:off x="5804640" y="1179360"/>
            <a:ext cx="175140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Лодейнопольский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15" name="CustomShape 110"/>
          <p:cNvSpPr/>
          <p:nvPr/>
        </p:nvSpPr>
        <p:spPr>
          <a:xfrm>
            <a:off x="7099200" y="720000"/>
            <a:ext cx="153900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Подпорожский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16" name="CustomShape 111"/>
          <p:cNvSpPr/>
          <p:nvPr/>
        </p:nvSpPr>
        <p:spPr>
          <a:xfrm>
            <a:off x="2675160" y="4140000"/>
            <a:ext cx="17528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65960" tIns="83160" rIns="165960" bIns="8316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Лужский р-н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517" name="CustomShape 112"/>
          <p:cNvSpPr/>
          <p:nvPr/>
        </p:nvSpPr>
        <p:spPr>
          <a:xfrm>
            <a:off x="9897120" y="2875320"/>
            <a:ext cx="1647720" cy="15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8" name="CustomShape 113"/>
          <p:cNvSpPr/>
          <p:nvPr/>
        </p:nvSpPr>
        <p:spPr>
          <a:xfrm>
            <a:off x="7020000" y="3486600"/>
            <a:ext cx="249840" cy="5544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lang="ru-RU" sz="800" b="0" strike="noStrike" spc="-1">
              <a:latin typeface="Arial"/>
            </a:endParaRPr>
          </a:p>
        </p:txBody>
      </p:sp>
      <p:grpSp>
        <p:nvGrpSpPr>
          <p:cNvPr id="519" name="Group 114"/>
          <p:cNvGrpSpPr/>
          <p:nvPr/>
        </p:nvGrpSpPr>
        <p:grpSpPr>
          <a:xfrm>
            <a:off x="7560360" y="2030040"/>
            <a:ext cx="2908800" cy="3161520"/>
            <a:chOff x="7560360" y="2030040"/>
            <a:chExt cx="2908800" cy="3161520"/>
          </a:xfrm>
        </p:grpSpPr>
        <p:sp>
          <p:nvSpPr>
            <p:cNvPr id="520" name="CustomShape 115"/>
            <p:cNvSpPr/>
            <p:nvPr/>
          </p:nvSpPr>
          <p:spPr>
            <a:xfrm>
              <a:off x="8299440" y="2751480"/>
              <a:ext cx="216972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8160" tIns="64080" rIns="128160" bIns="640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- линии электропередач</a:t>
              </a:r>
              <a:endParaRPr lang="ru-RU" sz="1000" b="0" strike="noStrike" spc="-1">
                <a:latin typeface="Arial"/>
              </a:endParaRPr>
            </a:p>
          </p:txBody>
        </p:sp>
        <p:sp>
          <p:nvSpPr>
            <p:cNvPr id="521" name="CustomShape 116"/>
            <p:cNvSpPr/>
            <p:nvPr/>
          </p:nvSpPr>
          <p:spPr>
            <a:xfrm>
              <a:off x="8262720" y="3967200"/>
              <a:ext cx="2172600" cy="245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" name="CustomShape 117"/>
            <p:cNvSpPr/>
            <p:nvPr/>
          </p:nvSpPr>
          <p:spPr>
            <a:xfrm>
              <a:off x="8109360" y="4392720"/>
              <a:ext cx="209304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8160" tIns="64080" rIns="128160" bIns="640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- муниципальное образование</a:t>
              </a:r>
              <a:endParaRPr lang="ru-RU" sz="1000" b="0" strike="noStrike" spc="-1">
                <a:latin typeface="Arial"/>
              </a:endParaRPr>
            </a:p>
          </p:txBody>
        </p:sp>
        <p:sp>
          <p:nvSpPr>
            <p:cNvPr id="523" name="CustomShape 118"/>
            <p:cNvSpPr/>
            <p:nvPr/>
          </p:nvSpPr>
          <p:spPr>
            <a:xfrm>
              <a:off x="7788960" y="4030560"/>
              <a:ext cx="1288800" cy="6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" name="CustomShape 119"/>
            <p:cNvSpPr/>
            <p:nvPr/>
          </p:nvSpPr>
          <p:spPr>
            <a:xfrm>
              <a:off x="7594920" y="2072880"/>
              <a:ext cx="2458440" cy="2909160"/>
            </a:xfrm>
            <a:prstGeom prst="rect">
              <a:avLst/>
            </a:prstGeom>
            <a:solidFill>
              <a:srgbClr val="FFFFFF"/>
            </a:solidFill>
            <a:ln w="190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" name="CustomShape 120"/>
            <p:cNvSpPr/>
            <p:nvPr/>
          </p:nvSpPr>
          <p:spPr>
            <a:xfrm>
              <a:off x="8060040" y="4120560"/>
              <a:ext cx="1537920" cy="99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6" name="CustomShape 121"/>
            <p:cNvSpPr/>
            <p:nvPr/>
          </p:nvSpPr>
          <p:spPr>
            <a:xfrm>
              <a:off x="8079480" y="2030040"/>
              <a:ext cx="182844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8160" tIns="64080" rIns="128160" bIns="640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Условные обозначения</a:t>
              </a:r>
              <a:endParaRPr lang="ru-RU" sz="1000" b="0" strike="noStrike" spc="-1">
                <a:latin typeface="Arial"/>
              </a:endParaRPr>
            </a:p>
          </p:txBody>
        </p:sp>
        <p:sp>
          <p:nvSpPr>
            <p:cNvPr id="527" name="CustomShape 122"/>
            <p:cNvSpPr/>
            <p:nvPr/>
          </p:nvSpPr>
          <p:spPr>
            <a:xfrm>
              <a:off x="8405280" y="2347560"/>
              <a:ext cx="1473480" cy="26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8160" tIns="64080" rIns="128160" bIns="640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порывы ветра, м/с</a:t>
              </a:r>
              <a:endParaRPr lang="ru-RU" sz="900" b="0" strike="noStrike" spc="-1">
                <a:latin typeface="Arial"/>
              </a:endParaRPr>
            </a:p>
          </p:txBody>
        </p:sp>
        <p:pic>
          <p:nvPicPr>
            <p:cNvPr id="528" name="Рисунок 446_19"/>
            <p:cNvPicPr/>
            <p:nvPr/>
          </p:nvPicPr>
          <p:blipFill>
            <a:blip r:embed="rId18"/>
            <a:stretch/>
          </p:blipFill>
          <p:spPr>
            <a:xfrm>
              <a:off x="7699680" y="2449080"/>
              <a:ext cx="570600" cy="771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29" name="CustomShape 123"/>
            <p:cNvSpPr/>
            <p:nvPr/>
          </p:nvSpPr>
          <p:spPr>
            <a:xfrm>
              <a:off x="7779960" y="4015080"/>
              <a:ext cx="1540080" cy="80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0" name="CustomShape 124"/>
            <p:cNvSpPr/>
            <p:nvPr/>
          </p:nvSpPr>
          <p:spPr>
            <a:xfrm>
              <a:off x="8014680" y="3638880"/>
              <a:ext cx="209628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8160" tIns="64080" rIns="128160" bIns="640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- прогноз нарушения ЛЭП (УГМС)</a:t>
              </a: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endParaRPr lang="ru-RU" sz="1000" b="0" strike="noStrike" spc="-1">
                <a:latin typeface="Arial"/>
              </a:endParaRPr>
            </a:p>
          </p:txBody>
        </p:sp>
        <p:sp>
          <p:nvSpPr>
            <p:cNvPr id="531" name="CustomShape 125"/>
            <p:cNvSpPr/>
            <p:nvPr/>
          </p:nvSpPr>
          <p:spPr>
            <a:xfrm>
              <a:off x="8098200" y="4106880"/>
              <a:ext cx="1832760" cy="111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" name="CustomShape 126"/>
            <p:cNvSpPr/>
            <p:nvPr/>
          </p:nvSpPr>
          <p:spPr>
            <a:xfrm>
              <a:off x="7630200" y="4066920"/>
              <a:ext cx="558000" cy="5256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800" b="0" strike="noStrike" spc="-1">
                  <a:solidFill>
                    <a:srgbClr val="000000"/>
                  </a:solidFill>
                  <a:latin typeface="Times New Roman"/>
                  <a:ea typeface="DejaVu Sans"/>
                </a:rPr>
                <a:t>321/20</a:t>
              </a:r>
              <a:endParaRPr lang="ru-RU" sz="800" b="0" strike="noStrike" spc="-1">
                <a:latin typeface="Arial"/>
              </a:endParaRPr>
            </a:p>
          </p:txBody>
        </p:sp>
        <p:sp>
          <p:nvSpPr>
            <p:cNvPr id="533" name="CustomShape 127"/>
            <p:cNvSpPr/>
            <p:nvPr/>
          </p:nvSpPr>
          <p:spPr>
            <a:xfrm>
              <a:off x="7630200" y="4230720"/>
              <a:ext cx="568440" cy="5112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400" tIns="34200" rIns="68400" bIns="342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8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19/330</a:t>
              </a:r>
              <a:endParaRPr lang="ru-RU" sz="800" b="0" strike="noStrike" spc="-1">
                <a:latin typeface="Arial"/>
              </a:endParaRPr>
            </a:p>
          </p:txBody>
        </p:sp>
        <p:sp>
          <p:nvSpPr>
            <p:cNvPr id="534" name="CustomShape 128"/>
            <p:cNvSpPr/>
            <p:nvPr/>
          </p:nvSpPr>
          <p:spPr>
            <a:xfrm>
              <a:off x="8192520" y="4145760"/>
              <a:ext cx="1729080" cy="26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7800" tIns="64080" rIns="127800" bIns="640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-кол-во домов/населения</a:t>
              </a:r>
              <a:endParaRPr lang="ru-RU" sz="900" b="0" strike="noStrike" spc="-1">
                <a:latin typeface="Arial"/>
              </a:endParaRPr>
            </a:p>
          </p:txBody>
        </p:sp>
        <p:sp>
          <p:nvSpPr>
            <p:cNvPr id="535" name="CustomShape 129"/>
            <p:cNvSpPr/>
            <p:nvPr/>
          </p:nvSpPr>
          <p:spPr>
            <a:xfrm>
              <a:off x="7899480" y="3271320"/>
              <a:ext cx="2075400" cy="232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47880" rIns="96120" bIns="478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- количество осадков (УГМС),мм</a:t>
              </a:r>
              <a:endParaRPr lang="ru-RU" sz="900" b="0" strike="noStrike" spc="-1">
                <a:latin typeface="Arial"/>
              </a:endParaRPr>
            </a:p>
          </p:txBody>
        </p:sp>
        <p:sp>
          <p:nvSpPr>
            <p:cNvPr id="536" name="CustomShape 130"/>
            <p:cNvSpPr/>
            <p:nvPr/>
          </p:nvSpPr>
          <p:spPr>
            <a:xfrm>
              <a:off x="7598880" y="3260160"/>
              <a:ext cx="358560" cy="241920"/>
            </a:xfrm>
            <a:prstGeom prst="rect">
              <a:avLst/>
            </a:prstGeom>
            <a:solidFill>
              <a:srgbClr val="376092"/>
            </a:solidFill>
            <a:ln w="0">
              <a:noFill/>
            </a:ln>
            <a:effectLst>
              <a:softEdge rad="6336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15</a:t>
              </a:r>
              <a:endParaRPr lang="ru-RU" sz="1000" b="0" strike="noStrike" spc="-1">
                <a:latin typeface="Arial"/>
              </a:endParaRPr>
            </a:p>
          </p:txBody>
        </p:sp>
        <p:sp>
          <p:nvSpPr>
            <p:cNvPr id="537" name="CustomShape 131"/>
            <p:cNvSpPr/>
            <p:nvPr/>
          </p:nvSpPr>
          <p:spPr>
            <a:xfrm>
              <a:off x="7611480" y="3489480"/>
              <a:ext cx="345960" cy="241920"/>
            </a:xfrm>
            <a:prstGeom prst="rect">
              <a:avLst/>
            </a:prstGeom>
            <a:solidFill>
              <a:srgbClr val="FF9900"/>
            </a:solidFill>
            <a:ln w="0">
              <a:noFill/>
            </a:ln>
            <a:effectLst>
              <a:softEdge rad="6336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18</a:t>
              </a:r>
              <a:endParaRPr lang="ru-RU" sz="1000" b="0" strike="noStrike" spc="-1">
                <a:latin typeface="Arial"/>
              </a:endParaRPr>
            </a:p>
          </p:txBody>
        </p:sp>
        <p:sp>
          <p:nvSpPr>
            <p:cNvPr id="538" name="CustomShape 132"/>
            <p:cNvSpPr/>
            <p:nvPr/>
          </p:nvSpPr>
          <p:spPr>
            <a:xfrm>
              <a:off x="7989840" y="3480120"/>
              <a:ext cx="1758600" cy="232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47880" rIns="96120" bIns="478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- порывы ветра (УГМС),м/с</a:t>
              </a:r>
              <a:endParaRPr lang="ru-RU" sz="900" b="0" strike="noStrike" spc="-1">
                <a:latin typeface="Arial"/>
              </a:endParaRPr>
            </a:p>
          </p:txBody>
        </p:sp>
        <p:sp>
          <p:nvSpPr>
            <p:cNvPr id="539" name="CustomShape 133"/>
            <p:cNvSpPr/>
            <p:nvPr/>
          </p:nvSpPr>
          <p:spPr>
            <a:xfrm>
              <a:off x="7560360" y="4645080"/>
              <a:ext cx="633960" cy="54648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  <a:effectLst>
              <a:softEdge rad="6336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Лужский район</a:t>
              </a:r>
              <a:endParaRPr lang="ru-RU" sz="1000" b="0" strike="noStrike" spc="-1">
                <a:latin typeface="Arial"/>
              </a:endParaRPr>
            </a:p>
          </p:txBody>
        </p:sp>
        <p:sp>
          <p:nvSpPr>
            <p:cNvPr id="540" name="CustomShape 134"/>
            <p:cNvSpPr/>
            <p:nvPr/>
          </p:nvSpPr>
          <p:spPr>
            <a:xfrm>
              <a:off x="7759080" y="4509000"/>
              <a:ext cx="208440" cy="4860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800" b="1" strike="noStrike" spc="-1">
                  <a:solidFill>
                    <a:srgbClr val="000000"/>
                  </a:solidFill>
                  <a:latin typeface="Times New Roman"/>
                  <a:ea typeface="DejaVu Sans"/>
                </a:rPr>
                <a:t>60%</a:t>
              </a:r>
              <a:endParaRPr lang="ru-RU" sz="800" b="0" strike="noStrike" spc="-1">
                <a:latin typeface="Arial"/>
              </a:endParaRPr>
            </a:p>
          </p:txBody>
        </p:sp>
        <p:sp>
          <p:nvSpPr>
            <p:cNvPr id="541" name="CustomShape 135"/>
            <p:cNvSpPr/>
            <p:nvPr/>
          </p:nvSpPr>
          <p:spPr>
            <a:xfrm>
              <a:off x="8122320" y="4364640"/>
              <a:ext cx="2049120" cy="36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0280" tIns="39960" rIns="80280" bIns="3996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- износ электроэнергетических систем</a:t>
              </a: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endParaRPr lang="ru-RU" sz="1000" b="0" strike="noStrike" spc="-1">
                <a:latin typeface="Arial"/>
              </a:endParaRPr>
            </a:p>
          </p:txBody>
        </p:sp>
        <p:sp>
          <p:nvSpPr>
            <p:cNvPr id="542" name="CustomShape 136"/>
            <p:cNvSpPr/>
            <p:nvPr/>
          </p:nvSpPr>
          <p:spPr>
            <a:xfrm>
              <a:off x="8038080" y="4744800"/>
              <a:ext cx="1953360" cy="232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47880" rIns="96120" bIns="478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- муниципальное образование</a:t>
              </a:r>
              <a:endParaRPr lang="ru-RU" sz="900" b="0" strike="noStrike" spc="-1">
                <a:latin typeface="Arial"/>
              </a:endParaRPr>
            </a:p>
          </p:txBody>
        </p:sp>
        <p:sp>
          <p:nvSpPr>
            <p:cNvPr id="543" name="CustomShape 137"/>
            <p:cNvSpPr/>
            <p:nvPr/>
          </p:nvSpPr>
          <p:spPr>
            <a:xfrm>
              <a:off x="8443800" y="2679480"/>
              <a:ext cx="1953360" cy="232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47880" rIns="96120" bIns="478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- линии электропередач</a:t>
              </a:r>
              <a:endParaRPr lang="ru-RU" sz="900" b="0" strike="noStrike" spc="-1">
                <a:latin typeface="Arial"/>
              </a:endParaRPr>
            </a:p>
          </p:txBody>
        </p:sp>
        <p:pic>
          <p:nvPicPr>
            <p:cNvPr id="544" name="Рисунок 470_21"/>
            <p:cNvPicPr/>
            <p:nvPr/>
          </p:nvPicPr>
          <p:blipFill>
            <a:blip r:embed="rId19"/>
            <a:stretch/>
          </p:blipFill>
          <p:spPr>
            <a:xfrm>
              <a:off x="7657560" y="2239560"/>
              <a:ext cx="2272680" cy="150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45" name="CustomShape 138"/>
            <p:cNvSpPr/>
            <p:nvPr/>
          </p:nvSpPr>
          <p:spPr>
            <a:xfrm>
              <a:off x="7648920" y="3766680"/>
              <a:ext cx="321480" cy="109440"/>
            </a:xfrm>
            <a:custGeom>
              <a:avLst/>
              <a:gdLst/>
              <a:ahLst/>
              <a:cxnLst/>
              <a:rect l="l" t="t" r="r" b="b"/>
              <a:pathLst>
                <a:path w="324905" h="204788">
                  <a:moveTo>
                    <a:pt x="42863" y="28575"/>
                  </a:moveTo>
                  <a:cubicBezTo>
                    <a:pt x="44450" y="20638"/>
                    <a:pt x="43135" y="11498"/>
                    <a:pt x="47625" y="4763"/>
                  </a:cubicBezTo>
                  <a:cubicBezTo>
                    <a:pt x="50410" y="586"/>
                    <a:pt x="56893" y="0"/>
                    <a:pt x="61913" y="0"/>
                  </a:cubicBezTo>
                  <a:cubicBezTo>
                    <a:pt x="73138" y="0"/>
                    <a:pt x="84138" y="3175"/>
                    <a:pt x="95250" y="4763"/>
                  </a:cubicBezTo>
                  <a:cubicBezTo>
                    <a:pt x="147969" y="22336"/>
                    <a:pt x="113804" y="14914"/>
                    <a:pt x="200025" y="9525"/>
                  </a:cubicBezTo>
                  <a:cubicBezTo>
                    <a:pt x="217488" y="11113"/>
                    <a:pt x="235145" y="11241"/>
                    <a:pt x="252413" y="14288"/>
                  </a:cubicBezTo>
                  <a:cubicBezTo>
                    <a:pt x="262300" y="16033"/>
                    <a:pt x="280988" y="23813"/>
                    <a:pt x="280988" y="23813"/>
                  </a:cubicBezTo>
                  <a:cubicBezTo>
                    <a:pt x="282575" y="33338"/>
                    <a:pt x="280959" y="44004"/>
                    <a:pt x="285750" y="52388"/>
                  </a:cubicBezTo>
                  <a:cubicBezTo>
                    <a:pt x="288241" y="56747"/>
                    <a:pt x="295548" y="54905"/>
                    <a:pt x="300038" y="57150"/>
                  </a:cubicBezTo>
                  <a:cubicBezTo>
                    <a:pt x="305157" y="59710"/>
                    <a:pt x="309563" y="63500"/>
                    <a:pt x="314325" y="66675"/>
                  </a:cubicBezTo>
                  <a:cubicBezTo>
                    <a:pt x="317500" y="71438"/>
                    <a:pt x="323612" y="75244"/>
                    <a:pt x="323850" y="80963"/>
                  </a:cubicBezTo>
                  <a:cubicBezTo>
                    <a:pt x="325240" y="114309"/>
                    <a:pt x="326484" y="148430"/>
                    <a:pt x="319088" y="180975"/>
                  </a:cubicBezTo>
                  <a:cubicBezTo>
                    <a:pt x="317637" y="187358"/>
                    <a:pt x="306548" y="185053"/>
                    <a:pt x="300038" y="185738"/>
                  </a:cubicBezTo>
                  <a:cubicBezTo>
                    <a:pt x="276304" y="188236"/>
                    <a:pt x="252413" y="188913"/>
                    <a:pt x="228600" y="190500"/>
                  </a:cubicBezTo>
                  <a:cubicBezTo>
                    <a:pt x="222250" y="192088"/>
                    <a:pt x="215940" y="193843"/>
                    <a:pt x="209550" y="195263"/>
                  </a:cubicBezTo>
                  <a:cubicBezTo>
                    <a:pt x="201648" y="197019"/>
                    <a:pt x="193591" y="198062"/>
                    <a:pt x="185738" y="200025"/>
                  </a:cubicBezTo>
                  <a:cubicBezTo>
                    <a:pt x="180868" y="201243"/>
                    <a:pt x="176213" y="203200"/>
                    <a:pt x="171450" y="204788"/>
                  </a:cubicBezTo>
                  <a:cubicBezTo>
                    <a:pt x="165100" y="200025"/>
                    <a:pt x="158859" y="195114"/>
                    <a:pt x="152400" y="190500"/>
                  </a:cubicBezTo>
                  <a:cubicBezTo>
                    <a:pt x="147743" y="187173"/>
                    <a:pt x="142510" y="184639"/>
                    <a:pt x="138113" y="180975"/>
                  </a:cubicBezTo>
                  <a:cubicBezTo>
                    <a:pt x="132939" y="176663"/>
                    <a:pt x="128999" y="171000"/>
                    <a:pt x="123825" y="166688"/>
                  </a:cubicBezTo>
                  <a:cubicBezTo>
                    <a:pt x="116019" y="160183"/>
                    <a:pt x="105619" y="153881"/>
                    <a:pt x="95250" y="152400"/>
                  </a:cubicBezTo>
                  <a:cubicBezTo>
                    <a:pt x="77892" y="149920"/>
                    <a:pt x="60325" y="149225"/>
                    <a:pt x="42863" y="147638"/>
                  </a:cubicBezTo>
                  <a:cubicBezTo>
                    <a:pt x="31242" y="143764"/>
                    <a:pt x="23520" y="142582"/>
                    <a:pt x="14288" y="133350"/>
                  </a:cubicBezTo>
                  <a:cubicBezTo>
                    <a:pt x="10241" y="129303"/>
                    <a:pt x="7323" y="124182"/>
                    <a:pt x="4763" y="119063"/>
                  </a:cubicBezTo>
                  <a:cubicBezTo>
                    <a:pt x="2518" y="114573"/>
                    <a:pt x="1588" y="109538"/>
                    <a:pt x="0" y="104775"/>
                  </a:cubicBezTo>
                  <a:cubicBezTo>
                    <a:pt x="5433" y="50448"/>
                    <a:pt x="-6518" y="68431"/>
                    <a:pt x="19050" y="42863"/>
                  </a:cubicBezTo>
                  <a:lnTo>
                    <a:pt x="42863" y="28575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46" name="CustomShape 139"/>
          <p:cNvSpPr/>
          <p:nvPr/>
        </p:nvSpPr>
        <p:spPr>
          <a:xfrm>
            <a:off x="8192160" y="3998160"/>
            <a:ext cx="1906560" cy="18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DejaVu Sans"/>
              </a:rPr>
              <a:t>- протяженность ЛЭП/ТП</a:t>
            </a: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900" b="0" strike="noStrike" spc="-1">
                <a:solidFill>
                  <a:srgbClr val="000000"/>
                </a:solidFill>
                <a:latin typeface="Arial"/>
                <a:ea typeface="DejaVu Sans"/>
              </a:rPr>
              <a:t>(шт.)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547" name="CustomShape 140"/>
          <p:cNvSpPr/>
          <p:nvPr/>
        </p:nvSpPr>
        <p:spPr>
          <a:xfrm>
            <a:off x="8444520" y="5031000"/>
            <a:ext cx="1614600" cy="638640"/>
          </a:xfrm>
          <a:prstGeom prst="rect">
            <a:avLst/>
          </a:prstGeom>
          <a:solidFill>
            <a:srgbClr val="FFFFFF">
              <a:alpha val="97000"/>
            </a:srgbClr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ГУ МЧС России по Ленинградской области</a:t>
            </a:r>
            <a:r>
              <a:rPr lang="ru-RU" sz="700" b="0" i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endParaRPr lang="ru-RU" sz="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АРМ №9 </a:t>
            </a:r>
            <a:endParaRPr lang="ru-RU" sz="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14:00 18.12.2024  </a:t>
            </a:r>
            <a:endParaRPr lang="ru-RU" sz="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Исп. Яценко М.Е.</a:t>
            </a:r>
            <a:endParaRPr lang="ru-RU" sz="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Тел. 39301-251</a:t>
            </a:r>
            <a:endParaRPr lang="ru-RU" sz="7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Рисунок 629"/>
          <p:cNvPicPr/>
          <p:nvPr/>
        </p:nvPicPr>
        <p:blipFill>
          <a:blip r:embed="rId2"/>
          <a:stretch/>
        </p:blipFill>
        <p:spPr>
          <a:xfrm>
            <a:off x="-15120" y="276480"/>
            <a:ext cx="10079280" cy="5392080"/>
          </a:xfrm>
          <a:prstGeom prst="rect">
            <a:avLst/>
          </a:prstGeom>
          <a:ln w="0">
            <a:noFill/>
          </a:ln>
        </p:spPr>
      </p:pic>
      <p:sp>
        <p:nvSpPr>
          <p:cNvPr id="631" name="CustomShape 1"/>
          <p:cNvSpPr/>
          <p:nvPr/>
        </p:nvSpPr>
        <p:spPr>
          <a:xfrm>
            <a:off x="-15120" y="0"/>
            <a:ext cx="10055520" cy="65880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600" tIns="19800" rIns="39600" bIns="19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ИНФОРМАЦИОННЫЕ МАТЕРИАЛЫ ПО ОСАДКАМ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НА ТЕРРИТОРИИ ВОЛХОВСКОГО  РАЙОНА ЛЕНИНГРАДСКОЙ ОБЛАСТИ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(РИСК НАРУШЕНИЯ ЭЛЕКТРОСНАБЖЕНИЯ НА 19.12.2024)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32" name="CustomShape 2"/>
          <p:cNvSpPr/>
          <p:nvPr/>
        </p:nvSpPr>
        <p:spPr>
          <a:xfrm>
            <a:off x="8540280" y="2910600"/>
            <a:ext cx="512280" cy="6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ветер,м/с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633" name="CustomShape 3"/>
          <p:cNvSpPr/>
          <p:nvPr/>
        </p:nvSpPr>
        <p:spPr>
          <a:xfrm>
            <a:off x="4500000" y="3780000"/>
            <a:ext cx="514800" cy="1980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23040" rIns="45720" bIns="2304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Волхов</a:t>
            </a:r>
            <a:endParaRPr lang="ru-RU" sz="1000" b="0" strike="noStrike" spc="-1">
              <a:latin typeface="Arial"/>
            </a:endParaRPr>
          </a:p>
        </p:txBody>
      </p:sp>
      <p:grpSp>
        <p:nvGrpSpPr>
          <p:cNvPr id="634" name="Group 4"/>
          <p:cNvGrpSpPr/>
          <p:nvPr/>
        </p:nvGrpSpPr>
        <p:grpSpPr>
          <a:xfrm>
            <a:off x="232200" y="982440"/>
            <a:ext cx="524880" cy="318240"/>
            <a:chOff x="232200" y="982440"/>
            <a:chExt cx="524880" cy="318240"/>
          </a:xfrm>
        </p:grpSpPr>
        <p:pic>
          <p:nvPicPr>
            <p:cNvPr id="635" name="Picture 7_20"/>
            <p:cNvPicPr/>
            <p:nvPr/>
          </p:nvPicPr>
          <p:blipFill>
            <a:blip r:embed="rId3"/>
            <a:stretch/>
          </p:blipFill>
          <p:spPr>
            <a:xfrm>
              <a:off x="232200" y="1011600"/>
              <a:ext cx="521640" cy="244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36" name="CustomShape 5"/>
            <p:cNvSpPr/>
            <p:nvPr/>
          </p:nvSpPr>
          <p:spPr>
            <a:xfrm>
              <a:off x="232200" y="982440"/>
              <a:ext cx="524880" cy="31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6800" tIns="83160" rIns="46800" bIns="8316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000" b="1" strike="noStrike" spc="-1">
                  <a:solidFill>
                    <a:srgbClr val="000000"/>
                  </a:solidFill>
                  <a:latin typeface="Times New Roman"/>
                  <a:ea typeface="DejaVu Sans"/>
                </a:rPr>
                <a:t>8</a:t>
              </a:r>
              <a:endParaRPr lang="ru-RU" sz="1000" b="0" strike="noStrike" spc="-1">
                <a:latin typeface="Arial"/>
              </a:endParaRPr>
            </a:p>
          </p:txBody>
        </p:sp>
      </p:grpSp>
      <p:grpSp>
        <p:nvGrpSpPr>
          <p:cNvPr id="637" name="Group 6"/>
          <p:cNvGrpSpPr/>
          <p:nvPr/>
        </p:nvGrpSpPr>
        <p:grpSpPr>
          <a:xfrm>
            <a:off x="798840" y="1000440"/>
            <a:ext cx="524880" cy="299520"/>
            <a:chOff x="798840" y="1000440"/>
            <a:chExt cx="524880" cy="299520"/>
          </a:xfrm>
        </p:grpSpPr>
        <p:pic>
          <p:nvPicPr>
            <p:cNvPr id="638" name="Picture 10_14"/>
            <p:cNvPicPr/>
            <p:nvPr/>
          </p:nvPicPr>
          <p:blipFill>
            <a:blip r:embed="rId4"/>
            <a:stretch/>
          </p:blipFill>
          <p:spPr>
            <a:xfrm>
              <a:off x="798840" y="1000440"/>
              <a:ext cx="524880" cy="226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39" name="CustomShape 7"/>
            <p:cNvSpPr/>
            <p:nvPr/>
          </p:nvSpPr>
          <p:spPr>
            <a:xfrm>
              <a:off x="798840" y="1000440"/>
              <a:ext cx="524880" cy="299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47960" tIns="73800" rIns="147960" bIns="738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13</a:t>
              </a:r>
              <a:endParaRPr lang="ru-RU" sz="1000" b="0" strike="noStrike" spc="-1">
                <a:latin typeface="Arial"/>
              </a:endParaRPr>
            </a:p>
          </p:txBody>
        </p:sp>
      </p:grpSp>
      <p:sp>
        <p:nvSpPr>
          <p:cNvPr id="640" name="CustomShape 8"/>
          <p:cNvSpPr/>
          <p:nvPr/>
        </p:nvSpPr>
        <p:spPr>
          <a:xfrm>
            <a:off x="232200" y="1494360"/>
            <a:ext cx="1095120" cy="11880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3800" rIns="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22543/90174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641" name="CustomShape 9"/>
          <p:cNvSpPr/>
          <p:nvPr/>
        </p:nvSpPr>
        <p:spPr>
          <a:xfrm>
            <a:off x="232200" y="1281600"/>
            <a:ext cx="831240" cy="13464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7960" tIns="73800" rIns="147960" bIns="73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9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544,4</a:t>
            </a:r>
            <a:r>
              <a:rPr lang="en-US" sz="9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lang="ru-RU" sz="9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649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642" name="CustomShape 10"/>
          <p:cNvSpPr/>
          <p:nvPr/>
        </p:nvSpPr>
        <p:spPr>
          <a:xfrm>
            <a:off x="1141560" y="1281600"/>
            <a:ext cx="264240" cy="14076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dist="37674" dir="2700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7</a:t>
            </a:r>
            <a:r>
              <a:rPr lang="ru-RU" sz="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0%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643" name="CustomShape 11"/>
          <p:cNvSpPr/>
          <p:nvPr/>
        </p:nvSpPr>
        <p:spPr>
          <a:xfrm>
            <a:off x="8192160" y="3998160"/>
            <a:ext cx="1906560" cy="18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>
                <a:solidFill>
                  <a:srgbClr val="000000"/>
                </a:solidFill>
                <a:latin typeface="Arial"/>
                <a:ea typeface="DejaVu Sans"/>
              </a:rPr>
              <a:t>- протяженность ЛЭП/ТП</a:t>
            </a: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900" b="0" strike="noStrike" spc="-1">
                <a:solidFill>
                  <a:srgbClr val="000000"/>
                </a:solidFill>
                <a:latin typeface="Arial"/>
                <a:ea typeface="DejaVu Sans"/>
              </a:rPr>
              <a:t>(шт.)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644" name="CustomShape 12"/>
          <p:cNvSpPr/>
          <p:nvPr/>
        </p:nvSpPr>
        <p:spPr>
          <a:xfrm>
            <a:off x="8444520" y="5031000"/>
            <a:ext cx="1614600" cy="638640"/>
          </a:xfrm>
          <a:prstGeom prst="rect">
            <a:avLst/>
          </a:prstGeom>
          <a:solidFill>
            <a:srgbClr val="FFFFFF">
              <a:alpha val="97000"/>
            </a:srgbClr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ГУ МЧС России по Ленинградской области</a:t>
            </a:r>
            <a:r>
              <a:rPr lang="ru-RU" sz="700" b="0" i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endParaRPr lang="ru-RU" sz="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АРМ №9 </a:t>
            </a:r>
            <a:endParaRPr lang="ru-RU" sz="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14:00 18.12.2024  </a:t>
            </a:r>
            <a:endParaRPr lang="ru-RU" sz="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Исп. Яценко М.Е.</a:t>
            </a:r>
            <a:endParaRPr lang="ru-RU" sz="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Тел. 39301-251</a:t>
            </a:r>
            <a:endParaRPr lang="ru-RU" sz="700" b="0" strike="noStrike" spc="-1">
              <a:latin typeface="Arial"/>
            </a:endParaRPr>
          </a:p>
        </p:txBody>
      </p:sp>
      <p:grpSp>
        <p:nvGrpSpPr>
          <p:cNvPr id="645" name="Group 13"/>
          <p:cNvGrpSpPr/>
          <p:nvPr/>
        </p:nvGrpSpPr>
        <p:grpSpPr>
          <a:xfrm>
            <a:off x="7590960" y="2030760"/>
            <a:ext cx="2913480" cy="3009240"/>
            <a:chOff x="7590960" y="2030760"/>
            <a:chExt cx="2913480" cy="3009240"/>
          </a:xfrm>
        </p:grpSpPr>
        <p:sp>
          <p:nvSpPr>
            <p:cNvPr id="646" name="CustomShape 14"/>
            <p:cNvSpPr/>
            <p:nvPr/>
          </p:nvSpPr>
          <p:spPr>
            <a:xfrm>
              <a:off x="8330040" y="2752200"/>
              <a:ext cx="217440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8160" tIns="64080" rIns="128160" bIns="640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- линии электропередач</a:t>
              </a:r>
              <a:endParaRPr lang="ru-RU" sz="1000" b="0" strike="noStrike" spc="-1">
                <a:latin typeface="Arial"/>
              </a:endParaRPr>
            </a:p>
          </p:txBody>
        </p:sp>
        <p:sp>
          <p:nvSpPr>
            <p:cNvPr id="647" name="CustomShape 15"/>
            <p:cNvSpPr/>
            <p:nvPr/>
          </p:nvSpPr>
          <p:spPr>
            <a:xfrm>
              <a:off x="8293320" y="3967920"/>
              <a:ext cx="2177280" cy="249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8" name="CustomShape 16"/>
            <p:cNvSpPr/>
            <p:nvPr/>
          </p:nvSpPr>
          <p:spPr>
            <a:xfrm>
              <a:off x="8139960" y="4393440"/>
              <a:ext cx="209772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8160" tIns="64080" rIns="128160" bIns="640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- муниципальное образование</a:t>
              </a:r>
              <a:endParaRPr lang="ru-RU" sz="1000" b="0" strike="noStrike" spc="-1">
                <a:latin typeface="Arial"/>
              </a:endParaRPr>
            </a:p>
          </p:txBody>
        </p:sp>
        <p:sp>
          <p:nvSpPr>
            <p:cNvPr id="649" name="CustomShape 17"/>
            <p:cNvSpPr/>
            <p:nvPr/>
          </p:nvSpPr>
          <p:spPr>
            <a:xfrm>
              <a:off x="7819560" y="4031280"/>
              <a:ext cx="1293480" cy="7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0" name="CustomShape 18"/>
            <p:cNvSpPr/>
            <p:nvPr/>
          </p:nvSpPr>
          <p:spPr>
            <a:xfrm>
              <a:off x="7625520" y="2073600"/>
              <a:ext cx="2463120" cy="2913840"/>
            </a:xfrm>
            <a:prstGeom prst="rect">
              <a:avLst/>
            </a:prstGeom>
            <a:solidFill>
              <a:srgbClr val="FFFFFF"/>
            </a:solidFill>
            <a:ln w="190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1" name="CustomShape 19"/>
            <p:cNvSpPr/>
            <p:nvPr/>
          </p:nvSpPr>
          <p:spPr>
            <a:xfrm>
              <a:off x="8090640" y="4121280"/>
              <a:ext cx="1542600" cy="104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2" name="CustomShape 20"/>
            <p:cNvSpPr/>
            <p:nvPr/>
          </p:nvSpPr>
          <p:spPr>
            <a:xfrm>
              <a:off x="8110080" y="2030760"/>
              <a:ext cx="183312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8160" tIns="64080" rIns="128160" bIns="640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Условные обозначения</a:t>
              </a:r>
              <a:endParaRPr lang="ru-RU" sz="1000" b="0" strike="noStrike" spc="-1">
                <a:latin typeface="Arial"/>
              </a:endParaRPr>
            </a:p>
          </p:txBody>
        </p:sp>
        <p:pic>
          <p:nvPicPr>
            <p:cNvPr id="653" name="Рисунок 448_4"/>
            <p:cNvPicPr/>
            <p:nvPr/>
          </p:nvPicPr>
          <p:blipFill>
            <a:blip r:embed="rId5"/>
            <a:stretch/>
          </p:blipFill>
          <p:spPr>
            <a:xfrm>
              <a:off x="7782120" y="2260800"/>
              <a:ext cx="1965600" cy="91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54" name="CustomShape 21"/>
            <p:cNvSpPr/>
            <p:nvPr/>
          </p:nvSpPr>
          <p:spPr>
            <a:xfrm>
              <a:off x="8435880" y="2348280"/>
              <a:ext cx="969840" cy="26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8160" tIns="64080" rIns="128160" bIns="640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осадки, мм</a:t>
              </a:r>
              <a:endParaRPr lang="ru-RU" sz="900" b="0" strike="noStrike" spc="-1">
                <a:latin typeface="Arial"/>
              </a:endParaRPr>
            </a:p>
          </p:txBody>
        </p:sp>
        <p:pic>
          <p:nvPicPr>
            <p:cNvPr id="655" name="Рисунок 446_17"/>
            <p:cNvPicPr/>
            <p:nvPr/>
          </p:nvPicPr>
          <p:blipFill>
            <a:blip r:embed="rId6"/>
            <a:stretch/>
          </p:blipFill>
          <p:spPr>
            <a:xfrm>
              <a:off x="7730280" y="2449800"/>
              <a:ext cx="575280" cy="775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56" name="CustomShape 22"/>
            <p:cNvSpPr/>
            <p:nvPr/>
          </p:nvSpPr>
          <p:spPr>
            <a:xfrm>
              <a:off x="7810560" y="4015800"/>
              <a:ext cx="1544760" cy="8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7" name="CustomShape 23"/>
            <p:cNvSpPr/>
            <p:nvPr/>
          </p:nvSpPr>
          <p:spPr>
            <a:xfrm>
              <a:off x="8045280" y="3639600"/>
              <a:ext cx="210096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8160" tIns="64080" rIns="128160" bIns="640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- прогноз нарушения ЛЭП (УГМС)</a:t>
              </a: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endParaRPr lang="ru-RU" sz="1000" b="0" strike="noStrike" spc="-1">
                <a:latin typeface="Arial"/>
              </a:endParaRPr>
            </a:p>
          </p:txBody>
        </p:sp>
        <p:sp>
          <p:nvSpPr>
            <p:cNvPr id="658" name="CustomShape 24"/>
            <p:cNvSpPr/>
            <p:nvPr/>
          </p:nvSpPr>
          <p:spPr>
            <a:xfrm>
              <a:off x="8128800" y="4107600"/>
              <a:ext cx="1837440" cy="116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9" name="CustomShape 25"/>
            <p:cNvSpPr/>
            <p:nvPr/>
          </p:nvSpPr>
          <p:spPr>
            <a:xfrm>
              <a:off x="7660800" y="4067640"/>
              <a:ext cx="562680" cy="572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800" b="0" strike="noStrike" spc="-1">
                  <a:solidFill>
                    <a:srgbClr val="000000"/>
                  </a:solidFill>
                  <a:latin typeface="Times New Roman"/>
                  <a:ea typeface="DejaVu Sans"/>
                </a:rPr>
                <a:t>321/20</a:t>
              </a:r>
              <a:endParaRPr lang="ru-RU" sz="800" b="0" strike="noStrike" spc="-1">
                <a:latin typeface="Arial"/>
              </a:endParaRPr>
            </a:p>
          </p:txBody>
        </p:sp>
        <p:sp>
          <p:nvSpPr>
            <p:cNvPr id="660" name="CustomShape 26"/>
            <p:cNvSpPr/>
            <p:nvPr/>
          </p:nvSpPr>
          <p:spPr>
            <a:xfrm>
              <a:off x="7660800" y="4231440"/>
              <a:ext cx="573120" cy="558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400" tIns="34200" rIns="68400" bIns="342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8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19/330</a:t>
              </a:r>
              <a:endParaRPr lang="ru-RU" sz="800" b="0" strike="noStrike" spc="-1">
                <a:latin typeface="Arial"/>
              </a:endParaRPr>
            </a:p>
          </p:txBody>
        </p:sp>
        <p:sp>
          <p:nvSpPr>
            <p:cNvPr id="661" name="CustomShape 27"/>
            <p:cNvSpPr/>
            <p:nvPr/>
          </p:nvSpPr>
          <p:spPr>
            <a:xfrm>
              <a:off x="8223120" y="4146480"/>
              <a:ext cx="1733760" cy="26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7800" tIns="64080" rIns="127800" bIns="640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-кол-во домов/населения</a:t>
              </a:r>
              <a:endParaRPr lang="ru-RU" sz="900" b="0" strike="noStrike" spc="-1">
                <a:latin typeface="Arial"/>
              </a:endParaRPr>
            </a:p>
          </p:txBody>
        </p:sp>
        <p:sp>
          <p:nvSpPr>
            <p:cNvPr id="662" name="CustomShape 28"/>
            <p:cNvSpPr/>
            <p:nvPr/>
          </p:nvSpPr>
          <p:spPr>
            <a:xfrm>
              <a:off x="7930080" y="3272040"/>
              <a:ext cx="2080080" cy="232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47880" rIns="96120" bIns="478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- количество осадков (УГМС),мм</a:t>
              </a:r>
              <a:endParaRPr lang="ru-RU" sz="900" b="0" strike="noStrike" spc="-1">
                <a:latin typeface="Arial"/>
              </a:endParaRPr>
            </a:p>
          </p:txBody>
        </p:sp>
        <p:sp>
          <p:nvSpPr>
            <p:cNvPr id="663" name="CustomShape 29"/>
            <p:cNvSpPr/>
            <p:nvPr/>
          </p:nvSpPr>
          <p:spPr>
            <a:xfrm>
              <a:off x="7629480" y="3260880"/>
              <a:ext cx="363240" cy="241920"/>
            </a:xfrm>
            <a:prstGeom prst="rect">
              <a:avLst/>
            </a:prstGeom>
            <a:solidFill>
              <a:srgbClr val="376092"/>
            </a:solidFill>
            <a:ln w="0">
              <a:noFill/>
            </a:ln>
            <a:effectLst>
              <a:softEdge rad="6336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14</a:t>
              </a:r>
              <a:endParaRPr lang="ru-RU" sz="1000" b="0" strike="noStrike" spc="-1">
                <a:latin typeface="Arial"/>
              </a:endParaRPr>
            </a:p>
          </p:txBody>
        </p:sp>
        <p:sp>
          <p:nvSpPr>
            <p:cNvPr id="664" name="CustomShape 30"/>
            <p:cNvSpPr/>
            <p:nvPr/>
          </p:nvSpPr>
          <p:spPr>
            <a:xfrm>
              <a:off x="7642080" y="3490200"/>
              <a:ext cx="350640" cy="241920"/>
            </a:xfrm>
            <a:prstGeom prst="rect">
              <a:avLst/>
            </a:prstGeom>
            <a:solidFill>
              <a:srgbClr val="FF9900"/>
            </a:solidFill>
            <a:ln w="0">
              <a:noFill/>
            </a:ln>
            <a:effectLst>
              <a:softEdge rad="6336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15</a:t>
              </a:r>
              <a:endParaRPr lang="ru-RU" sz="1000" b="0" strike="noStrike" spc="-1">
                <a:latin typeface="Arial"/>
              </a:endParaRPr>
            </a:p>
          </p:txBody>
        </p:sp>
        <p:sp>
          <p:nvSpPr>
            <p:cNvPr id="665" name="CustomShape 31"/>
            <p:cNvSpPr/>
            <p:nvPr/>
          </p:nvSpPr>
          <p:spPr>
            <a:xfrm>
              <a:off x="8020440" y="3480840"/>
              <a:ext cx="1763280" cy="232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47880" rIns="96120" bIns="478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- порывы ветра (УГМС),м/с</a:t>
              </a:r>
              <a:endParaRPr lang="ru-RU" sz="900" b="0" strike="noStrike" spc="-1">
                <a:latin typeface="Arial"/>
              </a:endParaRPr>
            </a:p>
          </p:txBody>
        </p:sp>
        <p:sp>
          <p:nvSpPr>
            <p:cNvPr id="666" name="CustomShape 32"/>
            <p:cNvSpPr/>
            <p:nvPr/>
          </p:nvSpPr>
          <p:spPr>
            <a:xfrm>
              <a:off x="7590960" y="4645800"/>
              <a:ext cx="638640" cy="39420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  <a:effectLst>
              <a:softEdge rad="6336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Лужский район</a:t>
              </a:r>
              <a:endParaRPr lang="ru-RU" sz="1000" b="0" strike="noStrike" spc="-1">
                <a:latin typeface="Arial"/>
              </a:endParaRPr>
            </a:p>
          </p:txBody>
        </p:sp>
        <p:sp>
          <p:nvSpPr>
            <p:cNvPr id="667" name="CustomShape 33"/>
            <p:cNvSpPr/>
            <p:nvPr/>
          </p:nvSpPr>
          <p:spPr>
            <a:xfrm>
              <a:off x="7789680" y="4509720"/>
              <a:ext cx="213120" cy="5328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0" tIns="0" rIns="0" bIns="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800" b="1" strike="noStrike" spc="-1">
                  <a:solidFill>
                    <a:srgbClr val="000000"/>
                  </a:solidFill>
                  <a:latin typeface="Times New Roman"/>
                  <a:ea typeface="DejaVu Sans"/>
                </a:rPr>
                <a:t>60%</a:t>
              </a:r>
              <a:endParaRPr lang="ru-RU" sz="800" b="0" strike="noStrike" spc="-1">
                <a:latin typeface="Arial"/>
              </a:endParaRPr>
            </a:p>
          </p:txBody>
        </p:sp>
        <p:sp>
          <p:nvSpPr>
            <p:cNvPr id="668" name="CustomShape 34"/>
            <p:cNvSpPr/>
            <p:nvPr/>
          </p:nvSpPr>
          <p:spPr>
            <a:xfrm>
              <a:off x="8152920" y="4365360"/>
              <a:ext cx="2053800" cy="36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0280" tIns="39960" rIns="80280" bIns="3996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- износ электроэнергетических систем</a:t>
              </a: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endParaRPr lang="ru-RU" sz="1000" b="0" strike="noStrike" spc="-1">
                <a:latin typeface="Arial"/>
              </a:endParaRPr>
            </a:p>
          </p:txBody>
        </p:sp>
        <p:sp>
          <p:nvSpPr>
            <p:cNvPr id="669" name="CustomShape 35"/>
            <p:cNvSpPr/>
            <p:nvPr/>
          </p:nvSpPr>
          <p:spPr>
            <a:xfrm>
              <a:off x="8068680" y="4745520"/>
              <a:ext cx="1958040" cy="232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47880" rIns="96120" bIns="478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- муниципальное образование</a:t>
              </a:r>
              <a:endParaRPr lang="ru-RU" sz="900" b="0" strike="noStrike" spc="-1">
                <a:latin typeface="Arial"/>
              </a:endParaRPr>
            </a:p>
          </p:txBody>
        </p:sp>
        <p:sp>
          <p:nvSpPr>
            <p:cNvPr id="670" name="CustomShape 36"/>
            <p:cNvSpPr/>
            <p:nvPr/>
          </p:nvSpPr>
          <p:spPr>
            <a:xfrm>
              <a:off x="8474400" y="2680200"/>
              <a:ext cx="1958040" cy="232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47880" rIns="96120" bIns="478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- линии электропередач</a:t>
              </a:r>
              <a:endParaRPr lang="ru-RU" sz="900" b="0" strike="noStrike" spc="-1">
                <a:latin typeface="Arial"/>
              </a:endParaRPr>
            </a:p>
          </p:txBody>
        </p:sp>
        <p:sp>
          <p:nvSpPr>
            <p:cNvPr id="671" name="CustomShape 37"/>
            <p:cNvSpPr/>
            <p:nvPr/>
          </p:nvSpPr>
          <p:spPr>
            <a:xfrm>
              <a:off x="7680240" y="3767040"/>
              <a:ext cx="326160" cy="114120"/>
            </a:xfrm>
            <a:custGeom>
              <a:avLst/>
              <a:gdLst/>
              <a:ahLst/>
              <a:cxnLst/>
              <a:rect l="l" t="t" r="r" b="b"/>
              <a:pathLst>
                <a:path w="324905" h="204788">
                  <a:moveTo>
                    <a:pt x="42863" y="28575"/>
                  </a:moveTo>
                  <a:cubicBezTo>
                    <a:pt x="44450" y="20638"/>
                    <a:pt x="43135" y="11498"/>
                    <a:pt x="47625" y="4763"/>
                  </a:cubicBezTo>
                  <a:cubicBezTo>
                    <a:pt x="50410" y="586"/>
                    <a:pt x="56893" y="0"/>
                    <a:pt x="61913" y="0"/>
                  </a:cubicBezTo>
                  <a:cubicBezTo>
                    <a:pt x="73138" y="0"/>
                    <a:pt x="84138" y="3175"/>
                    <a:pt x="95250" y="4763"/>
                  </a:cubicBezTo>
                  <a:cubicBezTo>
                    <a:pt x="147969" y="22336"/>
                    <a:pt x="113804" y="14914"/>
                    <a:pt x="200025" y="9525"/>
                  </a:cubicBezTo>
                  <a:cubicBezTo>
                    <a:pt x="217488" y="11113"/>
                    <a:pt x="235145" y="11241"/>
                    <a:pt x="252413" y="14288"/>
                  </a:cubicBezTo>
                  <a:cubicBezTo>
                    <a:pt x="262300" y="16033"/>
                    <a:pt x="280988" y="23813"/>
                    <a:pt x="280988" y="23813"/>
                  </a:cubicBezTo>
                  <a:cubicBezTo>
                    <a:pt x="282575" y="33338"/>
                    <a:pt x="280959" y="44004"/>
                    <a:pt x="285750" y="52388"/>
                  </a:cubicBezTo>
                  <a:cubicBezTo>
                    <a:pt x="288241" y="56747"/>
                    <a:pt x="295548" y="54905"/>
                    <a:pt x="300038" y="57150"/>
                  </a:cubicBezTo>
                  <a:cubicBezTo>
                    <a:pt x="305157" y="59710"/>
                    <a:pt x="309563" y="63500"/>
                    <a:pt x="314325" y="66675"/>
                  </a:cubicBezTo>
                  <a:cubicBezTo>
                    <a:pt x="317500" y="71438"/>
                    <a:pt x="323612" y="75244"/>
                    <a:pt x="323850" y="80963"/>
                  </a:cubicBezTo>
                  <a:cubicBezTo>
                    <a:pt x="325240" y="114309"/>
                    <a:pt x="326484" y="148430"/>
                    <a:pt x="319088" y="180975"/>
                  </a:cubicBezTo>
                  <a:cubicBezTo>
                    <a:pt x="317637" y="187358"/>
                    <a:pt x="306548" y="185053"/>
                    <a:pt x="300038" y="185738"/>
                  </a:cubicBezTo>
                  <a:cubicBezTo>
                    <a:pt x="276304" y="188236"/>
                    <a:pt x="252413" y="188913"/>
                    <a:pt x="228600" y="190500"/>
                  </a:cubicBezTo>
                  <a:cubicBezTo>
                    <a:pt x="222250" y="192088"/>
                    <a:pt x="215940" y="193843"/>
                    <a:pt x="209550" y="195263"/>
                  </a:cubicBezTo>
                  <a:cubicBezTo>
                    <a:pt x="201648" y="197019"/>
                    <a:pt x="193591" y="198062"/>
                    <a:pt x="185738" y="200025"/>
                  </a:cubicBezTo>
                  <a:cubicBezTo>
                    <a:pt x="180868" y="201243"/>
                    <a:pt x="176213" y="203200"/>
                    <a:pt x="171450" y="204788"/>
                  </a:cubicBezTo>
                  <a:cubicBezTo>
                    <a:pt x="165100" y="200025"/>
                    <a:pt x="158859" y="195114"/>
                    <a:pt x="152400" y="190500"/>
                  </a:cubicBezTo>
                  <a:cubicBezTo>
                    <a:pt x="147743" y="187173"/>
                    <a:pt x="142510" y="184639"/>
                    <a:pt x="138113" y="180975"/>
                  </a:cubicBezTo>
                  <a:cubicBezTo>
                    <a:pt x="132939" y="176663"/>
                    <a:pt x="128999" y="171000"/>
                    <a:pt x="123825" y="166688"/>
                  </a:cubicBezTo>
                  <a:cubicBezTo>
                    <a:pt x="116019" y="160183"/>
                    <a:pt x="105619" y="153881"/>
                    <a:pt x="95250" y="152400"/>
                  </a:cubicBezTo>
                  <a:cubicBezTo>
                    <a:pt x="77892" y="149920"/>
                    <a:pt x="60325" y="149225"/>
                    <a:pt x="42863" y="147638"/>
                  </a:cubicBezTo>
                  <a:cubicBezTo>
                    <a:pt x="31242" y="143764"/>
                    <a:pt x="23520" y="142582"/>
                    <a:pt x="14288" y="133350"/>
                  </a:cubicBezTo>
                  <a:cubicBezTo>
                    <a:pt x="10241" y="129303"/>
                    <a:pt x="7323" y="124182"/>
                    <a:pt x="4763" y="119063"/>
                  </a:cubicBezTo>
                  <a:cubicBezTo>
                    <a:pt x="2518" y="114573"/>
                    <a:pt x="1588" y="109538"/>
                    <a:pt x="0" y="104775"/>
                  </a:cubicBezTo>
                  <a:cubicBezTo>
                    <a:pt x="5433" y="50448"/>
                    <a:pt x="-6518" y="68431"/>
                    <a:pt x="19050" y="42863"/>
                  </a:cubicBezTo>
                  <a:lnTo>
                    <a:pt x="42863" y="28575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6" name="Рисунок 1425"/>
          <p:cNvPicPr/>
          <p:nvPr/>
        </p:nvPicPr>
        <p:blipFill>
          <a:blip r:embed="rId2"/>
          <a:stretch/>
        </p:blipFill>
        <p:spPr>
          <a:xfrm>
            <a:off x="-5400" y="429840"/>
            <a:ext cx="10079280" cy="5238720"/>
          </a:xfrm>
          <a:prstGeom prst="rect">
            <a:avLst/>
          </a:prstGeom>
          <a:ln w="0">
            <a:noFill/>
          </a:ln>
        </p:spPr>
      </p:pic>
      <p:sp>
        <p:nvSpPr>
          <p:cNvPr id="1427" name="CustomShape 1"/>
          <p:cNvSpPr/>
          <p:nvPr/>
        </p:nvSpPr>
        <p:spPr>
          <a:xfrm>
            <a:off x="-26280" y="-5400"/>
            <a:ext cx="10100160" cy="65844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600" tIns="19800" rIns="39600" bIns="19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ИНФОРМАЦИОННЫЕ МАТЕРИАЛЫ ПО РИСКУ НАРУШЕНИЯ ТРАНСПОРТНОГО СООБЩЕНИЯ, СВЯЗАННЫХ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С НЕБЛАГОПРИЯТНЫМИ МЕТЕОЯВЛЕНИЯМИ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НА </a:t>
            </a:r>
            <a:r>
              <a:rPr lang="en-US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ФЕДЕРАЛЬНОЙ  АВТОДОРОГЕ Р-21 «КОЛА» В ЛЕНИНГРАДСКОЙ ОБЛАСТИ НА 19.12.2024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428" name="CustomShape 2"/>
          <p:cNvSpPr/>
          <p:nvPr/>
        </p:nvSpPr>
        <p:spPr>
          <a:xfrm>
            <a:off x="2064960" y="4901040"/>
            <a:ext cx="1602000" cy="216000"/>
          </a:xfrm>
          <a:prstGeom prst="rect">
            <a:avLst/>
          </a:prstGeom>
          <a:solidFill>
            <a:srgbClr val="C5E0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61200" tIns="30600" rIns="61200" bIns="30600" anchor="ctr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2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Объездные дороги: 15 км</a:t>
            </a:r>
            <a:endParaRPr lang="ru-RU" sz="1020" b="0" strike="noStrike" spc="-1">
              <a:latin typeface="Arial"/>
            </a:endParaRPr>
          </a:p>
        </p:txBody>
      </p:sp>
      <p:sp>
        <p:nvSpPr>
          <p:cNvPr id="1429" name="CustomShape 3"/>
          <p:cNvSpPr/>
          <p:nvPr/>
        </p:nvSpPr>
        <p:spPr>
          <a:xfrm>
            <a:off x="7197840" y="720000"/>
            <a:ext cx="2837880" cy="1886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Камера ФАД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430" name="CustomShape 4"/>
          <p:cNvSpPr/>
          <p:nvPr/>
        </p:nvSpPr>
        <p:spPr>
          <a:xfrm>
            <a:off x="3240000" y="936000"/>
            <a:ext cx="2053800" cy="878760"/>
          </a:xfrm>
          <a:prstGeom prst="wedgeRectCallout">
            <a:avLst>
              <a:gd name="adj1" fmla="val 44407"/>
              <a:gd name="adj2" fmla="val 146216"/>
            </a:avLst>
          </a:prstGeom>
          <a:solidFill>
            <a:srgbClr val="FFFF00"/>
          </a:solidFill>
          <a:ln w="28575">
            <a:solidFill>
              <a:srgbClr val="FF33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4520" tIns="37080" rIns="74520" bIns="3708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2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Аварийно-опасный участок </a:t>
            </a:r>
            <a:endParaRPr lang="ru-RU" sz="102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2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20-26 км </a:t>
            </a:r>
            <a:endParaRPr lang="ru-RU" sz="102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2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28-30 км</a:t>
            </a:r>
            <a:endParaRPr lang="ru-RU" sz="102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2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(опасные повороты, спуски, при выпадении осадков)</a:t>
            </a:r>
            <a:endParaRPr lang="ru-RU" sz="1020" b="0" strike="noStrike" spc="-1">
              <a:latin typeface="Arial"/>
            </a:endParaRPr>
          </a:p>
        </p:txBody>
      </p:sp>
      <p:sp>
        <p:nvSpPr>
          <p:cNvPr id="1431" name="CustomShape 5"/>
          <p:cNvSpPr/>
          <p:nvPr/>
        </p:nvSpPr>
        <p:spPr>
          <a:xfrm rot="5238000">
            <a:off x="5234760" y="4311360"/>
            <a:ext cx="51840" cy="6804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385D8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2" name="CustomShape 6"/>
          <p:cNvSpPr/>
          <p:nvPr/>
        </p:nvSpPr>
        <p:spPr>
          <a:xfrm>
            <a:off x="8444520" y="5031000"/>
            <a:ext cx="1614600" cy="638640"/>
          </a:xfrm>
          <a:prstGeom prst="rect">
            <a:avLst/>
          </a:prstGeom>
          <a:solidFill>
            <a:srgbClr val="FFFFFF">
              <a:alpha val="97000"/>
            </a:srgbClr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680" tIns="0" rIns="2268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ГУ МЧС России по Ленинградской области</a:t>
            </a:r>
            <a:r>
              <a:rPr lang="ru-RU" sz="700" b="0" i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endParaRPr lang="ru-RU" sz="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АРМ №9 </a:t>
            </a:r>
            <a:endParaRPr lang="ru-RU" sz="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14:00 18.12.2024  </a:t>
            </a:r>
            <a:endParaRPr lang="ru-RU" sz="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Исп. Яценко М.Е.</a:t>
            </a:r>
            <a:endParaRPr lang="ru-RU" sz="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7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Тел. 39301-251</a:t>
            </a:r>
            <a:endParaRPr lang="ru-RU" sz="700" b="0" strike="noStrike" spc="-1">
              <a:latin typeface="Arial"/>
            </a:endParaRPr>
          </a:p>
        </p:txBody>
      </p:sp>
      <p:sp>
        <p:nvSpPr>
          <p:cNvPr id="1433" name="CustomShape 7"/>
          <p:cNvSpPr/>
          <p:nvPr/>
        </p:nvSpPr>
        <p:spPr>
          <a:xfrm>
            <a:off x="4860000" y="4106880"/>
            <a:ext cx="682920" cy="21312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1200" tIns="30600" rIns="61200" bIns="306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Дубровка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1434" name="Line 8"/>
          <p:cNvSpPr/>
          <p:nvPr/>
        </p:nvSpPr>
        <p:spPr>
          <a:xfrm flipH="1">
            <a:off x="2671200" y="3065400"/>
            <a:ext cx="1247040" cy="688320"/>
          </a:xfrm>
          <a:prstGeom prst="line">
            <a:avLst/>
          </a:prstGeom>
          <a:ln w="18000">
            <a:solidFill>
              <a:srgbClr val="00A9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5" name="Line 9"/>
          <p:cNvSpPr/>
          <p:nvPr/>
        </p:nvSpPr>
        <p:spPr>
          <a:xfrm flipH="1" flipV="1">
            <a:off x="2671200" y="3753720"/>
            <a:ext cx="740520" cy="186120"/>
          </a:xfrm>
          <a:prstGeom prst="line">
            <a:avLst/>
          </a:prstGeom>
          <a:ln w="18000">
            <a:solidFill>
              <a:srgbClr val="00A9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6" name="Line 10"/>
          <p:cNvSpPr/>
          <p:nvPr/>
        </p:nvSpPr>
        <p:spPr>
          <a:xfrm flipH="1" flipV="1">
            <a:off x="3411720" y="3939840"/>
            <a:ext cx="233640" cy="164520"/>
          </a:xfrm>
          <a:prstGeom prst="line">
            <a:avLst/>
          </a:prstGeom>
          <a:ln w="18000">
            <a:solidFill>
              <a:srgbClr val="00A9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7" name="Line 11"/>
          <p:cNvSpPr/>
          <p:nvPr/>
        </p:nvSpPr>
        <p:spPr>
          <a:xfrm flipH="1" flipV="1">
            <a:off x="3645360" y="4104360"/>
            <a:ext cx="930960" cy="727560"/>
          </a:xfrm>
          <a:prstGeom prst="line">
            <a:avLst/>
          </a:prstGeom>
          <a:ln w="18000">
            <a:solidFill>
              <a:srgbClr val="00A9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8" name="Line 12"/>
          <p:cNvSpPr/>
          <p:nvPr/>
        </p:nvSpPr>
        <p:spPr>
          <a:xfrm flipH="1" flipV="1">
            <a:off x="4576320" y="4831920"/>
            <a:ext cx="614520" cy="90720"/>
          </a:xfrm>
          <a:prstGeom prst="line">
            <a:avLst/>
          </a:prstGeom>
          <a:ln w="18000">
            <a:solidFill>
              <a:srgbClr val="00A9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9" name="Line 13"/>
          <p:cNvSpPr/>
          <p:nvPr/>
        </p:nvSpPr>
        <p:spPr>
          <a:xfrm flipH="1">
            <a:off x="5190840" y="4836240"/>
            <a:ext cx="182160" cy="86400"/>
          </a:xfrm>
          <a:prstGeom prst="line">
            <a:avLst/>
          </a:prstGeom>
          <a:ln w="18000">
            <a:solidFill>
              <a:srgbClr val="00A9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0" name="Line 14"/>
          <p:cNvSpPr/>
          <p:nvPr/>
        </p:nvSpPr>
        <p:spPr>
          <a:xfrm flipV="1">
            <a:off x="5373000" y="4743000"/>
            <a:ext cx="932040" cy="93240"/>
          </a:xfrm>
          <a:prstGeom prst="line">
            <a:avLst/>
          </a:prstGeom>
          <a:ln w="18000">
            <a:solidFill>
              <a:srgbClr val="00A9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1" name="CustomShape 15"/>
          <p:cNvSpPr/>
          <p:nvPr/>
        </p:nvSpPr>
        <p:spPr>
          <a:xfrm rot="5238000">
            <a:off x="6713640" y="5140440"/>
            <a:ext cx="64800" cy="810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385D8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2" name="Line 16"/>
          <p:cNvSpPr/>
          <p:nvPr/>
        </p:nvSpPr>
        <p:spPr>
          <a:xfrm flipH="1" flipV="1">
            <a:off x="6305400" y="4743360"/>
            <a:ext cx="331920" cy="405360"/>
          </a:xfrm>
          <a:prstGeom prst="line">
            <a:avLst/>
          </a:prstGeom>
          <a:ln w="18000">
            <a:solidFill>
              <a:srgbClr val="00A9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3" name="Line 17"/>
          <p:cNvSpPr/>
          <p:nvPr/>
        </p:nvSpPr>
        <p:spPr>
          <a:xfrm flipV="1">
            <a:off x="6637320" y="4273920"/>
            <a:ext cx="703080" cy="875520"/>
          </a:xfrm>
          <a:prstGeom prst="line">
            <a:avLst/>
          </a:prstGeom>
          <a:ln w="18000">
            <a:solidFill>
              <a:srgbClr val="00A9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4" name="Line 18"/>
          <p:cNvSpPr/>
          <p:nvPr/>
        </p:nvSpPr>
        <p:spPr>
          <a:xfrm flipH="1">
            <a:off x="7340400" y="2952720"/>
            <a:ext cx="227160" cy="1321200"/>
          </a:xfrm>
          <a:prstGeom prst="line">
            <a:avLst/>
          </a:prstGeom>
          <a:ln w="18000">
            <a:solidFill>
              <a:srgbClr val="00A9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45" name="Group 19"/>
          <p:cNvGrpSpPr/>
          <p:nvPr/>
        </p:nvGrpSpPr>
        <p:grpSpPr>
          <a:xfrm>
            <a:off x="7308000" y="3780000"/>
            <a:ext cx="2832120" cy="1216440"/>
            <a:chOff x="7308000" y="3780000"/>
            <a:chExt cx="2832120" cy="1216440"/>
          </a:xfrm>
        </p:grpSpPr>
        <p:sp>
          <p:nvSpPr>
            <p:cNvPr id="1446" name="CustomShape 20"/>
            <p:cNvSpPr/>
            <p:nvPr/>
          </p:nvSpPr>
          <p:spPr>
            <a:xfrm>
              <a:off x="7308000" y="3780000"/>
              <a:ext cx="2753280" cy="12164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7" name="CustomShape 21"/>
            <p:cNvSpPr/>
            <p:nvPr/>
          </p:nvSpPr>
          <p:spPr>
            <a:xfrm>
              <a:off x="7790760" y="3817800"/>
              <a:ext cx="1998360" cy="24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47880" rIns="96120" bIns="4788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Условные обозначения</a:t>
              </a:r>
              <a:endParaRPr lang="ru-RU" sz="1000" b="0" strike="noStrike" spc="-1">
                <a:latin typeface="Arial"/>
              </a:endParaRPr>
            </a:p>
          </p:txBody>
        </p:sp>
        <p:sp>
          <p:nvSpPr>
            <p:cNvPr id="1448" name="CustomShape 22"/>
            <p:cNvSpPr/>
            <p:nvPr/>
          </p:nvSpPr>
          <p:spPr>
            <a:xfrm>
              <a:off x="7705800" y="4088160"/>
              <a:ext cx="2417400" cy="506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47880" rIns="96120" bIns="478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- Участок автодороги с повышенным риском возникновения ДТП, нарушением движения</a:t>
              </a:r>
              <a:endParaRPr lang="ru-RU" sz="900" b="0" strike="noStrike" spc="-1">
                <a:latin typeface="Arial"/>
              </a:endParaRPr>
            </a:p>
          </p:txBody>
        </p:sp>
        <p:sp>
          <p:nvSpPr>
            <p:cNvPr id="1449" name="CustomShape 23"/>
            <p:cNvSpPr/>
            <p:nvPr/>
          </p:nvSpPr>
          <p:spPr>
            <a:xfrm>
              <a:off x="7349760" y="4183200"/>
              <a:ext cx="285480" cy="48960"/>
            </a:xfrm>
            <a:custGeom>
              <a:avLst/>
              <a:gdLst/>
              <a:ahLst/>
              <a:cxnLst/>
              <a:rect l="l" t="t" r="r" b="b"/>
              <a:pathLst>
                <a:path w="275772" h="120952">
                  <a:moveTo>
                    <a:pt x="0" y="0"/>
                  </a:moveTo>
                  <a:cubicBezTo>
                    <a:pt x="42333" y="55638"/>
                    <a:pt x="84667" y="111276"/>
                    <a:pt x="130629" y="116114"/>
                  </a:cubicBezTo>
                  <a:cubicBezTo>
                    <a:pt x="176591" y="120952"/>
                    <a:pt x="226181" y="74990"/>
                    <a:pt x="275772" y="29028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50" name="CustomShape 24"/>
            <p:cNvSpPr/>
            <p:nvPr/>
          </p:nvSpPr>
          <p:spPr>
            <a:xfrm>
              <a:off x="7360560" y="4514400"/>
              <a:ext cx="248040" cy="32760"/>
            </a:xfrm>
            <a:custGeom>
              <a:avLst/>
              <a:gdLst/>
              <a:ahLst/>
              <a:cxnLst/>
              <a:rect l="l" t="t" r="r" b="b"/>
              <a:pathLst>
                <a:path w="246743" h="104019">
                  <a:moveTo>
                    <a:pt x="0" y="14515"/>
                  </a:moveTo>
                  <a:cubicBezTo>
                    <a:pt x="22981" y="59267"/>
                    <a:pt x="45962" y="104019"/>
                    <a:pt x="87086" y="101600"/>
                  </a:cubicBezTo>
                  <a:cubicBezTo>
                    <a:pt x="128210" y="99181"/>
                    <a:pt x="187476" y="49590"/>
                    <a:pt x="246743" y="0"/>
                  </a:cubicBezTo>
                </a:path>
              </a:pathLst>
            </a:custGeom>
            <a:noFill/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51" name="CustomShape 25"/>
            <p:cNvSpPr/>
            <p:nvPr/>
          </p:nvSpPr>
          <p:spPr>
            <a:xfrm>
              <a:off x="7717320" y="4486680"/>
              <a:ext cx="2405880" cy="232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47880" rIns="96120" bIns="478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- Объездная дорога</a:t>
              </a:r>
              <a:endParaRPr lang="ru-RU" sz="900" b="0" strike="noStrike" spc="-1">
                <a:latin typeface="Arial"/>
              </a:endParaRPr>
            </a:p>
          </p:txBody>
        </p:sp>
        <p:sp>
          <p:nvSpPr>
            <p:cNvPr id="1452" name="CustomShape 26"/>
            <p:cNvSpPr/>
            <p:nvPr/>
          </p:nvSpPr>
          <p:spPr>
            <a:xfrm rot="5238000">
              <a:off x="7494840" y="4685760"/>
              <a:ext cx="63720" cy="8928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385D8A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3" name="CustomShape 27"/>
            <p:cNvSpPr/>
            <p:nvPr/>
          </p:nvSpPr>
          <p:spPr>
            <a:xfrm>
              <a:off x="7734240" y="4707720"/>
              <a:ext cx="2405880" cy="232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47880" rIns="96120" bIns="4788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9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- Населенный пункт</a:t>
              </a:r>
              <a:endParaRPr lang="ru-RU" sz="900" b="0" strike="noStrike" spc="-1">
                <a:latin typeface="Arial"/>
              </a:endParaRPr>
            </a:p>
          </p:txBody>
        </p:sp>
      </p:grpSp>
      <p:sp>
        <p:nvSpPr>
          <p:cNvPr id="1454" name="CustomShape 28"/>
          <p:cNvSpPr/>
          <p:nvPr/>
        </p:nvSpPr>
        <p:spPr>
          <a:xfrm>
            <a:off x="7197840" y="952920"/>
            <a:ext cx="2837880" cy="153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55" name="Рисунок 1454"/>
          <p:cNvPicPr/>
          <p:nvPr/>
        </p:nvPicPr>
        <p:blipFill>
          <a:blip r:embed="rId3"/>
          <a:srcRect r="1335" b="25436"/>
          <a:stretch/>
        </p:blipFill>
        <p:spPr>
          <a:xfrm>
            <a:off x="7197840" y="952920"/>
            <a:ext cx="2837520" cy="1533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8867</TotalTime>
  <Words>742</Words>
  <Application>Microsoft Office PowerPoint</Application>
  <PresentationFormat>Произвольный</PresentationFormat>
  <Paragraphs>320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subject/>
  <dc:creator>ARM32</dc:creator>
  <dc:description/>
  <cp:lastModifiedBy>EDDS</cp:lastModifiedBy>
  <cp:revision>26775</cp:revision>
  <cp:lastPrinted>2020-11-25T09:39:56Z</cp:lastPrinted>
  <dcterms:created xsi:type="dcterms:W3CDTF">2014-09-08T13:21:12Z</dcterms:created>
  <dcterms:modified xsi:type="dcterms:W3CDTF">2024-12-18T11:34:08Z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20</vt:i4>
  </property>
  <property fmtid="{D5CDD505-2E9C-101B-9397-08002B2CF9AE}" pid="6" name="Notes">
    <vt:i4>3</vt:i4>
  </property>
  <property fmtid="{D5CDD505-2E9C-101B-9397-08002B2CF9AE}" pid="7" name="PresentationFormat">
    <vt:lpwstr>Произвольный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43</vt:i4>
  </property>
</Properties>
</file>