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4" r:id="rId19"/>
    <p:sldId id="271" r:id="rId20"/>
    <p:sldId id="272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5F6CCDF-58F3-43C5-93E3-A203E623F2F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4"/>
            <p14:sldId id="271"/>
            <p14:sldId id="272"/>
            <p14:sldId id="275"/>
          </p14:sldIdLst>
        </p14:section>
        <p14:section name="Раздел без заголовка" id="{E8FB89E8-6E3B-4DF2-9EAA-D590DBF36CE9}">
          <p14:sldIdLst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5" orient="horz" pos="1896" userDrawn="1">
          <p15:clr>
            <a:srgbClr val="A4A3A4"/>
          </p15:clr>
        </p15:guide>
        <p15:guide id="6" orient="horz" pos="3504" userDrawn="1">
          <p15:clr>
            <a:srgbClr val="A4A3A4"/>
          </p15:clr>
        </p15:guide>
        <p15:guide id="7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8" name="Author" initials="A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DA2E"/>
    <a:srgbClr val="0388A6"/>
    <a:srgbClr val="09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607" autoAdjust="0"/>
  </p:normalViewPr>
  <p:slideViewPr>
    <p:cSldViewPr snapToGrid="0">
      <p:cViewPr varScale="1">
        <p:scale>
          <a:sx n="45" d="100"/>
          <a:sy n="45" d="100"/>
        </p:scale>
        <p:origin x="66" y="876"/>
      </p:cViewPr>
      <p:guideLst>
        <p:guide orient="horz" pos="1896"/>
        <p:guide orient="horz" pos="3504"/>
        <p:guide pos="3840"/>
      </p:guideLst>
    </p:cSldViewPr>
  </p:slideViewPr>
  <p:outlineViewPr>
    <p:cViewPr>
      <p:scale>
        <a:sx n="33" d="100"/>
        <a:sy n="33" d="100"/>
      </p:scale>
      <p:origin x="0" y="-223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12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B05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Лист3!$A$1:$A$5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Лист3!$B$1:$B$5</c:f>
              <c:numCache>
                <c:formatCode>General</c:formatCode>
                <c:ptCount val="5"/>
                <c:pt idx="0">
                  <c:v>20155</c:v>
                </c:pt>
                <c:pt idx="1">
                  <c:v>30095</c:v>
                </c:pt>
                <c:pt idx="2">
                  <c:v>40329</c:v>
                </c:pt>
                <c:pt idx="3">
                  <c:v>22556</c:v>
                </c:pt>
                <c:pt idx="4">
                  <c:v>35138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7D-4358-AC0C-8395D2023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7978120"/>
        <c:axId val="327973856"/>
      </c:barChart>
      <c:catAx>
        <c:axId val="32797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7973856"/>
        <c:crosses val="autoZero"/>
        <c:auto val="1"/>
        <c:lblAlgn val="ctr"/>
        <c:lblOffset val="100"/>
        <c:noMultiLvlLbl val="0"/>
      </c:catAx>
      <c:valAx>
        <c:axId val="327973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7978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7978120"/>
        <c:axId val="327973856"/>
      </c:barChart>
      <c:catAx>
        <c:axId val="32797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7973856"/>
        <c:crosses val="autoZero"/>
        <c:auto val="1"/>
        <c:lblAlgn val="ctr"/>
        <c:lblOffset val="100"/>
        <c:noMultiLvlLbl val="0"/>
      </c:catAx>
      <c:valAx>
        <c:axId val="327973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7978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899321959755034"/>
          <c:y val="0.15682925051035287"/>
          <c:w val="0.50868022747156605"/>
          <c:h val="0.843170749489647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E349-497B-BE4D-CC80575E3E47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E349-497B-BE4D-CC80575E3E47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E349-497B-BE4D-CC80575E3E47}"/>
              </c:ext>
            </c:extLst>
          </c:dPt>
          <c:dLbls>
            <c:dLbl>
              <c:idx val="0"/>
              <c:layout>
                <c:manualLayout>
                  <c:x val="-0.12032017012608856"/>
                  <c:y val="2.4451445241775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49-497B-BE4D-CC80575E3E47}"/>
                </c:ext>
              </c:extLst>
            </c:dLbl>
            <c:dLbl>
              <c:idx val="1"/>
              <c:layout>
                <c:manualLayout>
                  <c:x val="-4.0750487792062383E-2"/>
                  <c:y val="-4.048524519565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49-497B-BE4D-CC80575E3E47}"/>
                </c:ext>
              </c:extLst>
            </c:dLbl>
            <c:dLbl>
              <c:idx val="2"/>
              <c:layout>
                <c:manualLayout>
                  <c:x val="0.13365263228008534"/>
                  <c:y val="-5.2201451943016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49-497B-BE4D-CC80575E3E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Лист3!$A$7:$A$9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Лист3!$B$7:$B$9</c:f>
              <c:numCache>
                <c:formatCode>General</c:formatCode>
                <c:ptCount val="3"/>
                <c:pt idx="0">
                  <c:v>10292</c:v>
                </c:pt>
                <c:pt idx="1">
                  <c:v>1584</c:v>
                </c:pt>
                <c:pt idx="2">
                  <c:v>23263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49-497B-BE4D-CC80575E3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261000602772756E-2"/>
          <c:y val="7.4607711921453448E-2"/>
          <c:w val="0.95177817962628086"/>
          <c:h val="0.58210059096681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3344154765464439E-2"/>
                  <c:y val="0.1075795398630645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717-4986-AC18-0ABEAB5F2411}"/>
                </c:ext>
              </c:extLst>
            </c:dLbl>
            <c:dLbl>
              <c:idx val="1"/>
              <c:layout>
                <c:manualLayout>
                  <c:x val="-1.2218535974142472E-2"/>
                  <c:y val="9.004379025003003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717-4986-AC18-0ABEAB5F2411}"/>
                </c:ext>
              </c:extLst>
            </c:dLbl>
            <c:dLbl>
              <c:idx val="2"/>
              <c:layout>
                <c:manualLayout>
                  <c:x val="-1.968019680196802E-2"/>
                  <c:y val="-2.3762376237623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17-4986-AC18-0ABEAB5F2411}"/>
                </c:ext>
              </c:extLst>
            </c:dLbl>
            <c:dLbl>
              <c:idx val="3"/>
              <c:layout>
                <c:manualLayout>
                  <c:x val="-2.2623627742734735E-2"/>
                  <c:y val="8.1920199526505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17-4986-AC18-0ABEAB5F2411}"/>
                </c:ext>
              </c:extLst>
            </c:dLbl>
            <c:dLbl>
              <c:idx val="5"/>
              <c:layout>
                <c:manualLayout>
                  <c:x val="-2.4600246002460024E-2"/>
                  <c:y val="-5.0165016501650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17-4986-AC18-0ABEAB5F2411}"/>
                </c:ext>
              </c:extLst>
            </c:dLbl>
            <c:dLbl>
              <c:idx val="6"/>
              <c:layout>
                <c:manualLayout>
                  <c:x val="-2.4600246002460024E-2"/>
                  <c:y val="-1.5841584158415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17-4986-AC18-0ABEAB5F2411}"/>
                </c:ext>
              </c:extLst>
            </c:dLbl>
            <c:dLbl>
              <c:idx val="7"/>
              <c:layout>
                <c:manualLayout>
                  <c:x val="4.9200492004918845E-3"/>
                  <c:y val="-3.4323432343234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717-4986-AC18-0ABEAB5F2411}"/>
                </c:ext>
              </c:extLst>
            </c:dLbl>
            <c:dLbl>
              <c:idx val="8"/>
              <c:layout>
                <c:manualLayout>
                  <c:x val="3.280032800327883E-3"/>
                  <c:y val="-3.6963696369636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17-4986-AC18-0ABEAB5F24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АКЦИЗЫ</c:v>
                </c:pt>
                <c:pt idx="2">
                  <c:v>НАЛОГ НА ИМУЩЕСТВО</c:v>
                </c:pt>
                <c:pt idx="3">
                  <c:v>ЗЕМЕЛЬНЫЙ НАЛОГ</c:v>
                </c:pt>
                <c:pt idx="4">
                  <c:v>ГОСПОШЛИНА</c:v>
                </c:pt>
                <c:pt idx="5">
                  <c:v>АРЕНДА</c:v>
                </c:pt>
                <c:pt idx="6">
                  <c:v>НАЙМ</c:v>
                </c:pt>
                <c:pt idx="7">
                  <c:v>ПРОДАЖА ИМУЩЕСТВА</c:v>
                </c:pt>
                <c:pt idx="8">
                  <c:v>ШТРАФЫ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>
                  <c:v>2290.4</c:v>
                </c:pt>
                <c:pt idx="1">
                  <c:v>1736.6</c:v>
                </c:pt>
                <c:pt idx="2">
                  <c:v>494.7</c:v>
                </c:pt>
                <c:pt idx="3">
                  <c:v>4713.2</c:v>
                </c:pt>
                <c:pt idx="4">
                  <c:v>0.7</c:v>
                </c:pt>
                <c:pt idx="5">
                  <c:v>425.1</c:v>
                </c:pt>
                <c:pt idx="6">
                  <c:v>255</c:v>
                </c:pt>
                <c:pt idx="7">
                  <c:v>0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17-4986-AC18-0ABEAB5F24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2478630044662141E-3"/>
                  <c:y val="6.13387617550699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2034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717-4986-AC18-0ABEAB5F2411}"/>
                </c:ext>
              </c:extLst>
            </c:dLbl>
            <c:dLbl>
              <c:idx val="1"/>
              <c:layout>
                <c:manualLayout>
                  <c:x val="1.3747015800240138E-2"/>
                  <c:y val="5.59906265325929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4717-4986-AC18-0ABEAB5F2411}"/>
                </c:ext>
              </c:extLst>
            </c:dLbl>
            <c:dLbl>
              <c:idx val="2"/>
              <c:layout>
                <c:manualLayout>
                  <c:x val="2.6240262402624025E-2"/>
                  <c:y val="-2.1122112211221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717-4986-AC18-0ABEAB5F2411}"/>
                </c:ext>
              </c:extLst>
            </c:dLbl>
            <c:dLbl>
              <c:idx val="3"/>
              <c:layout>
                <c:manualLayout>
                  <c:x val="2.7402808826111836E-2"/>
                  <c:y val="6.8854025139740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717-4986-AC18-0ABEAB5F2411}"/>
                </c:ext>
              </c:extLst>
            </c:dLbl>
            <c:dLbl>
              <c:idx val="5"/>
              <c:layout>
                <c:manualLayout>
                  <c:x val="2.2960229602296024E-2"/>
                  <c:y val="-5.0165016501650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717-4986-AC18-0ABEAB5F2411}"/>
                </c:ext>
              </c:extLst>
            </c:dLbl>
            <c:dLbl>
              <c:idx val="6"/>
              <c:layout>
                <c:manualLayout>
                  <c:x val="2.1320213202132021E-2"/>
                  <c:y val="-2.6402640264026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717-4986-AC18-0ABEAB5F2411}"/>
                </c:ext>
              </c:extLst>
            </c:dLbl>
            <c:dLbl>
              <c:idx val="7"/>
              <c:layout>
                <c:manualLayout>
                  <c:x val="3.9360393603935916E-2"/>
                  <c:y val="-3.9603960396039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717-4986-AC18-0ABEAB5F2411}"/>
                </c:ext>
              </c:extLst>
            </c:dLbl>
            <c:dLbl>
              <c:idx val="8"/>
              <c:layout>
                <c:manualLayout>
                  <c:x val="2.7880278802788028E-2"/>
                  <c:y val="-1.8481848184818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717-4986-AC18-0ABEAB5F24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АКЦИЗЫ</c:v>
                </c:pt>
                <c:pt idx="2">
                  <c:v>НАЛОГ НА ИМУЩЕСТВО</c:v>
                </c:pt>
                <c:pt idx="3">
                  <c:v>ЗЕМЕЛЬНЫЙ НАЛОГ</c:v>
                </c:pt>
                <c:pt idx="4">
                  <c:v>ГОСПОШЛИНА</c:v>
                </c:pt>
                <c:pt idx="5">
                  <c:v>АРЕНДА</c:v>
                </c:pt>
                <c:pt idx="6">
                  <c:v>НАЙМ</c:v>
                </c:pt>
                <c:pt idx="7">
                  <c:v>ПРОДАЖА ИМУЩЕСТВА</c:v>
                </c:pt>
                <c:pt idx="8">
                  <c:v>ШТРАФЫ</c:v>
                </c:pt>
              </c:strCache>
            </c:strRef>
          </c:cat>
          <c:val>
            <c:numRef>
              <c:f>Лист1!$C$2:$C$10</c:f>
              <c:numCache>
                <c:formatCode>0.0</c:formatCode>
                <c:ptCount val="9"/>
                <c:pt idx="0">
                  <c:v>2273.8000000000002</c:v>
                </c:pt>
                <c:pt idx="1">
                  <c:v>2416.6999999999998</c:v>
                </c:pt>
                <c:pt idx="2">
                  <c:v>707.1</c:v>
                </c:pt>
                <c:pt idx="3">
                  <c:v>4894</c:v>
                </c:pt>
                <c:pt idx="4">
                  <c:v>0.7</c:v>
                </c:pt>
                <c:pt idx="5">
                  <c:v>491.6</c:v>
                </c:pt>
                <c:pt idx="6">
                  <c:v>286.60000000000002</c:v>
                </c:pt>
                <c:pt idx="7">
                  <c:v>763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717-4986-AC18-0ABEAB5F2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0965776"/>
        <c:axId val="420966104"/>
        <c:axId val="0"/>
      </c:bar3DChart>
      <c:catAx>
        <c:axId val="42096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0966104"/>
        <c:crosses val="autoZero"/>
        <c:auto val="1"/>
        <c:lblAlgn val="ctr"/>
        <c:lblOffset val="100"/>
        <c:noMultiLvlLbl val="0"/>
      </c:catAx>
      <c:valAx>
        <c:axId val="4209661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42096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23266079081884"/>
          <c:y val="0.91262106028031675"/>
          <c:w val="0.27953458349351901"/>
          <c:h val="7.1942861391106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тыс.</a:t>
            </a:r>
            <a:r>
              <a:rPr lang="ru-RU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руб.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85981454679042013"/>
          <c:y val="2.197802197802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4E-4E46-9F80-AC4BC66A228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4E-4E46-9F80-AC4BC66A228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4E-4E46-9F80-AC4BC66A228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F4E-4E46-9F80-AC4BC66A228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F4E-4E46-9F80-AC4BC66A228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216-4482-BF84-4A1F5006E8B0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F4E-4E46-9F80-AC4BC66A228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F4E-4E46-9F80-AC4BC66A22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Лист2!$A$1:$A$8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КУЛЬТУРА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</c:strCache>
            </c:strRef>
          </c:cat>
          <c:val>
            <c:numRef>
              <c:f>Лист2!$B$1:$B$8</c:f>
              <c:numCache>
                <c:formatCode>0.0</c:formatCode>
                <c:ptCount val="8"/>
                <c:pt idx="0">
                  <c:v>8567.2000000000007</c:v>
                </c:pt>
                <c:pt idx="1">
                  <c:v>154.1</c:v>
                </c:pt>
                <c:pt idx="2">
                  <c:v>870.2</c:v>
                </c:pt>
                <c:pt idx="3">
                  <c:v>3452.7</c:v>
                </c:pt>
                <c:pt idx="4">
                  <c:v>13279</c:v>
                </c:pt>
                <c:pt idx="5">
                  <c:v>3279.9</c:v>
                </c:pt>
                <c:pt idx="6">
                  <c:v>607.70000000000005</c:v>
                </c:pt>
                <c:pt idx="7">
                  <c:v>174.9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F4E-4E46-9F80-AC4BC66A2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34"/>
        <c:axId val="1027840792"/>
        <c:axId val="1027844072"/>
      </c:barChart>
      <c:catAx>
        <c:axId val="1027840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27844072"/>
        <c:crosses val="autoZero"/>
        <c:auto val="1"/>
        <c:lblAlgn val="ctr"/>
        <c:lblOffset val="100"/>
        <c:noMultiLvlLbl val="0"/>
      </c:catAx>
      <c:valAx>
        <c:axId val="10278440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027840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6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16B-47A2-AAF7-93BAB0986D91}"/>
              </c:ext>
            </c:extLst>
          </c:dPt>
          <c:dPt>
            <c:idx val="1"/>
            <c:bubble3D val="0"/>
            <c:spPr>
              <a:solidFill>
                <a:schemeClr val="accent6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16B-47A2-AAF7-93BAB0986D91}"/>
              </c:ext>
            </c:extLst>
          </c:dPt>
          <c:dLbls>
            <c:dLbl>
              <c:idx val="0"/>
              <c:layout>
                <c:manualLayout>
                  <c:x val="-0.30038795042990746"/>
                  <c:y val="-0.187146076337821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20 378,3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28186605372931"/>
                      <c:h val="8.162990914813442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16B-47A2-AAF7-93BAB0986D91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10 107,4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25930655380836"/>
                      <c:h val="8.229900676410273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616B-47A2-AAF7-93BAB0986D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Лист2!$A$15:$A$16</c:f>
              <c:strCache>
                <c:ptCount val="2"/>
                <c:pt idx="0">
                  <c:v>ПРОГРАММНЫЕ 67,1%</c:v>
                </c:pt>
                <c:pt idx="1">
                  <c:v>НЕПРОГРАММНЫЕ 32,9%</c:v>
                </c:pt>
              </c:strCache>
            </c:strRef>
          </c:cat>
          <c:val>
            <c:numRef>
              <c:f>Лист2!$B$15:$B$16</c:f>
              <c:numCache>
                <c:formatCode>General</c:formatCode>
                <c:ptCount val="2"/>
                <c:pt idx="0">
                  <c:v>20378.3</c:v>
                </c:pt>
                <c:pt idx="1">
                  <c:v>10107.4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6B-47A2-AAF7-93BAB0986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3031A82-4A00-4794-A488-59AC186D7C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1C85656-A361-4B32-99B1-66591145F7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FBC76D-9AC5-4848-97CF-1997827D59B3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1AFD4F-E871-421C-96C6-CCFAA872CB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FE0EF6-A335-4727-9E75-458707395E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7C8AB8-F519-4C44-A217-B2548CA6E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09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C4153-7B5C-4396-B02D-898C7EA7BEA8}" type="datetime1">
              <a:rPr lang="ru-RU" smtClean="0"/>
              <a:pPr/>
              <a:t>23.03.2023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303549-A82F-409E-AD53-534267A0E10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664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303549-A82F-409E-AD53-534267A0E1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5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D379641C-8260-44A4-9F71-E216C07A3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4416742 h 6858000"/>
              <a:gd name="connsiteX5" fmla="*/ 9142476 w 12188952"/>
              <a:gd name="connsiteY5" fmla="*/ 4416742 h 6858000"/>
              <a:gd name="connsiteX6" fmla="*/ 9142476 w 12188952"/>
              <a:gd name="connsiteY6" fmla="*/ 4188142 h 6858000"/>
              <a:gd name="connsiteX7" fmla="*/ 0 w 12188952"/>
              <a:gd name="connsiteY7" fmla="*/ 41881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4416742"/>
                </a:lnTo>
                <a:lnTo>
                  <a:pt x="9142476" y="4416742"/>
                </a:lnTo>
                <a:lnTo>
                  <a:pt x="9142476" y="4188142"/>
                </a:lnTo>
                <a:lnTo>
                  <a:pt x="0" y="41881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79D466B-640E-419A-8701-FA39B12DD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5742432"/>
            <a:ext cx="7953375" cy="457200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0659D50-D55F-4F3D-8F15-5B1F1F2B4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188142"/>
            <a:ext cx="91440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636008"/>
            <a:ext cx="9144000" cy="1107959"/>
          </a:xfrm>
        </p:spPr>
        <p:txBody>
          <a:bodyPr rtlCol="0" anchor="b" anchorCtr="0"/>
          <a:lstStyle>
            <a:lvl1pPr algn="l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CB2621B9-2641-4DA3-B7D6-D577C25CF2E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1030351 w 12188952"/>
              <a:gd name="connsiteY0" fmla="*/ 3231845 h 6858000"/>
              <a:gd name="connsiteX1" fmla="*/ 1030351 w 12188952"/>
              <a:gd name="connsiteY1" fmla="*/ 3460445 h 6858000"/>
              <a:gd name="connsiteX2" fmla="*/ 11122333 w 12188952"/>
              <a:gd name="connsiteY2" fmla="*/ 3460445 h 6858000"/>
              <a:gd name="connsiteX3" fmla="*/ 11122333 w 12188952"/>
              <a:gd name="connsiteY3" fmla="*/ 3231845 h 6858000"/>
              <a:gd name="connsiteX4" fmla="*/ 0 w 12188952"/>
              <a:gd name="connsiteY4" fmla="*/ 0 h 6858000"/>
              <a:gd name="connsiteX5" fmla="*/ 12188952 w 12188952"/>
              <a:gd name="connsiteY5" fmla="*/ 0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1030351" y="3231845"/>
                </a:moveTo>
                <a:lnTo>
                  <a:pt x="1030351" y="3460445"/>
                </a:lnTo>
                <a:lnTo>
                  <a:pt x="11122333" y="3460445"/>
                </a:lnTo>
                <a:lnTo>
                  <a:pt x="11122333" y="3231845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НА ОБРАЗЦЕ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9848" y="2121408"/>
            <a:ext cx="2560320" cy="914400"/>
          </a:xfrm>
          <a:prstGeom prst="rect">
            <a:avLst/>
          </a:prstGeom>
          <a:noFill/>
        </p:spPr>
        <p:txBody>
          <a:bodyPr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1">
                <a:ln w="15875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noProof="0" dirty="0"/>
              <a:t>1</a:t>
            </a:r>
            <a:endParaRPr lang="ru-RU" noProof="0" dirty="0"/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0600" y="2121408"/>
            <a:ext cx="2560320" cy="9144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000" b="1" dirty="0">
                <a:ln w="15875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2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1351" y="2121408"/>
            <a:ext cx="2592505" cy="9144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000" b="1" dirty="0">
                <a:ln w="15875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3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1369B8-B3F7-44DF-975B-57630CED62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9848" y="3730752"/>
            <a:ext cx="2560320" cy="11887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8199533E-4480-4EF0-855E-F0FC142777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00600" y="3730752"/>
            <a:ext cx="2560320" cy="11887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58E1CB88-990B-431E-A733-AF73E30905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31352" y="3730752"/>
            <a:ext cx="2560320" cy="11887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15" name="Дата 4">
            <a:extLst>
              <a:ext uri="{FF2B5EF4-FFF2-40B4-BE49-F238E27FC236}">
                <a16:creationId xmlns:a16="http://schemas.microsoft.com/office/drawing/2014/main" id="{DCF4F2F5-E92C-4ECF-9FDE-3E0CE4FBFCA8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5807F6-AD25-4B86-8D5C-5DBE4B0D3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1875" y="3231845"/>
            <a:ext cx="10091982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2946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7A6EC474-5258-4E26-A871-01200EC785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2816352 w 12188952"/>
              <a:gd name="connsiteY0" fmla="*/ 1690688 h 6858000"/>
              <a:gd name="connsiteX1" fmla="*/ 2816352 w 12188952"/>
              <a:gd name="connsiteY1" fmla="*/ 5576888 h 6858000"/>
              <a:gd name="connsiteX2" fmla="*/ 3044952 w 12188952"/>
              <a:gd name="connsiteY2" fmla="*/ 5576888 h 6858000"/>
              <a:gd name="connsiteX3" fmla="*/ 3044952 w 12188952"/>
              <a:gd name="connsiteY3" fmla="*/ 1690688 h 6858000"/>
              <a:gd name="connsiteX4" fmla="*/ 0 w 12188952"/>
              <a:gd name="connsiteY4" fmla="*/ 0 h 6858000"/>
              <a:gd name="connsiteX5" fmla="*/ 12188952 w 12188952"/>
              <a:gd name="connsiteY5" fmla="*/ 0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2816352" y="1690688"/>
                </a:moveTo>
                <a:lnTo>
                  <a:pt x="2816352" y="5576888"/>
                </a:lnTo>
                <a:lnTo>
                  <a:pt x="3044952" y="5576888"/>
                </a:lnTo>
                <a:lnTo>
                  <a:pt x="3044952" y="1690688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4F54F31D-9C5E-4286-8D0E-6318D6D19D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48000" y="1690688"/>
            <a:ext cx="9144000" cy="3886200"/>
          </a:xfrm>
          <a:solidFill>
            <a:schemeClr val="bg1">
              <a:alpha val="93000"/>
            </a:schemeClr>
          </a:solidFill>
        </p:spPr>
        <p:txBody>
          <a:bodyPr lIns="411480" tIns="566928" rIns="4937760" bIns="306324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80" y="365125"/>
            <a:ext cx="7894320" cy="1325563"/>
          </a:xfrm>
        </p:spPr>
        <p:txBody>
          <a:bodyPr rtlCol="0"/>
          <a:lstStyle>
            <a:lvl1pPr algn="l"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92488" y="2686050"/>
            <a:ext cx="3657600" cy="2743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629525" y="1919288"/>
            <a:ext cx="3657600" cy="64008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СТИЛЬ ТЕКСТА ОБРАЗЦЕ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629525" y="2686050"/>
            <a:ext cx="3657600" cy="2743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D2B628-14C7-401D-8451-24C64BCF3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876" y="1690688"/>
            <a:ext cx="228600" cy="388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7469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121B4B07-1B80-41CF-89AC-82A7628C9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7789164 w 12188952"/>
              <a:gd name="connsiteY0" fmla="*/ 2468880 h 6858000"/>
              <a:gd name="connsiteX1" fmla="*/ 7789164 w 12188952"/>
              <a:gd name="connsiteY1" fmla="*/ 2697480 h 6858000"/>
              <a:gd name="connsiteX2" fmla="*/ 10715244 w 12188952"/>
              <a:gd name="connsiteY2" fmla="*/ 2697480 h 6858000"/>
              <a:gd name="connsiteX3" fmla="*/ 10715244 w 12188952"/>
              <a:gd name="connsiteY3" fmla="*/ 2468880 h 6858000"/>
              <a:gd name="connsiteX4" fmla="*/ 4634484 w 12188952"/>
              <a:gd name="connsiteY4" fmla="*/ 2468880 h 6858000"/>
              <a:gd name="connsiteX5" fmla="*/ 4634484 w 12188952"/>
              <a:gd name="connsiteY5" fmla="*/ 2697480 h 6858000"/>
              <a:gd name="connsiteX6" fmla="*/ 7560564 w 12188952"/>
              <a:gd name="connsiteY6" fmla="*/ 2697480 h 6858000"/>
              <a:gd name="connsiteX7" fmla="*/ 7560564 w 12188952"/>
              <a:gd name="connsiteY7" fmla="*/ 2468880 h 6858000"/>
              <a:gd name="connsiteX8" fmla="*/ 1443228 w 12188952"/>
              <a:gd name="connsiteY8" fmla="*/ 2468880 h 6858000"/>
              <a:gd name="connsiteX9" fmla="*/ 1443228 w 12188952"/>
              <a:gd name="connsiteY9" fmla="*/ 2697480 h 6858000"/>
              <a:gd name="connsiteX10" fmla="*/ 4369308 w 12188952"/>
              <a:gd name="connsiteY10" fmla="*/ 2697480 h 6858000"/>
              <a:gd name="connsiteX11" fmla="*/ 4369308 w 12188952"/>
              <a:gd name="connsiteY11" fmla="*/ 2468880 h 6858000"/>
              <a:gd name="connsiteX12" fmla="*/ 0 w 12188952"/>
              <a:gd name="connsiteY12" fmla="*/ 0 h 6858000"/>
              <a:gd name="connsiteX13" fmla="*/ 12188952 w 12188952"/>
              <a:gd name="connsiteY13" fmla="*/ 0 h 6858000"/>
              <a:gd name="connsiteX14" fmla="*/ 12188952 w 12188952"/>
              <a:gd name="connsiteY14" fmla="*/ 6858000 h 6858000"/>
              <a:gd name="connsiteX15" fmla="*/ 0 w 12188952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88952" h="6858000">
                <a:moveTo>
                  <a:pt x="7789164" y="2468880"/>
                </a:moveTo>
                <a:lnTo>
                  <a:pt x="7789164" y="2697480"/>
                </a:lnTo>
                <a:lnTo>
                  <a:pt x="10715244" y="2697480"/>
                </a:lnTo>
                <a:lnTo>
                  <a:pt x="10715244" y="2468880"/>
                </a:lnTo>
                <a:close/>
                <a:moveTo>
                  <a:pt x="4634484" y="2468880"/>
                </a:moveTo>
                <a:lnTo>
                  <a:pt x="4634484" y="2697480"/>
                </a:lnTo>
                <a:lnTo>
                  <a:pt x="7560564" y="2697480"/>
                </a:lnTo>
                <a:lnTo>
                  <a:pt x="7560564" y="2468880"/>
                </a:lnTo>
                <a:close/>
                <a:moveTo>
                  <a:pt x="1443228" y="2468880"/>
                </a:moveTo>
                <a:lnTo>
                  <a:pt x="1443228" y="2697480"/>
                </a:lnTo>
                <a:lnTo>
                  <a:pt x="4369308" y="2697480"/>
                </a:lnTo>
                <a:lnTo>
                  <a:pt x="4369308" y="2468880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840922-E552-4901-81AD-E458DA6BF7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66800" y="1525143"/>
            <a:ext cx="10058400" cy="54864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400">
                <a:latin typeface="+mj-lt"/>
              </a:defRPr>
            </a:lvl2pPr>
            <a:lvl3pPr marL="914400" indent="0" algn="ctr">
              <a:buNone/>
              <a:defRPr sz="2400">
                <a:latin typeface="+mj-lt"/>
              </a:defRPr>
            </a:lvl3pPr>
            <a:lvl4pPr marL="1371600" indent="0" algn="ctr">
              <a:buNone/>
              <a:defRPr sz="2400">
                <a:latin typeface="+mj-lt"/>
              </a:defRPr>
            </a:lvl4pPr>
            <a:lvl5pPr marL="1828800" indent="0" algn="ctr">
              <a:buNone/>
              <a:defRPr sz="2400">
                <a:latin typeface="+mj-lt"/>
              </a:defRPr>
            </a:lvl5pPr>
          </a:lstStyle>
          <a:p>
            <a:pPr lvl="0" rtl="0"/>
            <a:r>
              <a:rPr lang="ru-RU" noProof="0" dirty="0"/>
              <a:t>Щелкните, чтобы изменить подзаголовок</a:t>
            </a:r>
          </a:p>
        </p:txBody>
      </p:sp>
      <p:sp>
        <p:nvSpPr>
          <p:cNvPr id="17" name="Дата 6">
            <a:extLst>
              <a:ext uri="{FF2B5EF4-FFF2-40B4-BE49-F238E27FC236}">
                <a16:creationId xmlns:a16="http://schemas.microsoft.com/office/drawing/2014/main" id="{5DC05003-DC7F-4DC2-9902-F09425302D88}"/>
              </a:ext>
            </a:extLst>
          </p:cNvPr>
          <p:cNvSpPr>
            <a:spLocks noGrp="1"/>
          </p:cNvSpPr>
          <p:nvPr>
            <p:ph type="dt" sz="half" idx="4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7E5DD934-36C9-4200-9B07-20B7B5F9B9D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44752" y="2697480"/>
            <a:ext cx="2926080" cy="2504064"/>
          </a:xfrm>
          <a:solidFill>
            <a:schemeClr val="bg1">
              <a:alpha val="90000"/>
            </a:schemeClr>
          </a:solidFill>
        </p:spPr>
        <p:txBody>
          <a:bodyPr tIns="50292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131369D-6688-434C-89C0-00892AA26C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6008" y="2697587"/>
            <a:ext cx="2926080" cy="2505345"/>
          </a:xfrm>
          <a:solidFill>
            <a:schemeClr val="bg1">
              <a:alpha val="90000"/>
            </a:schemeClr>
          </a:solidFill>
        </p:spPr>
        <p:txBody>
          <a:bodyPr tIns="50292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55864CA-BF08-4C2C-88EB-589BDFBE27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90688" y="2697587"/>
            <a:ext cx="2926080" cy="2505345"/>
          </a:xfrm>
          <a:solidFill>
            <a:schemeClr val="bg1">
              <a:alpha val="90000"/>
            </a:schemeClr>
          </a:solidFill>
        </p:spPr>
        <p:txBody>
          <a:bodyPr tIns="50292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0287FA-646A-4E57-8C1A-1931B75F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6008" y="2468880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ED43C36-F674-49C6-8542-3721B150B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90688" y="2468880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CCF3302-2960-44AC-A88C-4C2817511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4752" y="2468880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673352" y="3584448"/>
            <a:ext cx="2468880" cy="1371600"/>
          </a:xfrm>
        </p:spPr>
        <p:txBody>
          <a:bodyPr rtlCol="0"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73775" y="3584448"/>
            <a:ext cx="2468880" cy="1371600"/>
          </a:xfrm>
        </p:spPr>
        <p:txBody>
          <a:bodyPr rtlCol="0"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9288" y="3584448"/>
            <a:ext cx="2468880" cy="1371600"/>
          </a:xfrm>
        </p:spPr>
        <p:txBody>
          <a:bodyPr rtlCol="0"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</p:spTree>
    <p:extLst>
      <p:ext uri="{BB962C8B-B14F-4D97-AF65-F5344CB8AC3E}">
        <p14:creationId xmlns:p14="http://schemas.microsoft.com/office/powerpoint/2010/main" val="309957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вадра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5487709A-3CB5-4242-9D31-5DAC5D0494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000" y="2130552"/>
            <a:ext cx="2011680" cy="27432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D81AA656-0DD9-4717-8FC2-4C8C03D063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9000" y="5184648"/>
            <a:ext cx="2011680" cy="27432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970652C9-A2DF-48D4-9530-B3F495F7A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3273552"/>
            <a:ext cx="2011680" cy="27432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Название квадранта</a:t>
            </a:r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id="{FBD279E7-C7DE-4501-9F36-BA9F05FFFF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45168" y="3273552"/>
            <a:ext cx="2011680" cy="27432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14BA6D1-4FDE-40E9-9F24-4719889A55F7}"/>
              </a:ext>
            </a:extLst>
          </p:cNvPr>
          <p:cNvCxnSpPr>
            <a:cxnSpLocks/>
          </p:cNvCxnSpPr>
          <p:nvPr userDrawn="1"/>
        </p:nvCxnSpPr>
        <p:spPr>
          <a:xfrm>
            <a:off x="929640" y="3631616"/>
            <a:ext cx="1033272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1A3B553-82A9-403C-B8D4-D8C8A4A395B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73690"/>
            <a:ext cx="0" cy="256032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Дата 4">
            <a:extLst>
              <a:ext uri="{FF2B5EF4-FFF2-40B4-BE49-F238E27FC236}">
                <a16:creationId xmlns:a16="http://schemas.microsoft.com/office/drawing/2014/main" id="{25C7676A-1D83-4D31-9C74-59C46F15253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</p:spTree>
    <p:extLst>
      <p:ext uri="{BB962C8B-B14F-4D97-AF65-F5344CB8AC3E}">
        <p14:creationId xmlns:p14="http://schemas.microsoft.com/office/powerpoint/2010/main" val="487901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33902"/>
            <a:ext cx="5157787" cy="567697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33902"/>
            <a:ext cx="5183188" cy="567697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DF6BB91-26DF-45B2-B1D3-508C39F349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1482296"/>
            <a:ext cx="8321040" cy="365125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ru-RU" noProof="0" dirty="0"/>
              <a:t>Щелкните, чтобы изменить 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НА ОБРАЗЦЕ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51F6740D-79A8-4846-A90A-F1FF9BBDD0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42295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93E06E79-FBB7-4594-8FC7-631D174541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5B6D7F47-7406-4B82-8180-F3AD59BC65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5B79AE07-3E86-4374-9F86-8B70E8158AB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C939686F-A239-4AFE-AF56-38497CCD74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A634BB4E-B10D-4761-A0B8-EBC734EC96D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2422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869255BD-A63E-4BFC-9D2A-E5EABC1DCD8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31C27FFA-6FA2-4F90-9543-8AE7E5B90E4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DAA9F46A-F074-488E-91DA-AAC5D23406E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24F6FE0C-DA66-4BE4-B1CB-AE552497A0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E02CB3CF-9E17-4C7C-913F-21EFADB96CB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9" name="Текст 10">
            <a:extLst>
              <a:ext uri="{FF2B5EF4-FFF2-40B4-BE49-F238E27FC236}">
                <a16:creationId xmlns:a16="http://schemas.microsoft.com/office/drawing/2014/main" id="{D3AC456D-7AB5-4BB9-8F76-B607929996B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C5E41A6A-28FF-4A75-BA52-2FA05EE92E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7A1FCD8B-8332-4362-80BA-3DBB4442605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703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F2B53D10-BB76-4138-AAB8-844DCD895BD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3" name="Текст 10">
            <a:extLst>
              <a:ext uri="{FF2B5EF4-FFF2-40B4-BE49-F238E27FC236}">
                <a16:creationId xmlns:a16="http://schemas.microsoft.com/office/drawing/2014/main" id="{A14739AB-36C4-4467-BA10-CEA1DF2894E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024E2A82-D649-44D9-BAA0-65A603E113B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5" name="Текст 10">
            <a:extLst>
              <a:ext uri="{FF2B5EF4-FFF2-40B4-BE49-F238E27FC236}">
                <a16:creationId xmlns:a16="http://schemas.microsoft.com/office/drawing/2014/main" id="{5E9DBCF1-3DA9-4975-9B75-DEFC550B69C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CD04D2E9-E8EB-43F6-9734-AE8BEED8D89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7" name="Текст 10">
            <a:extLst>
              <a:ext uri="{FF2B5EF4-FFF2-40B4-BE49-F238E27FC236}">
                <a16:creationId xmlns:a16="http://schemas.microsoft.com/office/drawing/2014/main" id="{DCAF80E4-457C-461E-9E59-6EA9934B8F5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8A2813EA-E62D-4E2E-A97F-38974F23C88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0A4E7225-8A60-45A3-ACE7-2D6D1EA3306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:a16="http://schemas.microsoft.com/office/drawing/2014/main" id="{FD6DF9FE-80AE-43C3-B35A-B0B773A636E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1" name="Текст 10">
            <a:extLst>
              <a:ext uri="{FF2B5EF4-FFF2-40B4-BE49-F238E27FC236}">
                <a16:creationId xmlns:a16="http://schemas.microsoft.com/office/drawing/2014/main" id="{725DE269-1E5D-4437-B997-CCFE880008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2" name="Текст 10">
            <a:extLst>
              <a:ext uri="{FF2B5EF4-FFF2-40B4-BE49-F238E27FC236}">
                <a16:creationId xmlns:a16="http://schemas.microsoft.com/office/drawing/2014/main" id="{EAE25BBD-7B98-417B-B9FC-B2DF70FAFDC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63" name="Текст 10">
            <a:extLst>
              <a:ext uri="{FF2B5EF4-FFF2-40B4-BE49-F238E27FC236}">
                <a16:creationId xmlns:a16="http://schemas.microsoft.com/office/drawing/2014/main" id="{0A4DF189-5583-4731-8F70-2578793E024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35745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5" name="Текст 3">
            <a:extLst>
              <a:ext uri="{FF2B5EF4-FFF2-40B4-BE49-F238E27FC236}">
                <a16:creationId xmlns:a16="http://schemas.microsoft.com/office/drawing/2014/main" id="{06405A2E-994F-49B5-ABCB-1CA1FCEB08C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7" y="2055840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Название элемента</a:t>
            </a:r>
          </a:p>
        </p:txBody>
      </p:sp>
      <p:sp>
        <p:nvSpPr>
          <p:cNvPr id="67" name="Дата 4">
            <a:extLst>
              <a:ext uri="{FF2B5EF4-FFF2-40B4-BE49-F238E27FC236}">
                <a16:creationId xmlns:a16="http://schemas.microsoft.com/office/drawing/2014/main" id="{33000A7A-B075-4FF0-8FCA-89256A1A66C8}"/>
              </a:ext>
            </a:extLst>
          </p:cNvPr>
          <p:cNvSpPr>
            <a:spLocks noGrp="1"/>
          </p:cNvSpPr>
          <p:nvPr>
            <p:ph type="dt" sz="half" idx="61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AB03C7-C423-4EA2-AC0C-C153413E216C}"/>
              </a:ext>
            </a:extLst>
          </p:cNvPr>
          <p:cNvSpPr/>
          <p:nvPr userDrawn="1"/>
        </p:nvSpPr>
        <p:spPr>
          <a:xfrm>
            <a:off x="929640" y="3943857"/>
            <a:ext cx="1033272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70281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65760"/>
            <a:ext cx="10515600" cy="1325563"/>
          </a:xfrm>
        </p:spPr>
        <p:txBody>
          <a:bodyPr rtlCol="0"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35702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НА ОБРАЗЦЕ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8A4789F7-47F3-492F-8AE6-209A1044F3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2047876"/>
            <a:ext cx="2103120" cy="2913793"/>
          </a:xfrm>
          <a:custGeom>
            <a:avLst/>
            <a:gdLst>
              <a:gd name="connsiteX0" fmla="*/ 0 w 2103120"/>
              <a:gd name="connsiteY0" fmla="*/ 0 h 2913793"/>
              <a:gd name="connsiteX1" fmla="*/ 2103120 w 2103120"/>
              <a:gd name="connsiteY1" fmla="*/ 0 h 2913793"/>
              <a:gd name="connsiteX2" fmla="*/ 2103120 w 2103120"/>
              <a:gd name="connsiteY2" fmla="*/ 2913793 h 2913793"/>
              <a:gd name="connsiteX3" fmla="*/ 0 w 2103120"/>
              <a:gd name="connsiteY3" fmla="*/ 2913793 h 291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" h="2913793">
                <a:moveTo>
                  <a:pt x="0" y="0"/>
                </a:moveTo>
                <a:lnTo>
                  <a:pt x="2103120" y="0"/>
                </a:lnTo>
                <a:lnTo>
                  <a:pt x="2103120" y="2913793"/>
                </a:lnTo>
                <a:lnTo>
                  <a:pt x="0" y="291379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51E566A4-E145-4128-B0EB-DEE6D486BE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352" y="5257800"/>
            <a:ext cx="2103120" cy="27432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B143611-92A8-4EFD-9C6A-0D18F4DE15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352" y="5551170"/>
            <a:ext cx="2103120" cy="36576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25A9EE92-C505-4777-B442-72C5A0BDCB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6776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2104 w 2103120"/>
              <a:gd name="connsiteY3" fmla="*/ 3017520 h 3017520"/>
              <a:gd name="connsiteX4" fmla="*/ 2102104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2104" y="3017520"/>
                </a:lnTo>
                <a:lnTo>
                  <a:pt x="2102104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0224436F-4BCF-481B-B0A9-C4AE88818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6744" y="5257800"/>
            <a:ext cx="2103120" cy="27432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E81F848-2A43-484F-8AB0-8E45A15079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6744" y="5551170"/>
            <a:ext cx="2103120" cy="36576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98E2731-9AE8-4D4E-969E-814287EE84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2112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0725 w 2103120"/>
              <a:gd name="connsiteY3" fmla="*/ 3017520 h 3017520"/>
              <a:gd name="connsiteX4" fmla="*/ 2100725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0725" y="3017520"/>
                </a:lnTo>
                <a:lnTo>
                  <a:pt x="2100725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B0DA7E8-8D66-4F86-86F2-604044642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088" y="5257800"/>
            <a:ext cx="2103120" cy="27432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3DC8F7DC-7D79-452D-89D4-DC0155C968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088" y="5551170"/>
            <a:ext cx="2103120" cy="36576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ACF06764-EDD6-4592-AF7B-7BF92AF387F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7448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2910625 h 3017520"/>
              <a:gd name="connsiteX3" fmla="*/ 2268 w 2103120"/>
              <a:gd name="connsiteY3" fmla="*/ 2910625 h 3017520"/>
              <a:gd name="connsiteX4" fmla="*/ 2268 w 2103120"/>
              <a:gd name="connsiteY4" fmla="*/ 3017520 h 3017520"/>
              <a:gd name="connsiteX5" fmla="*/ 0 w 2103120"/>
              <a:gd name="connsiteY5" fmla="*/ 3017520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2910625"/>
                </a:lnTo>
                <a:lnTo>
                  <a:pt x="2268" y="2910625"/>
                </a:lnTo>
                <a:lnTo>
                  <a:pt x="2268" y="3017520"/>
                </a:lnTo>
                <a:lnTo>
                  <a:pt x="0" y="301752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0810DF3C-ABDE-477A-AAF0-72B27ED17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1432" y="5257800"/>
            <a:ext cx="2103120" cy="27432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EBB0D63B-5F58-422A-A566-A7DE54E85F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1432" y="5551170"/>
            <a:ext cx="2103120" cy="36576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BFF9948-88DC-4F9B-ADAB-743B4534E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496166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4AB8730-C1E9-4C39-AD6B-791ECCB2A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66744" y="4958500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D0B1428-A83E-4197-AB02-D6F4EE202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8725" y="4958500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4BAF707-3808-4238-963B-95584798B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6748" y="4958500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8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НА ОБРАЗЦЕ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D0D0D822-3E52-4D3E-BD04-0A87AF2312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264244 h 1371600"/>
              <a:gd name="connsiteX3" fmla="*/ 142 w 2103120"/>
              <a:gd name="connsiteY3" fmla="*/ 1264244 h 1371600"/>
              <a:gd name="connsiteX4" fmla="*/ 142 w 2103120"/>
              <a:gd name="connsiteY4" fmla="*/ 1371600 h 1371600"/>
              <a:gd name="connsiteX5" fmla="*/ 0 w 2103120"/>
              <a:gd name="connsiteY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264244"/>
                </a:lnTo>
                <a:lnTo>
                  <a:pt x="142" y="1264244"/>
                </a:lnTo>
                <a:lnTo>
                  <a:pt x="142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lvl1pPr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51E566A4-E145-4128-B0EB-DEE6D486BE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352" y="3524652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B143611-92A8-4EFD-9C6A-0D18F4DE15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352" y="3774234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F1850C15-0C47-405D-A6CC-FC41802A67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6776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2683 w 2103120"/>
              <a:gd name="connsiteY3" fmla="*/ 1371600 h 1371600"/>
              <a:gd name="connsiteX4" fmla="*/ 2102683 w 2103120"/>
              <a:gd name="connsiteY4" fmla="*/ 1266213 h 1371600"/>
              <a:gd name="connsiteX5" fmla="*/ 0 w 2103120"/>
              <a:gd name="connsiteY5" fmla="*/ 1266213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2683" y="1371600"/>
                </a:lnTo>
                <a:lnTo>
                  <a:pt x="2102683" y="1266213"/>
                </a:lnTo>
                <a:lnTo>
                  <a:pt x="0" y="12662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lvl1pPr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0224436F-4BCF-481B-B0A9-C4AE88818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6744" y="3524652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E81F848-2A43-484F-8AB0-8E45A15079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6744" y="3774234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4BE5C88B-BE08-4186-BF4E-95E5811D18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2112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0867 w 2103120"/>
              <a:gd name="connsiteY3" fmla="*/ 1371600 h 1371600"/>
              <a:gd name="connsiteX4" fmla="*/ 2100867 w 2103120"/>
              <a:gd name="connsiteY4" fmla="*/ 1266213 h 1371600"/>
              <a:gd name="connsiteX5" fmla="*/ 0 w 2103120"/>
              <a:gd name="connsiteY5" fmla="*/ 1266213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0867" y="1371600"/>
                </a:lnTo>
                <a:lnTo>
                  <a:pt x="2100867" y="1266213"/>
                </a:lnTo>
                <a:lnTo>
                  <a:pt x="0" y="12662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lvl1pPr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B0DA7E8-8D66-4F86-86F2-604044642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088" y="3524652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3DC8F7DC-7D79-452D-89D4-DC0155C968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088" y="3774234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CF3E2C3A-A072-436A-8C0E-682F06540C4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7448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1667 w 2103120"/>
              <a:gd name="connsiteY3" fmla="*/ 1371600 h 1371600"/>
              <a:gd name="connsiteX4" fmla="*/ 2101667 w 2103120"/>
              <a:gd name="connsiteY4" fmla="*/ 1266213 h 1371600"/>
              <a:gd name="connsiteX5" fmla="*/ 0 w 2103120"/>
              <a:gd name="connsiteY5" fmla="*/ 1266213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1667" y="1371600"/>
                </a:lnTo>
                <a:lnTo>
                  <a:pt x="2101667" y="1266213"/>
                </a:lnTo>
                <a:lnTo>
                  <a:pt x="0" y="12662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lvl1pPr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0810DF3C-ABDE-477A-AAF0-72B27ED17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1432" y="3524652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EBB0D63B-5F58-422A-A566-A7DE54E85F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1432" y="3774234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45" name="Рисунок 44">
            <a:extLst>
              <a:ext uri="{FF2B5EF4-FFF2-40B4-BE49-F238E27FC236}">
                <a16:creationId xmlns:a16="http://schemas.microsoft.com/office/drawing/2014/main" id="{20DAF781-CA6C-43D3-B553-E58DBF509A4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744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276026 h 1371600"/>
              <a:gd name="connsiteX3" fmla="*/ 624 w 2103120"/>
              <a:gd name="connsiteY3" fmla="*/ 1276026 h 1371600"/>
              <a:gd name="connsiteX4" fmla="*/ 624 w 2103120"/>
              <a:gd name="connsiteY4" fmla="*/ 1371600 h 1371600"/>
              <a:gd name="connsiteX5" fmla="*/ 0 w 2103120"/>
              <a:gd name="connsiteY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276026"/>
                </a:lnTo>
                <a:lnTo>
                  <a:pt x="624" y="1276026"/>
                </a:lnTo>
                <a:lnTo>
                  <a:pt x="624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lvl1pPr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E502DEDD-A955-4A8D-9A05-828A01CE5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738113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E76CEA8C-8899-44E0-9F47-106A711A4C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6001343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4DE21878-7282-49DF-A1B3-B38F5A85F71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7080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2728 w 2103120"/>
              <a:gd name="connsiteY3" fmla="*/ 1371600 h 1371600"/>
              <a:gd name="connsiteX4" fmla="*/ 2102728 w 2103120"/>
              <a:gd name="connsiteY4" fmla="*/ 1277995 h 1371600"/>
              <a:gd name="connsiteX5" fmla="*/ 0 w 2103120"/>
              <a:gd name="connsiteY5" fmla="*/ 127799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2728" y="1371600"/>
                </a:lnTo>
                <a:lnTo>
                  <a:pt x="2102728" y="1277995"/>
                </a:lnTo>
                <a:lnTo>
                  <a:pt x="0" y="127799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lvl1pPr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3179BABC-F01C-4C09-BE82-C1C218CA476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69792" y="5738113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7B1CE826-A5B2-4507-ADB0-BD2BFE4B8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69792" y="6001343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09624F3D-E589-4C68-B98A-566CCAAA98D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2416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098017 w 2103120"/>
              <a:gd name="connsiteY3" fmla="*/ 1371600 h 1371600"/>
              <a:gd name="connsiteX4" fmla="*/ 2098017 w 2103120"/>
              <a:gd name="connsiteY4" fmla="*/ 1277995 h 1371600"/>
              <a:gd name="connsiteX5" fmla="*/ 0 w 2103120"/>
              <a:gd name="connsiteY5" fmla="*/ 127799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098017" y="1371600"/>
                </a:lnTo>
                <a:lnTo>
                  <a:pt x="2098017" y="1277995"/>
                </a:lnTo>
                <a:lnTo>
                  <a:pt x="0" y="127799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lvl1pPr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6F19331A-27CF-4270-B991-C2E97C6E6C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22136" y="5738113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C123301D-8AA0-4C65-B928-3902E4793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22136" y="6001343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48" name="Рисунок 47">
            <a:extLst>
              <a:ext uri="{FF2B5EF4-FFF2-40B4-BE49-F238E27FC236}">
                <a16:creationId xmlns:a16="http://schemas.microsoft.com/office/drawing/2014/main" id="{09B16E22-2B7C-413C-9283-51DBE7DF0F6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7752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097024 w 2103120"/>
              <a:gd name="connsiteY3" fmla="*/ 1371600 h 1371600"/>
              <a:gd name="connsiteX4" fmla="*/ 2097024 w 2103120"/>
              <a:gd name="connsiteY4" fmla="*/ 1277995 h 1371600"/>
              <a:gd name="connsiteX5" fmla="*/ 0 w 2103120"/>
              <a:gd name="connsiteY5" fmla="*/ 127799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097024" y="1371600"/>
                </a:lnTo>
                <a:lnTo>
                  <a:pt x="2097024" y="1277995"/>
                </a:lnTo>
                <a:lnTo>
                  <a:pt x="0" y="127799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lvl1pPr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9E095B1F-8D49-4766-951D-A60C5BA5DB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74480" y="5738113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A3C30BF1-DCAF-4FF7-AE62-42A77BBB551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74480" y="6001343"/>
            <a:ext cx="2103120" cy="228600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54DA5CF-5D2A-43B4-85A8-340C8F7B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542" y="3312119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6B1FEE3-D401-47CB-80E6-52D6DF510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67323" y="331408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8D86A78-C607-45C6-8641-1AF4A5F07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8867" y="331408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84BFDA8-0351-4C99-8911-2034DAE3D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3027" y="331408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1896FDB4-943E-4915-BFB5-FBF28C1F0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072" y="5537362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6F848-8616-4A39-B962-93F75C471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70416" y="5539331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06A04BD-9213-47EF-B5B0-2684E430D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9065" y="5539331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869DE2A-F897-46B0-B840-A25978924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1432" y="5539331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82421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7" y="365760"/>
            <a:ext cx="10515600" cy="1325563"/>
          </a:xfrm>
        </p:spPr>
        <p:txBody>
          <a:bodyPr rtlCol="0"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DD0C4E2-C56D-415A-A93E-7E5A3DD9B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33934"/>
            <a:ext cx="2286000" cy="54864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 rtl="0"/>
            <a:r>
              <a:rPr lang="ru-RU" noProof="0" dirty="0"/>
              <a:t>ЩЕЛКНИТЕ, ЧТОБЫ ИЗМЕНИТЬ ПОДЗАГОЛОВОК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3466F58-8094-496E-8FA6-A2A07D706E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5235467"/>
            <a:ext cx="2286000" cy="731520"/>
          </a:xfrm>
        </p:spPr>
        <p:txBody>
          <a:bodyPr rtlCol="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7ECF580-8E4E-43A8-957B-F86F1C61ADA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4400" y="2004810"/>
            <a:ext cx="2286000" cy="21717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58B05749-818D-4447-958A-FEF293220A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02736" y="4333934"/>
            <a:ext cx="2286000" cy="54864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ПОДЗАГОЛОВОК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7F20B9D5-25D9-47F8-A972-A75CCB164F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02736" y="5235467"/>
            <a:ext cx="2286000" cy="731520"/>
          </a:xfrm>
        </p:spPr>
        <p:txBody>
          <a:bodyPr rtlCol="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2" name="Объект 6">
            <a:extLst>
              <a:ext uri="{FF2B5EF4-FFF2-40B4-BE49-F238E27FC236}">
                <a16:creationId xmlns:a16="http://schemas.microsoft.com/office/drawing/2014/main" id="{41B075AD-BF48-4749-9202-8150B210737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603626" y="2004810"/>
            <a:ext cx="2286000" cy="21717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95B953E6-3C98-4798-A4E9-1B1440A15A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82077" y="4333934"/>
            <a:ext cx="2286000" cy="54864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ПОДЗАГОЛОВОК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65B3E813-F032-4E15-B3D8-B0B967E184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2077" y="5235467"/>
            <a:ext cx="2286000" cy="731520"/>
          </a:xfrm>
        </p:spPr>
        <p:txBody>
          <a:bodyPr rtlCol="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5" name="Объект 6">
            <a:extLst>
              <a:ext uri="{FF2B5EF4-FFF2-40B4-BE49-F238E27FC236}">
                <a16:creationId xmlns:a16="http://schemas.microsoft.com/office/drawing/2014/main" id="{3A1AE7A9-C278-4553-BA87-9A37448FE96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82077" y="2004810"/>
            <a:ext cx="2286000" cy="21717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1408D2FA-A2B1-4447-8C50-0F16D70CE9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1072" y="4333934"/>
            <a:ext cx="2286000" cy="54864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ПОДЗАГОЛОВОК</a:t>
            </a:r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id="{68834F1C-0151-4D96-9804-08CAEEDB34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1072" y="5235467"/>
            <a:ext cx="2286000" cy="731520"/>
          </a:xfrm>
        </p:spPr>
        <p:txBody>
          <a:bodyPr rtlCol="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8" name="Объект 6">
            <a:extLst>
              <a:ext uri="{FF2B5EF4-FFF2-40B4-BE49-F238E27FC236}">
                <a16:creationId xmlns:a16="http://schemas.microsoft.com/office/drawing/2014/main" id="{DB26BE5E-69FC-43BF-BD74-25B62546B25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92852" y="2004810"/>
            <a:ext cx="2286000" cy="21717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9" name="Текст 12">
            <a:extLst>
              <a:ext uri="{FF2B5EF4-FFF2-40B4-BE49-F238E27FC236}">
                <a16:creationId xmlns:a16="http://schemas.microsoft.com/office/drawing/2014/main" id="{E9D71C6C-8090-42D9-AA7D-9D858A08982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400" y="4912335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30" name="Текст 12">
            <a:extLst>
              <a:ext uri="{FF2B5EF4-FFF2-40B4-BE49-F238E27FC236}">
                <a16:creationId xmlns:a16="http://schemas.microsoft.com/office/drawing/2014/main" id="{ADBCB0A2-01FA-4A56-9187-2141478D27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02736" y="4912335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31" name="Текст 12">
            <a:extLst>
              <a:ext uri="{FF2B5EF4-FFF2-40B4-BE49-F238E27FC236}">
                <a16:creationId xmlns:a16="http://schemas.microsoft.com/office/drawing/2014/main" id="{A8DA037D-3115-4D06-B62B-8B2361C1B73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82077" y="4912335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32" name="Текст 12">
            <a:extLst>
              <a:ext uri="{FF2B5EF4-FFF2-40B4-BE49-F238E27FC236}">
                <a16:creationId xmlns:a16="http://schemas.microsoft.com/office/drawing/2014/main" id="{2CE21E27-DF2A-4809-8004-DBD3CB8C9D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91072" y="4912335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</p:spTree>
    <p:extLst>
      <p:ext uri="{BB962C8B-B14F-4D97-AF65-F5344CB8AC3E}">
        <p14:creationId xmlns:p14="http://schemas.microsoft.com/office/powerpoint/2010/main" val="1628668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D0D8038A-5827-4846-97D5-0DEF7A92C9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0"/>
            <a:ext cx="11961876" cy="6858000"/>
          </a:xfrm>
          <a:custGeom>
            <a:avLst/>
            <a:gdLst>
              <a:gd name="connsiteX0" fmla="*/ 0 w 11961876"/>
              <a:gd name="connsiteY0" fmla="*/ 0 h 6858000"/>
              <a:gd name="connsiteX1" fmla="*/ 11961876 w 11961876"/>
              <a:gd name="connsiteY1" fmla="*/ 0 h 6858000"/>
              <a:gd name="connsiteX2" fmla="*/ 11961876 w 11961876"/>
              <a:gd name="connsiteY2" fmla="*/ 6858000 h 6858000"/>
              <a:gd name="connsiteX3" fmla="*/ 0 w 119618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1876" h="6858000">
                <a:moveTo>
                  <a:pt x="0" y="0"/>
                </a:moveTo>
                <a:lnTo>
                  <a:pt x="11961876" y="0"/>
                </a:lnTo>
                <a:lnTo>
                  <a:pt x="119618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578608"/>
            <a:ext cx="4297680" cy="914400"/>
          </a:xfrm>
        </p:spPr>
        <p:txBody>
          <a:bodyPr rtlCol="0" anchor="b" anchorCtr="0"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3721608"/>
            <a:ext cx="4297680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buNone/>
              <a:defRPr sz="1400"/>
            </a:lvl1pPr>
            <a:lvl2pPr marL="457200" indent="0">
              <a:lnSpc>
                <a:spcPct val="100000"/>
              </a:lnSpc>
              <a:buNone/>
              <a:defRPr sz="16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A951D3-FDD2-4A48-9F77-7EB69F3AA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D24C9D2-B921-4FAF-8173-CF9B37D4F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13720" y="-68580"/>
            <a:ext cx="1737360" cy="6858000"/>
          </a:xfrm>
        </p:spPr>
        <p:txBody>
          <a:bodyPr vert="vert270" rtlCol="0" anchor="t">
            <a:noAutofit/>
          </a:bodyPr>
          <a:lstStyle>
            <a:lvl1pPr marL="0" indent="0">
              <a:spcBef>
                <a:spcPts val="0"/>
              </a:spcBef>
              <a:buNone/>
              <a:defRPr sz="13500" cap="all" baseline="0">
                <a:solidFill>
                  <a:schemeClr val="bg1">
                    <a:lumMod val="9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1pPr>
          </a:lstStyle>
          <a:p>
            <a:pPr lvl="0" rtl="0"/>
            <a:r>
              <a:rPr lang="ru-RU" noProof="0"/>
              <a:t>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3644859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ткая информ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F1B0119-8B53-4329-89FD-7688250A12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81369"/>
            <a:ext cx="11274552" cy="2743200"/>
          </a:xfrm>
          <a:custGeom>
            <a:avLst/>
            <a:gdLst>
              <a:gd name="connsiteX0" fmla="*/ 0 w 11274552"/>
              <a:gd name="connsiteY0" fmla="*/ 0 h 2743200"/>
              <a:gd name="connsiteX1" fmla="*/ 11274552 w 11274552"/>
              <a:gd name="connsiteY1" fmla="*/ 0 h 2743200"/>
              <a:gd name="connsiteX2" fmla="*/ 11274552 w 11274552"/>
              <a:gd name="connsiteY2" fmla="*/ 2743200 h 2743200"/>
              <a:gd name="connsiteX3" fmla="*/ 5730217 w 11274552"/>
              <a:gd name="connsiteY3" fmla="*/ 2743200 h 2743200"/>
              <a:gd name="connsiteX4" fmla="*/ 5730217 w 11274552"/>
              <a:gd name="connsiteY4" fmla="*/ 1118831 h 2743200"/>
              <a:gd name="connsiteX5" fmla="*/ 5522399 w 11274552"/>
              <a:gd name="connsiteY5" fmla="*/ 1118831 h 2743200"/>
              <a:gd name="connsiteX6" fmla="*/ 5522399 w 11274552"/>
              <a:gd name="connsiteY6" fmla="*/ 2743200 h 2743200"/>
              <a:gd name="connsiteX7" fmla="*/ 0 w 11274552"/>
              <a:gd name="connsiteY7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74552" h="2743200">
                <a:moveTo>
                  <a:pt x="0" y="0"/>
                </a:moveTo>
                <a:lnTo>
                  <a:pt x="11274552" y="0"/>
                </a:lnTo>
                <a:lnTo>
                  <a:pt x="11274552" y="2743200"/>
                </a:lnTo>
                <a:lnTo>
                  <a:pt x="5730217" y="2743200"/>
                </a:lnTo>
                <a:lnTo>
                  <a:pt x="5730217" y="1118831"/>
                </a:lnTo>
                <a:lnTo>
                  <a:pt x="5522399" y="1118831"/>
                </a:lnTo>
                <a:lnTo>
                  <a:pt x="5522399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592386"/>
            <a:ext cx="4572000" cy="1325563"/>
          </a:xfrm>
        </p:spPr>
        <p:txBody>
          <a:bodyPr rtlCol="0" anchor="t" anchorCtr="0"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FEDD6309-46B2-4D7D-A1E2-8F04609BF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9391" y="3546349"/>
            <a:ext cx="5248656" cy="192024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5C8E637-78B0-4855-A6B1-C2DE56F36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81123" y="1600200"/>
            <a:ext cx="207818" cy="38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id="{89A89CDF-EE53-4D5A-BA2F-B21F454E1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9512" y="5503164"/>
            <a:ext cx="6958584" cy="1371600"/>
          </a:xfrm>
        </p:spPr>
        <p:txBody>
          <a:bodyPr vert="horz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0" cap="all" baseline="0">
                <a:solidFill>
                  <a:schemeClr val="bg1">
                    <a:lumMod val="9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1pPr>
          </a:lstStyle>
          <a:p>
            <a:pPr lvl="0" rtl="0"/>
            <a:r>
              <a:rPr lang="ru-RU" noProof="0"/>
              <a:t>Краткая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426679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84ED48F4-DBCF-44E9-BDD6-E6E63CAB7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3423562 h 6858000"/>
              <a:gd name="connsiteX3" fmla="*/ 7502172 w 12188952"/>
              <a:gd name="connsiteY3" fmla="*/ 3423562 h 6858000"/>
              <a:gd name="connsiteX4" fmla="*/ 7502172 w 12188952"/>
              <a:gd name="connsiteY4" fmla="*/ 3652162 h 6858000"/>
              <a:gd name="connsiteX5" fmla="*/ 12188952 w 12188952"/>
              <a:gd name="connsiteY5" fmla="*/ 3652162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3423562"/>
                </a:lnTo>
                <a:lnTo>
                  <a:pt x="7502172" y="3423562"/>
                </a:lnTo>
                <a:lnTo>
                  <a:pt x="7502172" y="3652162"/>
                </a:lnTo>
                <a:lnTo>
                  <a:pt x="12188952" y="3652162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77D5655F-601C-49CF-925B-4467144804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67603" y="4681728"/>
            <a:ext cx="3838731" cy="16459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6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3A4EE02-E082-4906-9F26-21DA131BE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03696" y="3423562"/>
            <a:ext cx="46867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9F40A-2F72-4059-80C0-FD3038B0C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854" y="3941064"/>
            <a:ext cx="3840480" cy="640080"/>
          </a:xfrm>
        </p:spPr>
        <p:txBody>
          <a:bodyPr rtlCol="0" anchor="t"/>
          <a:lstStyle>
            <a:lvl1pPr>
              <a:spcBef>
                <a:spcPts val="1000"/>
              </a:spcBef>
              <a:defRPr b="1" cap="all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31765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14.07.20ГГ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14.07.20ГГ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14.07.20ГГ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6A9CEDC6-C07A-4AA6-A03A-799447ACA9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10025044 w 12188952"/>
              <a:gd name="connsiteY0" fmla="*/ 1464945 h 6858000"/>
              <a:gd name="connsiteX1" fmla="*/ 10025044 w 12188952"/>
              <a:gd name="connsiteY1" fmla="*/ 6219825 h 6858000"/>
              <a:gd name="connsiteX2" fmla="*/ 10253644 w 12188952"/>
              <a:gd name="connsiteY2" fmla="*/ 6219825 h 6858000"/>
              <a:gd name="connsiteX3" fmla="*/ 10253644 w 12188952"/>
              <a:gd name="connsiteY3" fmla="*/ 1464945 h 6858000"/>
              <a:gd name="connsiteX4" fmla="*/ 0 w 12188952"/>
              <a:gd name="connsiteY4" fmla="*/ 0 h 6858000"/>
              <a:gd name="connsiteX5" fmla="*/ 12188952 w 12188952"/>
              <a:gd name="connsiteY5" fmla="*/ 0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10025044" y="1464945"/>
                </a:moveTo>
                <a:lnTo>
                  <a:pt x="10025044" y="6219825"/>
                </a:lnTo>
                <a:lnTo>
                  <a:pt x="10253644" y="6219825"/>
                </a:lnTo>
                <a:lnTo>
                  <a:pt x="10253644" y="1464945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7109C03-4D2D-4A2D-AC74-49353ED38B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1465263"/>
            <a:ext cx="10026650" cy="4754562"/>
          </a:xfrm>
          <a:solidFill>
            <a:schemeClr val="bg1">
              <a:alpha val="93000"/>
            </a:schemeClr>
          </a:solidFill>
        </p:spPr>
        <p:txBody>
          <a:bodyPr lIns="1005840" tIns="502920"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8562475" cy="1325563"/>
          </a:xfrm>
        </p:spPr>
        <p:txBody>
          <a:bodyPr rtlCol="0"/>
          <a:lstStyle>
            <a:lvl1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9EDE4DA5-D561-434E-9452-95025C316A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34040" y="-68580"/>
            <a:ext cx="1737360" cy="6858000"/>
          </a:xfrm>
        </p:spPr>
        <p:txBody>
          <a:bodyPr vert="vert270" rtlCol="0" anchor="t">
            <a:noAutofit/>
          </a:bodyPr>
          <a:lstStyle>
            <a:lvl1pPr marL="0" indent="0">
              <a:spcBef>
                <a:spcPts val="0"/>
              </a:spcBef>
              <a:buNone/>
              <a:defRPr sz="13000" cap="all" baseline="0">
                <a:solidFill>
                  <a:schemeClr val="bg1">
                    <a:lumMod val="9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1pPr>
          </a:lstStyle>
          <a:p>
            <a:pPr lvl="0" rtl="0"/>
            <a:r>
              <a:rPr lang="ru-RU" noProof="0"/>
              <a:t>Проблема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A8936FC-DF00-4C6C-A5FA-13B0BFCC3E58}"/>
              </a:ext>
            </a:extLst>
          </p:cNvPr>
          <p:cNvSpPr/>
          <p:nvPr userDrawn="1"/>
        </p:nvSpPr>
        <p:spPr>
          <a:xfrm>
            <a:off x="10026568" y="1464945"/>
            <a:ext cx="228600" cy="475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C25BE32D-3FC4-4B1B-808E-E2897BC2F7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274" y="2242336"/>
            <a:ext cx="3886200" cy="9144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413E5A31-C8FF-4B6C-AE00-99F8578963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525" y="3218688"/>
            <a:ext cx="3886200" cy="32004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99346137-3239-4162-9799-29D8E0B44C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399" y="3545967"/>
            <a:ext cx="3886200" cy="9144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BDD18F8A-C2BE-429D-BB7C-9390EEEE52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90801" y="1916113"/>
            <a:ext cx="3886200" cy="32004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18" name="Текст 13">
            <a:extLst>
              <a:ext uri="{FF2B5EF4-FFF2-40B4-BE49-F238E27FC236}">
                <a16:creationId xmlns:a16="http://schemas.microsoft.com/office/drawing/2014/main" id="{AFDC9EA4-0AAA-467C-9B89-6966F6E4BB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90675" y="2242336"/>
            <a:ext cx="3886200" cy="9144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31ECD896-8F8E-404E-BBAD-FBFCBBE3DF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0801" y="3218688"/>
            <a:ext cx="3886200" cy="32004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20" name="Текст 13">
            <a:extLst>
              <a:ext uri="{FF2B5EF4-FFF2-40B4-BE49-F238E27FC236}">
                <a16:creationId xmlns:a16="http://schemas.microsoft.com/office/drawing/2014/main" id="{6BEE435C-8719-41E1-838A-87FB6B0BA2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0675" y="3545967"/>
            <a:ext cx="3886200" cy="9144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9DAC0554-380F-4627-9E3C-FCDA9EE3B9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525" y="4709160"/>
            <a:ext cx="3886200" cy="32004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32C9479E-1665-465C-9B07-8AC7E3F4B6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5036439"/>
            <a:ext cx="3886200" cy="737604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</p:spTree>
    <p:extLst>
      <p:ext uri="{BB962C8B-B14F-4D97-AF65-F5344CB8AC3E}">
        <p14:creationId xmlns:p14="http://schemas.microsoft.com/office/powerpoint/2010/main" val="2883616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F067F4C-584F-4D26-A9F4-7E8E3F09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59926" y="1569034"/>
            <a:ext cx="7193874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10">
            <a:extLst>
              <a:ext uri="{FF2B5EF4-FFF2-40B4-BE49-F238E27FC236}">
                <a16:creationId xmlns:a16="http://schemas.microsoft.com/office/drawing/2014/main" id="{6C968367-11F9-40B5-B54F-1555B837C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630" y="548640"/>
            <a:ext cx="4389120" cy="576072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5363" y="365125"/>
            <a:ext cx="5103007" cy="1325563"/>
          </a:xfrm>
        </p:spPr>
        <p:txBody>
          <a:bodyPr rtlCol="0"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8C38614-0243-4ABA-A367-8875F339D6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82" y="2093976"/>
            <a:ext cx="5120640" cy="32004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C25BE32D-3FC4-4B1B-808E-E2897BC2F7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3056" y="2422684"/>
            <a:ext cx="5120640" cy="64008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413E5A31-C8FF-4B6C-AE00-99F8578963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3307" y="3227832"/>
            <a:ext cx="5120640" cy="32004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99346137-3239-4162-9799-29D8E0B44C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3181" y="3559290"/>
            <a:ext cx="5120640" cy="457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005E970C-F216-4C13-B637-2CD29EB1F7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9167" y="4059936"/>
            <a:ext cx="5120640" cy="32004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FD54B08D-52AA-478D-9A22-40F57CEFF5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49041" y="4388168"/>
            <a:ext cx="5120640" cy="64008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78434772-1E65-4475-A328-95A7B24457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9292" y="5202936"/>
            <a:ext cx="5120640" cy="32004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4" name="Текст 13">
            <a:extLst>
              <a:ext uri="{FF2B5EF4-FFF2-40B4-BE49-F238E27FC236}">
                <a16:creationId xmlns:a16="http://schemas.microsoft.com/office/drawing/2014/main" id="{16497897-EF41-49AE-B577-23E1843D2D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9166" y="5535502"/>
            <a:ext cx="5120640" cy="64008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</p:spTree>
    <p:extLst>
      <p:ext uri="{BB962C8B-B14F-4D97-AF65-F5344CB8AC3E}">
        <p14:creationId xmlns:p14="http://schemas.microsoft.com/office/powerpoint/2010/main" val="130744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02412796-7042-4809-B0D2-CA19D0001B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2560590 h 6858000"/>
              <a:gd name="connsiteX5" fmla="*/ 4876038 w 12188952"/>
              <a:gd name="connsiteY5" fmla="*/ 2560590 h 6858000"/>
              <a:gd name="connsiteX6" fmla="*/ 4876038 w 12188952"/>
              <a:gd name="connsiteY6" fmla="*/ 2331990 h 6858000"/>
              <a:gd name="connsiteX7" fmla="*/ 0 w 12188952"/>
              <a:gd name="connsiteY7" fmla="*/ 23319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2560590"/>
                </a:lnTo>
                <a:lnTo>
                  <a:pt x="4876038" y="2560590"/>
                </a:lnTo>
                <a:lnTo>
                  <a:pt x="4876038" y="2331990"/>
                </a:lnTo>
                <a:lnTo>
                  <a:pt x="0" y="233199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858957"/>
            <a:ext cx="4032504" cy="1325563"/>
          </a:xfrm>
        </p:spPr>
        <p:txBody>
          <a:bodyPr rtlCol="0"/>
          <a:lstStyle>
            <a:lvl1pPr algn="r"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DD0C4E2-C56D-415A-A93E-7E5A3DD9B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38800" y="1173329"/>
            <a:ext cx="27432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 rtl="0"/>
            <a:r>
              <a:rPr lang="ru-RU" noProof="0" dirty="0"/>
              <a:t>Щелкните, чтобы изменить подзаголовок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3466F58-8094-496E-8FA6-A2A07D706E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8800" y="1522412"/>
            <a:ext cx="2743200" cy="9144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35CDA3A0-B53D-4D18-9792-E99DB7DFDF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8800" y="2743993"/>
            <a:ext cx="27432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подзаголовок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FEDD6309-46B2-4D7D-A1E2-8F04609BF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38800" y="3074026"/>
            <a:ext cx="2743200" cy="9144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DF7E20CD-913D-437E-9659-9C125387EC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86038" y="1182807"/>
            <a:ext cx="27432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подзаголовок</a:t>
            </a:r>
          </a:p>
        </p:txBody>
      </p:sp>
      <p:sp>
        <p:nvSpPr>
          <p:cNvPr id="17" name="Текст 12">
            <a:extLst>
              <a:ext uri="{FF2B5EF4-FFF2-40B4-BE49-F238E27FC236}">
                <a16:creationId xmlns:a16="http://schemas.microsoft.com/office/drawing/2014/main" id="{DB390311-D71A-47E1-A6A4-FC51999254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86038" y="1531890"/>
            <a:ext cx="2743200" cy="9144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A6F112C5-2301-4903-8FFC-3D13F2BD7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86038" y="2753471"/>
            <a:ext cx="27432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подзаголовок</a:t>
            </a:r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867721ED-86DF-4220-A638-CB65E0B5B1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6038" y="3083504"/>
            <a:ext cx="2743200" cy="9144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620BB15-729F-4427-9DF3-6861F012A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331990"/>
            <a:ext cx="4877562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77E32A88-04B9-4879-A7DA-64134B3784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0"/>
            <a:ext cx="11961876" cy="6858000"/>
          </a:xfrm>
          <a:custGeom>
            <a:avLst/>
            <a:gdLst>
              <a:gd name="connsiteX0" fmla="*/ 0 w 11961876"/>
              <a:gd name="connsiteY0" fmla="*/ 0 h 6858000"/>
              <a:gd name="connsiteX1" fmla="*/ 11961876 w 11961876"/>
              <a:gd name="connsiteY1" fmla="*/ 0 h 6858000"/>
              <a:gd name="connsiteX2" fmla="*/ 11961876 w 11961876"/>
              <a:gd name="connsiteY2" fmla="*/ 6858000 h 6858000"/>
              <a:gd name="connsiteX3" fmla="*/ 0 w 119618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1876" h="6858000">
                <a:moveTo>
                  <a:pt x="0" y="0"/>
                </a:moveTo>
                <a:lnTo>
                  <a:pt x="11961876" y="0"/>
                </a:lnTo>
                <a:lnTo>
                  <a:pt x="119618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400800" cy="1325563"/>
          </a:xfrm>
        </p:spPr>
        <p:txBody>
          <a:bodyPr rtlCol="0"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1" y="2000292"/>
            <a:ext cx="3162299" cy="3409907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5FFA2B6-6061-4DC2-8233-A48FB7AA8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id="{4A219D8E-BB95-4BDA-98A2-097D1BFA74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9512" y="5513832"/>
            <a:ext cx="6958584" cy="1371600"/>
          </a:xfrm>
        </p:spPr>
        <p:txBody>
          <a:bodyPr vert="horz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0" cap="all" baseline="0">
                <a:solidFill>
                  <a:schemeClr val="bg1">
                    <a:lumMod val="9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1pPr>
          </a:lstStyle>
          <a:p>
            <a:pPr lvl="0" rtl="0"/>
            <a:r>
              <a:rPr lang="ru-RU" noProof="0" dirty="0"/>
              <a:t>Преимущества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22784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05A412B8-4256-47AC-A275-1AC354C4C6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4926523 h 6858000"/>
              <a:gd name="connsiteX5" fmla="*/ 9142476 w 12188952"/>
              <a:gd name="connsiteY5" fmla="*/ 4926523 h 6858000"/>
              <a:gd name="connsiteX6" fmla="*/ 9142476 w 12188952"/>
              <a:gd name="connsiteY6" fmla="*/ 4697923 h 6858000"/>
              <a:gd name="connsiteX7" fmla="*/ 0 w 12188952"/>
              <a:gd name="connsiteY7" fmla="*/ 4697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4926523"/>
                </a:lnTo>
                <a:lnTo>
                  <a:pt x="9142476" y="4926523"/>
                </a:lnTo>
                <a:lnTo>
                  <a:pt x="9142476" y="4697923"/>
                </a:lnTo>
                <a:lnTo>
                  <a:pt x="0" y="469792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084064"/>
            <a:ext cx="8311896" cy="1049254"/>
          </a:xfrm>
        </p:spPr>
        <p:txBody>
          <a:bodyPr rtlCol="0" anchor="b">
            <a:normAutofit/>
          </a:bodyPr>
          <a:lstStyle>
            <a:lvl1pPr algn="r"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BCBD4E-87D0-4BA6-A1B4-3DC9452A3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97923"/>
            <a:ext cx="91440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B695704B-E527-4A3C-9B8B-CDEB8724F0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7789164 w 12188952"/>
              <a:gd name="connsiteY0" fmla="*/ 2258568 h 6858000"/>
              <a:gd name="connsiteX1" fmla="*/ 7789164 w 12188952"/>
              <a:gd name="connsiteY1" fmla="*/ 2487168 h 6858000"/>
              <a:gd name="connsiteX2" fmla="*/ 10715244 w 12188952"/>
              <a:gd name="connsiteY2" fmla="*/ 2487168 h 6858000"/>
              <a:gd name="connsiteX3" fmla="*/ 10715244 w 12188952"/>
              <a:gd name="connsiteY3" fmla="*/ 2258568 h 6858000"/>
              <a:gd name="connsiteX4" fmla="*/ 4634484 w 12188952"/>
              <a:gd name="connsiteY4" fmla="*/ 2258568 h 6858000"/>
              <a:gd name="connsiteX5" fmla="*/ 4634484 w 12188952"/>
              <a:gd name="connsiteY5" fmla="*/ 2487168 h 6858000"/>
              <a:gd name="connsiteX6" fmla="*/ 7560564 w 12188952"/>
              <a:gd name="connsiteY6" fmla="*/ 2487168 h 6858000"/>
              <a:gd name="connsiteX7" fmla="*/ 7560564 w 12188952"/>
              <a:gd name="connsiteY7" fmla="*/ 2258568 h 6858000"/>
              <a:gd name="connsiteX8" fmla="*/ 1443228 w 12188952"/>
              <a:gd name="connsiteY8" fmla="*/ 2258568 h 6858000"/>
              <a:gd name="connsiteX9" fmla="*/ 1443228 w 12188952"/>
              <a:gd name="connsiteY9" fmla="*/ 2487168 h 6858000"/>
              <a:gd name="connsiteX10" fmla="*/ 4369308 w 12188952"/>
              <a:gd name="connsiteY10" fmla="*/ 2487168 h 6858000"/>
              <a:gd name="connsiteX11" fmla="*/ 4369308 w 12188952"/>
              <a:gd name="connsiteY11" fmla="*/ 2258568 h 6858000"/>
              <a:gd name="connsiteX12" fmla="*/ 0 w 12188952"/>
              <a:gd name="connsiteY12" fmla="*/ 0 h 6858000"/>
              <a:gd name="connsiteX13" fmla="*/ 12188952 w 12188952"/>
              <a:gd name="connsiteY13" fmla="*/ 0 h 6858000"/>
              <a:gd name="connsiteX14" fmla="*/ 12188952 w 12188952"/>
              <a:gd name="connsiteY14" fmla="*/ 6858000 h 6858000"/>
              <a:gd name="connsiteX15" fmla="*/ 0 w 12188952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88952" h="6858000">
                <a:moveTo>
                  <a:pt x="7789164" y="2258568"/>
                </a:moveTo>
                <a:lnTo>
                  <a:pt x="7789164" y="2487168"/>
                </a:lnTo>
                <a:lnTo>
                  <a:pt x="10715244" y="2487168"/>
                </a:lnTo>
                <a:lnTo>
                  <a:pt x="10715244" y="2258568"/>
                </a:lnTo>
                <a:close/>
                <a:moveTo>
                  <a:pt x="4634484" y="2258568"/>
                </a:moveTo>
                <a:lnTo>
                  <a:pt x="4634484" y="2487168"/>
                </a:lnTo>
                <a:lnTo>
                  <a:pt x="7560564" y="2487168"/>
                </a:lnTo>
                <a:lnTo>
                  <a:pt x="7560564" y="2258568"/>
                </a:lnTo>
                <a:close/>
                <a:moveTo>
                  <a:pt x="1443228" y="2258568"/>
                </a:moveTo>
                <a:lnTo>
                  <a:pt x="1443228" y="2487168"/>
                </a:lnTo>
                <a:lnTo>
                  <a:pt x="4369308" y="2487168"/>
                </a:lnTo>
                <a:lnTo>
                  <a:pt x="4369308" y="2258568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4752" y="2487165"/>
            <a:ext cx="2926080" cy="2714379"/>
          </a:xfrm>
          <a:solidFill>
            <a:schemeClr val="bg1">
              <a:alpha val="85000"/>
            </a:schemeClr>
          </a:solidFill>
        </p:spPr>
        <p:txBody>
          <a:bodyPr tIns="429768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673352" y="3374136"/>
            <a:ext cx="2468880" cy="1371600"/>
          </a:xfrm>
        </p:spPr>
        <p:txBody>
          <a:bodyPr rtlCol="0"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36008" y="2487165"/>
            <a:ext cx="2926080" cy="2715768"/>
          </a:xfrm>
          <a:solidFill>
            <a:schemeClr val="bg1">
              <a:alpha val="85000"/>
            </a:schemeClr>
          </a:solidFill>
        </p:spPr>
        <p:txBody>
          <a:bodyPr tIns="429768" rtlCol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73775" y="3374136"/>
            <a:ext cx="2468880" cy="1371600"/>
          </a:xfrm>
        </p:spPr>
        <p:txBody>
          <a:bodyPr rtlCol="0"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90688" y="2487165"/>
            <a:ext cx="2926080" cy="2715768"/>
          </a:xfrm>
          <a:solidFill>
            <a:schemeClr val="bg1">
              <a:alpha val="85000"/>
            </a:schemeClr>
          </a:solidFill>
        </p:spPr>
        <p:txBody>
          <a:bodyPr tIns="429768" rtlCol="0"/>
          <a:lstStyle>
            <a:lvl1pPr marL="0" indent="0" algn="ctr">
              <a:buFont typeface="Arial" panose="020B0604020202020204" pitchFamily="34" charset="0"/>
              <a:buNone/>
              <a:defRPr sz="1800" b="1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9288" y="3374136"/>
            <a:ext cx="2468880" cy="1371600"/>
          </a:xfrm>
        </p:spPr>
        <p:txBody>
          <a:bodyPr rtlCol="0"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6" name="Дата 4">
            <a:extLst>
              <a:ext uri="{FF2B5EF4-FFF2-40B4-BE49-F238E27FC236}">
                <a16:creationId xmlns:a16="http://schemas.microsoft.com/office/drawing/2014/main" id="{C0256D1E-8A29-4C0A-8641-E823E877CF86}"/>
              </a:ext>
            </a:extLst>
          </p:cNvPr>
          <p:cNvSpPr>
            <a:spLocks noGrp="1"/>
          </p:cNvSpPr>
          <p:nvPr>
            <p:ph type="dt" sz="half" idx="39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70B45ED-DCCD-4701-9ACC-9C83B74D1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4752" y="2258568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9508955-3B0C-44CA-B1F9-AD0E70CDB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6008" y="2258568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612ACAA-EEDE-4C74-AF6C-6A7D06F7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90688" y="2258568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8602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27AEA2E6-E265-44DE-9F3F-657ECFF5D13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524" y="0"/>
            <a:ext cx="12188952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37569F-733B-494F-B7CB-23180520907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2258568"/>
            <a:ext cx="12190476" cy="2743200"/>
          </a:xfrm>
          <a:solidFill>
            <a:schemeClr val="accent2">
              <a:alpha val="95000"/>
            </a:schemeClr>
          </a:solidFill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НА ОБРАЗЦЕ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67130" y="2752344"/>
            <a:ext cx="2560320" cy="603504"/>
          </a:xfrm>
          <a:prstGeom prst="rect">
            <a:avLst/>
          </a:prstGeom>
          <a:noFill/>
        </p:spPr>
        <p:txBody>
          <a:bodyPr rtlCol="0" anchor="ctr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15840" y="2752344"/>
            <a:ext cx="2560320" cy="603504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2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67194" y="2752344"/>
            <a:ext cx="2560320" cy="603504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3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1369B8-B3F7-44DF-975B-57630CED62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67130" y="3502152"/>
            <a:ext cx="2560320" cy="1371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ЩЕЛКНИТЕ, ЧТОБЫ ИЗМЕНИТЬ ТЕКСТ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8199533E-4480-4EF0-855E-F0FC142777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15840" y="3502152"/>
            <a:ext cx="2560320" cy="1371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58E1CB88-990B-431E-A733-AF73E30905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67194" y="3502152"/>
            <a:ext cx="2560320" cy="13716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5" name="Дата 4">
            <a:extLst>
              <a:ext uri="{FF2B5EF4-FFF2-40B4-BE49-F238E27FC236}">
                <a16:creationId xmlns:a16="http://schemas.microsoft.com/office/drawing/2014/main" id="{DCF4F2F5-E92C-4ECF-9FDE-3E0CE4FBFCA8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7640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14.07.20ГГ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85" r:id="rId4"/>
    <p:sldLayoutId id="2147483650" r:id="rId5"/>
    <p:sldLayoutId id="2147483669" r:id="rId6"/>
    <p:sldLayoutId id="2147483651" r:id="rId7"/>
    <p:sldLayoutId id="2147483671" r:id="rId8"/>
    <p:sldLayoutId id="2147483683" r:id="rId9"/>
    <p:sldLayoutId id="2147483687" r:id="rId10"/>
    <p:sldLayoutId id="2147483672" r:id="rId11"/>
    <p:sldLayoutId id="2147483680" r:id="rId12"/>
    <p:sldLayoutId id="2147483678" r:id="rId13"/>
    <p:sldLayoutId id="2147483653" r:id="rId14"/>
    <p:sldLayoutId id="2147483677" r:id="rId15"/>
    <p:sldLayoutId id="2147483673" r:id="rId16"/>
    <p:sldLayoutId id="2147483654" r:id="rId17"/>
    <p:sldLayoutId id="2147483674" r:id="rId18"/>
    <p:sldLayoutId id="2147483675" r:id="rId19"/>
    <p:sldLayoutId id="2147483676" r:id="rId20"/>
    <p:sldLayoutId id="2147483668" r:id="rId21"/>
    <p:sldLayoutId id="2147483652" r:id="rId22"/>
    <p:sldLayoutId id="2147483656" r:id="rId23"/>
    <p:sldLayoutId id="2147483657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36" userDrawn="1">
          <p15:clr>
            <a:srgbClr val="5ACBF0"/>
          </p15:clr>
        </p15:guide>
        <p15:guide id="2" pos="2568" userDrawn="1">
          <p15:clr>
            <a:srgbClr val="5ACBF0"/>
          </p15:clr>
        </p15:guide>
        <p15:guide id="3" pos="5760" userDrawn="1">
          <p15:clr>
            <a:srgbClr val="F26B43"/>
          </p15:clr>
        </p15:guide>
        <p15:guide id="4" pos="192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76" userDrawn="1">
          <p15:clr>
            <a:srgbClr val="000000"/>
          </p15:clr>
        </p15:guide>
        <p15:guide id="7" pos="7104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F770C5-CB05-499C-B005-7319448BF0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802" b="7802"/>
          <a:stretch>
            <a:fillRect/>
          </a:stretch>
        </p:blipFill>
        <p:spPr/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C522CE7-8601-4799-A188-72F4C128D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67805"/>
            <a:ext cx="11982450" cy="1496291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ЗА 2022 г.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95A575-4944-44FE-8343-886F3F6289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935" y="6172200"/>
            <a:ext cx="4573715" cy="467448"/>
          </a:xfrm>
        </p:spPr>
        <p:txBody>
          <a:bodyPr rtlCol="0"/>
          <a:lstStyle/>
          <a:p>
            <a:pPr rt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бухгалтер Степанова И.А.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605745-6785-4D60-B1D3-988CD306B206}"/>
              </a:ext>
            </a:extLst>
          </p:cNvPr>
          <p:cNvSpPr txBox="1"/>
          <p:nvPr/>
        </p:nvSpPr>
        <p:spPr>
          <a:xfrm>
            <a:off x="933450" y="218352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ИССАДСКОЕ СЕЛЬСКОЕ ПОСЕЛЕНИЕ</a:t>
            </a:r>
          </a:p>
        </p:txBody>
      </p:sp>
      <p:pic>
        <p:nvPicPr>
          <p:cNvPr id="15" name="Picture 3" descr="C:\Users\Ира\Desktop\gerb.png">
            <a:extLst>
              <a:ext uri="{FF2B5EF4-FFF2-40B4-BE49-F238E27FC236}">
                <a16:creationId xmlns:a16="http://schemas.microsoft.com/office/drawing/2014/main" id="{E7177779-F8F6-4C69-8792-53414EFE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199" y="134554"/>
            <a:ext cx="590576" cy="653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84" y="723901"/>
            <a:ext cx="11632032" cy="741822"/>
          </a:xfrm>
        </p:spPr>
        <p:txBody>
          <a:bodyPr>
            <a:normAutofit/>
          </a:bodyPr>
          <a:lstStyle/>
          <a:p>
            <a:pPr algn="ctr"/>
            <a:r>
              <a:rPr lang="ru-RU" sz="30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 </a:t>
            </a:r>
            <a:r>
              <a:rPr lang="ru-RU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3291,1 </a:t>
            </a:r>
            <a:r>
              <a:rPr lang="ru-RU" sz="30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52E183-73C5-47B7-918E-1514348A4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469" y="5202767"/>
            <a:ext cx="2219516" cy="1479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59F647-2B96-4366-9205-83856FB27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369" y="5442616"/>
            <a:ext cx="1842731" cy="1227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65D268-552E-43AC-A29A-49D8F7A65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1352" y="5309623"/>
            <a:ext cx="1265967" cy="1265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D51DC8-F3F4-CBA1-7544-ED676FD6234A}"/>
              </a:ext>
            </a:extLst>
          </p:cNvPr>
          <p:cNvSpPr txBox="1"/>
          <p:nvPr/>
        </p:nvSpPr>
        <p:spPr>
          <a:xfrm>
            <a:off x="1247353" y="1465723"/>
            <a:ext cx="978263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следующие работы:</a:t>
            </a:r>
          </a:p>
          <a:p>
            <a:pPr marL="342900" indent="-342900" algn="ctr">
              <a:buFontTx/>
              <a:buChar char="-"/>
            </a:pP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Технологическое присоединение к электрическим сетям;</a:t>
            </a:r>
          </a:p>
          <a:p>
            <a:pPr marL="342900" indent="-342900" algn="ctr">
              <a:buFontTx/>
              <a:buChar char="-"/>
            </a:pP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Подсыпка дорог общего пользования д. Немятово-2, д. </a:t>
            </a:r>
            <a:r>
              <a:rPr lang="ru-RU" sz="25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Березье</a:t>
            </a:r>
            <a:endParaRPr lang="ru-RU" sz="2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дорожных знаков;</a:t>
            </a:r>
          </a:p>
          <a:p>
            <a:pPr marL="342900" indent="-342900" algn="ctr">
              <a:buFontTx/>
              <a:buChar char="-"/>
            </a:pP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Расчистка дорог и тротуаров от снега; </a:t>
            </a:r>
          </a:p>
          <a:p>
            <a:pPr marL="342900" indent="-342900" algn="ctr">
              <a:buFontTx/>
              <a:buChar char="-"/>
            </a:pP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Грейдирование дорог;</a:t>
            </a:r>
          </a:p>
          <a:p>
            <a:pPr marL="342900" indent="-342900" algn="ctr">
              <a:buFontTx/>
              <a:buChar char="-"/>
            </a:pP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светильников на энергосберегающие для освещения улично-дорожной сети.</a:t>
            </a:r>
          </a:p>
        </p:txBody>
      </p:sp>
    </p:spTree>
    <p:extLst>
      <p:ext uri="{BB962C8B-B14F-4D97-AF65-F5344CB8AC3E}">
        <p14:creationId xmlns:p14="http://schemas.microsoft.com/office/powerpoint/2010/main" val="63912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270982"/>
            <a:ext cx="11058144" cy="1325561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ЭКОНОМИЧЕСКИЕ ВОПРОСЫ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161,6 </a:t>
            </a: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AB2FF-FB0E-4A45-A407-755F6CA736FA}"/>
              </a:ext>
            </a:extLst>
          </p:cNvPr>
          <p:cNvSpPr txBox="1"/>
          <p:nvPr/>
        </p:nvSpPr>
        <p:spPr>
          <a:xfrm>
            <a:off x="566928" y="2800700"/>
            <a:ext cx="110581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межевых планов земельных участков под автомобильными дорогами;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проведение кадастровых работ;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рыночная оценка имущества;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проведение экспертизы технического состояния транспортного средства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28465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1270982"/>
            <a:ext cx="8936736" cy="1325561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ЖИЛИЩНОЕ ХОЗЯЙСТВО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270,5 </a:t>
            </a: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AB2FF-FB0E-4A45-A407-755F6CA736FA}"/>
              </a:ext>
            </a:extLst>
          </p:cNvPr>
          <p:cNvSpPr txBox="1"/>
          <p:nvPr/>
        </p:nvSpPr>
        <p:spPr>
          <a:xfrm>
            <a:off x="478466" y="2800700"/>
            <a:ext cx="113449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услуги по расчету платы, учета, печати и доставки платежных документов за пользование жилыми помещениями;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оплата взносов в фонд капительного ремонта;</a:t>
            </a:r>
          </a:p>
        </p:txBody>
      </p:sp>
    </p:spTree>
    <p:extLst>
      <p:ext uri="{BB962C8B-B14F-4D97-AF65-F5344CB8AC3E}">
        <p14:creationId xmlns:p14="http://schemas.microsoft.com/office/powerpoint/2010/main" val="3283042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632" y="1492716"/>
            <a:ext cx="8936736" cy="13255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ХОЗЯЙСТВО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291,1 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AB2FF-FB0E-4A45-A407-755F6CA736FA}"/>
              </a:ext>
            </a:extLst>
          </p:cNvPr>
          <p:cNvSpPr txBox="1"/>
          <p:nvPr/>
        </p:nvSpPr>
        <p:spPr>
          <a:xfrm>
            <a:off x="423530" y="3329876"/>
            <a:ext cx="113449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техническое обслуживание муниципальной газораспределительной сети в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мкр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Южный д. Иссад;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установка и замена светильников уличного освещения.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устройство контейнерной площадки ТКО д. Белые КРЕСТЫ</a:t>
            </a:r>
          </a:p>
        </p:txBody>
      </p:sp>
    </p:spTree>
    <p:extLst>
      <p:ext uri="{BB962C8B-B14F-4D97-AF65-F5344CB8AC3E}">
        <p14:creationId xmlns:p14="http://schemas.microsoft.com/office/powerpoint/2010/main" val="21293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1597"/>
            <a:ext cx="12192000" cy="1360272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13 948,2 </a:t>
            </a:r>
            <a:r>
              <a:rPr lang="ru-RU" sz="28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в том числе за счет средств областного бюджета в размере 10 054,9 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AB2FF-FB0E-4A45-A407-755F6CA736FA}"/>
              </a:ext>
            </a:extLst>
          </p:cNvPr>
          <p:cNvSpPr txBox="1"/>
          <p:nvPr/>
        </p:nvSpPr>
        <p:spPr>
          <a:xfrm>
            <a:off x="466202" y="2722589"/>
            <a:ext cx="1134494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благоустройство сквера </a:t>
            </a:r>
            <a:r>
              <a:rPr lang="ru-RU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мкр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Центральный, д. Иссад;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благоустройство общественной территории «Набережная» </a:t>
            </a:r>
            <a:r>
              <a:rPr lang="ru-RU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мкр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Центральный;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уборка территорий населенного пункта;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Замена светильников и ремонт уличного освещения;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праздничное оформление д. Иссад;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спил аварийных деревьев, покос сорной травы, вывоз несанкционированных свалок.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потребление электроэнергии 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уличное освещение).</a:t>
            </a:r>
          </a:p>
        </p:txBody>
      </p:sp>
    </p:spTree>
    <p:extLst>
      <p:ext uri="{BB962C8B-B14F-4D97-AF65-F5344CB8AC3E}">
        <p14:creationId xmlns:p14="http://schemas.microsoft.com/office/powerpoint/2010/main" val="911052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757360"/>
            <a:ext cx="8936736" cy="826892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sz="3500" b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4AEA8E-2DB3-47D4-9BA2-5EC27409B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12" y="1432501"/>
            <a:ext cx="1709251" cy="22790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61DE5080-E7B0-4C6A-B23B-BD351304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21" y="4008572"/>
            <a:ext cx="1712686" cy="1118955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outerShdw dist="35921" dir="2700000" algn="ctr" rotWithShape="0">
              <a:srgbClr val="E4E9E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39AAF70-FBF9-447C-A107-759476E7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907" y="5170636"/>
            <a:ext cx="2409993" cy="1430935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outerShdw dist="35921" dir="2700000" algn="ctr" rotWithShape="0">
              <a:srgbClr val="E4E9EF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04D45C-CC3C-45D9-B818-0E28F91345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901" y="4510648"/>
            <a:ext cx="1515122" cy="20201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464AFD-643D-6C49-38BA-24AA91285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818" y="1487153"/>
            <a:ext cx="2402032" cy="18045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298FAE-7F1D-63AD-1222-8142079542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690" y="1948994"/>
            <a:ext cx="2523963" cy="16948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C084E-C0BD-88E9-3F42-D31784BFD3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6143" y="1626051"/>
            <a:ext cx="1749704" cy="30787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109287-ECFE-A8DE-6933-42952A861D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8184" y="2120754"/>
            <a:ext cx="1545416" cy="273239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A21691C7-EDD5-DB0F-73A9-299767D80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21" y="3863253"/>
            <a:ext cx="1712686" cy="1118955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outerShdw dist="35921" dir="2700000" algn="ctr" rotWithShape="0">
              <a:srgbClr val="E4E9EF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8B1D8B3-259C-19D6-9001-CECF9787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5" y="5248218"/>
            <a:ext cx="2724405" cy="1378166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outerShdw dist="35921" dir="2700000" sx="113000" sy="113000" algn="ctr" rotWithShape="0">
              <a:srgbClr val="E4E9EF">
                <a:alpha val="72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005768E2-EC28-F13E-1A1A-4781DC982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7" y="3711502"/>
            <a:ext cx="1944216" cy="1294118"/>
          </a:xfrm>
          <a:prstGeom prst="rect">
            <a:avLst/>
          </a:prstGeom>
          <a:noFill/>
          <a:ln>
            <a:noFill/>
          </a:ln>
          <a:effectLst>
            <a:glow rad="139700">
              <a:sysClr val="window" lastClr="FFFFFF">
                <a:alpha val="40000"/>
              </a:sysClr>
            </a:glow>
            <a:outerShdw dist="35921" dir="2700000" algn="ctr" rotWithShape="0">
              <a:srgbClr val="E4E9EF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5FD33B4-893C-F523-9429-C764635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6797" y="5201632"/>
            <a:ext cx="2523963" cy="142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3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632" y="995610"/>
            <a:ext cx="8936736" cy="1241094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3057,6 </a:t>
            </a: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AB2FF-FB0E-4A45-A407-755F6CA736FA}"/>
              </a:ext>
            </a:extLst>
          </p:cNvPr>
          <p:cNvSpPr txBox="1"/>
          <p:nvPr/>
        </p:nvSpPr>
        <p:spPr>
          <a:xfrm>
            <a:off x="466202" y="2660593"/>
            <a:ext cx="1134494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рамках муниципального задания МБУКиС «Иссадский СДК»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 бюджета муниципального образования в 2022 году выделена субсидия в размере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3261,1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тыс. руб., в том числе на стимулирующие выплаты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947,6 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4762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ыс. 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Субсидия на иные цели за 2022 год составила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549,5 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руб.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0A3BAD-DE40-494A-B083-723FC0E04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834" y="883945"/>
            <a:ext cx="1800003" cy="1465119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9E9E3E-159D-439D-837F-CE104B865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876" y="883945"/>
            <a:ext cx="1885346" cy="153458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7B5BAE-CCFE-89CD-6734-1A1B733BC91D}"/>
              </a:ext>
            </a:extLst>
          </p:cNvPr>
          <p:cNvSpPr txBox="1"/>
          <p:nvPr/>
        </p:nvSpPr>
        <p:spPr>
          <a:xfrm>
            <a:off x="3415284" y="5585391"/>
            <a:ext cx="60990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МБУКиС «Иссадский СДК»</a:t>
            </a:r>
          </a:p>
        </p:txBody>
      </p:sp>
    </p:spTree>
    <p:extLst>
      <p:ext uri="{BB962C8B-B14F-4D97-AF65-F5344CB8AC3E}">
        <p14:creationId xmlns:p14="http://schemas.microsoft.com/office/powerpoint/2010/main" val="3313199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632" y="1359057"/>
            <a:ext cx="8936736" cy="1241094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ПЕНСИОННОЕ ОБЕСПЕЧЕНИЕ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607,7 </a:t>
            </a: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AB2FF-FB0E-4A45-A407-755F6CA736FA}"/>
              </a:ext>
            </a:extLst>
          </p:cNvPr>
          <p:cNvSpPr txBox="1"/>
          <p:nvPr/>
        </p:nvSpPr>
        <p:spPr>
          <a:xfrm>
            <a:off x="575665" y="3075262"/>
            <a:ext cx="1114141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ВЫПЛАТА ПЕНСИИ ЗА ВЫСЛУГУ ЛЕТ МУНИЦИПАЛЬНЫМ СЛУЖАЩИМ (4 ЧЕЛ.)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181844-11B7-F87C-9F79-730D3CA24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863" y="4303518"/>
            <a:ext cx="3586273" cy="23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55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995817"/>
            <a:ext cx="8936736" cy="1241094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174,9 </a:t>
            </a: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AB2FF-FB0E-4A45-A407-755F6CA736FA}"/>
              </a:ext>
            </a:extLst>
          </p:cNvPr>
          <p:cNvSpPr txBox="1"/>
          <p:nvPr/>
        </p:nvSpPr>
        <p:spPr>
          <a:xfrm>
            <a:off x="567965" y="2227421"/>
            <a:ext cx="1114141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ОПЛАТА ТРУДА СПОРТИВНОГО ИНСТРУКТОРА, ПРОВЕДЕНИЕ СПОРТИВНЫХ МЕРОПРИЯТИЙ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39238E-9B8B-A3FC-A30E-3ECC1C44E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4" y="3307637"/>
            <a:ext cx="2043684" cy="2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4DCA8E-B368-3E33-3981-37BBCAC3C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360" y="5148219"/>
            <a:ext cx="2926080" cy="16459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148B3E-2CDD-D697-E575-9EFD50ABC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019" y="3308093"/>
            <a:ext cx="2926080" cy="16459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1107F0-0790-9EA8-559E-00AE25AF2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206407"/>
            <a:ext cx="3287632" cy="18492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C76E03-6FD1-3E17-5D14-6DAD64670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2818" y="5191888"/>
            <a:ext cx="2770814" cy="15585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60B9B8-8F5C-87F0-A471-FEA3CE7B48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4010" y="3206407"/>
            <a:ext cx="1853556" cy="329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8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23C5E9B-8BB6-41D7-9A53-3B5CC69D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7" y="2511552"/>
            <a:ext cx="10686669" cy="4250755"/>
          </a:xfrm>
          <a:prstGeom prst="rect">
            <a:avLst/>
          </a:prstGeom>
          <a:noFill/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92" y="1225322"/>
            <a:ext cx="11912015" cy="1766368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ЗА 2022 ГОД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ИСПОЛНЕНА НА </a:t>
            </a:r>
            <a:r>
              <a:rPr lang="ru-RU" sz="3500" b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87,7%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СОСТАВЛЯЕТ </a:t>
            </a:r>
            <a: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30385,7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9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B8FBDB-F870-40BB-91CC-2B9B269C4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7000"/>
                    </a14:imgEffect>
                    <a14:imgEffect>
                      <a14:saturation sat="47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190846"/>
            <a:ext cx="11217349" cy="53381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9959"/>
            <a:ext cx="10515600" cy="4804752"/>
          </a:xfrm>
        </p:spPr>
        <p:txBody>
          <a:bodyPr/>
          <a:lstStyle/>
          <a:p>
            <a:pPr algn="ctr"/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ЗА 2022 ГОД ИСПОЛНЕН: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ДОХОДАМ – 103,2%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РАСХОДАМ – 87,7%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8EC6E7-DB11-4E21-9BBC-FF09AD76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2</a:t>
            </a:fld>
            <a:endParaRPr lang="ru-RU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38200" y="433794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87" y="323072"/>
            <a:ext cx="59136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85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BD2F959-FB56-45A1-9193-CD68B7035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43000" pencilSize="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17" y="829093"/>
            <a:ext cx="10633075" cy="5686569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92" y="2761514"/>
            <a:ext cx="11912015" cy="1766368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ПОСЕЛЕНИЯ ИСПОЛНЕН С ПРОФИЦИТОМ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4753,0</a:t>
            </a: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8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51715B9-9C60-4DBD-8F98-F8A854F00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365248"/>
            <a:ext cx="11216640" cy="2633472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3582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632" y="1125031"/>
            <a:ext cx="8936736" cy="6388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ИСПОЛНЕНИЯ ДОХОДОВ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8EC6E7-DB11-4E21-9BBC-FF09AD76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1038606" y="379565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3" y="323072"/>
            <a:ext cx="591363" cy="652329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376906B-0AD2-4EFD-AB51-A946E7B8B8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0768558"/>
              </p:ext>
            </p:extLst>
          </p:nvPr>
        </p:nvGraphicFramePr>
        <p:xfrm>
          <a:off x="1670304" y="2057400"/>
          <a:ext cx="8936736" cy="4366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87D4FE-2407-4D31-BCEC-BF79297715AB}"/>
              </a:ext>
            </a:extLst>
          </p:cNvPr>
          <p:cNvSpPr txBox="1"/>
          <p:nvPr/>
        </p:nvSpPr>
        <p:spPr>
          <a:xfrm>
            <a:off x="10671048" y="1579175"/>
            <a:ext cx="12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21508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632" y="1125031"/>
            <a:ext cx="8936736" cy="638810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376906B-0AD2-4EFD-AB51-A946E7B8B80C}"/>
              </a:ext>
            </a:extLst>
          </p:cNvPr>
          <p:cNvGraphicFramePr>
            <a:graphicFrameLocks/>
          </p:cNvGraphicFramePr>
          <p:nvPr/>
        </p:nvGraphicFramePr>
        <p:xfrm>
          <a:off x="1670304" y="2057400"/>
          <a:ext cx="8936736" cy="4366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87D4FE-2407-4D31-BCEC-BF79297715AB}"/>
              </a:ext>
            </a:extLst>
          </p:cNvPr>
          <p:cNvSpPr txBox="1"/>
          <p:nvPr/>
        </p:nvSpPr>
        <p:spPr>
          <a:xfrm>
            <a:off x="10671048" y="1579175"/>
            <a:ext cx="12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0B878C3-1930-4BF3-847C-5AE4068976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199460"/>
              </p:ext>
            </p:extLst>
          </p:nvPr>
        </p:nvGraphicFramePr>
        <p:xfrm>
          <a:off x="560832" y="1922861"/>
          <a:ext cx="11070336" cy="480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62779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632" y="1125031"/>
            <a:ext cx="8936736" cy="638810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87D4FE-2407-4D31-BCEC-BF79297715AB}"/>
              </a:ext>
            </a:extLst>
          </p:cNvPr>
          <p:cNvSpPr txBox="1"/>
          <p:nvPr/>
        </p:nvSpPr>
        <p:spPr>
          <a:xfrm>
            <a:off x="10671048" y="1579175"/>
            <a:ext cx="12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E8BB775-4760-4800-95FF-E7121B3EE4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168107"/>
              </p:ext>
            </p:extLst>
          </p:nvPr>
        </p:nvGraphicFramePr>
        <p:xfrm>
          <a:off x="755143" y="1579175"/>
          <a:ext cx="10534650" cy="4936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11147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632" y="1125031"/>
            <a:ext cx="8936736" cy="638810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38224F8-A285-402F-B7B2-E75CA064BA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747489"/>
              </p:ext>
            </p:extLst>
          </p:nvPr>
        </p:nvGraphicFramePr>
        <p:xfrm>
          <a:off x="588073" y="1763841"/>
          <a:ext cx="11192801" cy="4862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1484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632" y="1125031"/>
            <a:ext cx="8936736" cy="638810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87D4FE-2407-4D31-BCEC-BF79297715AB}"/>
              </a:ext>
            </a:extLst>
          </p:cNvPr>
          <p:cNvSpPr txBox="1"/>
          <p:nvPr/>
        </p:nvSpPr>
        <p:spPr>
          <a:xfrm>
            <a:off x="10671048" y="1579175"/>
            <a:ext cx="12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A6DC0F9-9172-42C9-B38E-163DF05489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841002"/>
              </p:ext>
            </p:extLst>
          </p:nvPr>
        </p:nvGraphicFramePr>
        <p:xfrm>
          <a:off x="871347" y="1881187"/>
          <a:ext cx="10442829" cy="474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982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1057126"/>
            <a:ext cx="8936736" cy="1325561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8567,2</a:t>
            </a: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AB2FF-FB0E-4A45-A407-755F6CA736FA}"/>
              </a:ext>
            </a:extLst>
          </p:cNvPr>
          <p:cNvSpPr txBox="1"/>
          <p:nvPr/>
        </p:nvSpPr>
        <p:spPr>
          <a:xfrm>
            <a:off x="438912" y="2120823"/>
            <a:ext cx="1131417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Совета депутатов – 80,0 тыс. руб.;</a:t>
            </a:r>
          </a:p>
          <a:p>
            <a:pPr marL="342900" lvl="0" indent="-342900"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оплата труда с начислениями главы администрации – 1363,3 тыс. руб.;</a:t>
            </a:r>
          </a:p>
          <a:p>
            <a:pPr marL="342900" lvl="0" indent="-342900"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по оплате труда с начислениями муниципальных и немуниципальных служащих – 5254,4 тыс. руб.</a:t>
            </a:r>
          </a:p>
          <a:p>
            <a:pPr marL="342900" lvl="0" indent="-342900"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оплата за переданные полномочия в КСО и КФ – 260,5 тыс. руб.</a:t>
            </a:r>
          </a:p>
          <a:p>
            <a:pPr marL="342900" lvl="0" indent="-342900"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обслуживание сайта, ПК, 1С, ремонт и заправка картриджей, канцелярские товары, уборка кабинетов, штрафы (пени), коммунальные услуги, связь, содержание имущества – 1609,0 тыс. руб.;</a:t>
            </a:r>
          </a:p>
        </p:txBody>
      </p:sp>
    </p:spTree>
    <p:extLst>
      <p:ext uri="{BB962C8B-B14F-4D97-AF65-F5344CB8AC3E}">
        <p14:creationId xmlns:p14="http://schemas.microsoft.com/office/powerpoint/2010/main" val="111266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771A-DABF-4554-B8F1-34252EC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1057126"/>
            <a:ext cx="8936736" cy="1576346"/>
          </a:xfrm>
        </p:spPr>
        <p:txBody>
          <a:bodyPr>
            <a:normAutofit/>
          </a:bodyPr>
          <a:lstStyle/>
          <a:p>
            <a:pPr algn="ctr"/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</a:t>
            </a:r>
            <a:b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870,2</a:t>
            </a:r>
            <a:r>
              <a:rPr lang="ru-RU" sz="35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D2CF9-3805-4F5A-8A35-0E1F49A44E1B}"/>
              </a:ext>
            </a:extLst>
          </p:cNvPr>
          <p:cNvSpPr txBox="1"/>
          <p:nvPr/>
        </p:nvSpPr>
        <p:spPr>
          <a:xfrm>
            <a:off x="871347" y="342338"/>
            <a:ext cx="1053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ИССАДСКОЕ СЕЛЬСКОЕ ПОСЕЛЕНИЕ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2DE76-256E-4CDC-ABEC-B7BCA486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4" y="231616"/>
            <a:ext cx="591363" cy="652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AB2FF-FB0E-4A45-A407-755F6CA736FA}"/>
              </a:ext>
            </a:extLst>
          </p:cNvPr>
          <p:cNvSpPr txBox="1"/>
          <p:nvPr/>
        </p:nvSpPr>
        <p:spPr>
          <a:xfrm>
            <a:off x="1548384" y="2633472"/>
            <a:ext cx="91805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наглядной агитации;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спил аварийных деревьев;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устройство пожарных водоемов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и установка информационных табличек.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F17AF5-4359-4ED5-89D1-777EC898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781" y="5441804"/>
            <a:ext cx="2241963" cy="11362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4A0059-E28E-4647-A83C-CF9EFDBD5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576" y="5287507"/>
            <a:ext cx="2200847" cy="14448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EECE3E-849E-4DCB-B6D7-D157E2655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4633" y="5291379"/>
            <a:ext cx="1313386" cy="13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5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8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24873"/>
      </a:accent1>
      <a:accent2>
        <a:srgbClr val="03658C"/>
      </a:accent2>
      <a:accent3>
        <a:srgbClr val="0388A6"/>
      </a:accent3>
      <a:accent4>
        <a:srgbClr val="04ADBF"/>
      </a:accent4>
      <a:accent5>
        <a:srgbClr val="5B9BD5"/>
      </a:accent5>
      <a:accent6>
        <a:srgbClr val="04D9D9"/>
      </a:accent6>
      <a:hlink>
        <a:srgbClr val="0563C1"/>
      </a:hlink>
      <a:folHlink>
        <a:srgbClr val="954F72"/>
      </a:folHlink>
    </a:clrScheme>
    <a:fontScheme name="Custom 118">
      <a:majorFont>
        <a:latin typeface="Selawik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8957411_TF78270744_Win32" id="{EEB21636-4D68-42EF-AC80-14C0EF250235}" vid="{5383BCBC-3BF6-4984-AABE-D69A946DFB1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84AF623-4A95-4652-AF18-74D461A966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C5A798-286F-493A-A004-3C6C2A6B8B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AD7039-4680-4956-9542-B83D9E6314E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Финансовая презентация со слайдами</Template>
  <TotalTime>395</TotalTime>
  <Words>696</Words>
  <Application>Microsoft Office PowerPoint</Application>
  <PresentationFormat>Широкоэкранный</PresentationFormat>
  <Paragraphs>111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Mistral</vt:lpstr>
      <vt:lpstr>Source Sans Pro</vt:lpstr>
      <vt:lpstr>Source Sans Pro ExtraLight</vt:lpstr>
      <vt:lpstr>Times New Roman</vt:lpstr>
      <vt:lpstr>Тема Office</vt:lpstr>
      <vt:lpstr>ОТЧЕТ ОБ ИСПОЛНЕНИИ БЮДЖЕТА ЗА 2022 г.</vt:lpstr>
      <vt:lpstr> БЮДЖЕТ ЗА 2022 ГОД ИСПОЛНЕН:  ПО ДОХОДАМ – 103,2%  ПО РАСХОДАМ – 87,7%</vt:lpstr>
      <vt:lpstr>ДИНАМИКА ИСПОЛНЕНИЯ ДОХОДОВ</vt:lpstr>
      <vt:lpstr>СТРУКТУРА ДОХОДОВ</vt:lpstr>
      <vt:lpstr>ИСПОЛНЕНИЕ ДОХОДОВ</vt:lpstr>
      <vt:lpstr>СТРУКТУРА РАСХОДОВ</vt:lpstr>
      <vt:lpstr>ДОЛЯ ПРОГРАММНЫХ РАСХОДОВ</vt:lpstr>
      <vt:lpstr>ОБЩЕГОСУДАРСТВЕННЫЕ ВОПРОСЫ 8567,2 тыс. руб.</vt:lpstr>
      <vt:lpstr>НАЦИОНАЛЬНАЯ БЕЗОПАСНОСТЬ 870,2 тыс. руб.</vt:lpstr>
      <vt:lpstr>ДОРОЖНОЕ ХОЗЯЙСТВО 3291,1 тыс. руб.</vt:lpstr>
      <vt:lpstr>ДРУГИЕ ЭКОНОМИЧЕСКИЕ ВОПРОСЫ 161,6 тыс. руб.</vt:lpstr>
      <vt:lpstr>ЖИЛИЩНОЕ ХОЗЯЙСТВО 270,5 тыс. руб.</vt:lpstr>
      <vt:lpstr>КОММУНАЛЬНОЕ ХОЗЯЙСТВО  291,1 тыс. руб.</vt:lpstr>
      <vt:lpstr>БЛАГОУСТРОЙСТВО 13 948,2 тыс. руб., в том числе за счет средств областного бюджета в размере 10 054,9 тыс. руб.</vt:lpstr>
      <vt:lpstr>БЛАГОУСТРОЙСТВО</vt:lpstr>
      <vt:lpstr>КУЛЬТУРА 3057,6 тыс. руб.</vt:lpstr>
      <vt:lpstr>ПЕНСИОННОЕ ОБЕСПЕЧЕНИЕ 607,7 тыс. руб.</vt:lpstr>
      <vt:lpstr>ФИЗИЧЕСКАЯ КУЛЬТУРА 174,9 тыс. руб.</vt:lpstr>
      <vt:lpstr>РАСХОДНАЯ ЧАСТЬ БЮДЖЕТА ЗА 2022 ГОД ИСПОЛНЕНА НА 87,7% И СОСТАВЛЯЕТ 30385,7 тыс. руб.</vt:lpstr>
      <vt:lpstr>ЗА 2022 ГОД БЮДЖЕТ ПОСЕЛЕНИЯ ИСПОЛНЕН С ПРОФИЦИТОМ 4753,0 тыс. руб.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ИСПОЛНЕНИИ БЮДЖЕТА ЗА 2021 г.</dc:title>
  <dc:creator>I A</dc:creator>
  <cp:lastModifiedBy>I A</cp:lastModifiedBy>
  <cp:revision>7</cp:revision>
  <dcterms:created xsi:type="dcterms:W3CDTF">2022-03-17T11:07:25Z</dcterms:created>
  <dcterms:modified xsi:type="dcterms:W3CDTF">2023-03-23T11:16:52Z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