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9" r:id="rId3"/>
    <p:sldId id="288" r:id="rId4"/>
    <p:sldId id="274" r:id="rId5"/>
    <p:sldId id="272" r:id="rId6"/>
    <p:sldId id="273" r:id="rId7"/>
    <p:sldId id="278" r:id="rId8"/>
    <p:sldId id="286" r:id="rId9"/>
    <p:sldId id="277" r:id="rId10"/>
    <p:sldId id="276" r:id="rId11"/>
    <p:sldId id="275" r:id="rId12"/>
    <p:sldId id="281" r:id="rId13"/>
    <p:sldId id="282" r:id="rId14"/>
    <p:sldId id="283" r:id="rId15"/>
    <p:sldId id="284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 A" initials="IA" lastIdx="3" clrIdx="0">
    <p:extLst>
      <p:ext uri="{19B8F6BF-5375-455C-9EA6-DF929625EA0E}">
        <p15:presenceInfo xmlns:p15="http://schemas.microsoft.com/office/powerpoint/2012/main" userId="961d90f484d303a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6EA6"/>
    <a:srgbClr val="4983B7"/>
    <a:srgbClr val="688EC0"/>
    <a:srgbClr val="739FC7"/>
    <a:srgbClr val="1F5480"/>
    <a:srgbClr val="425C76"/>
    <a:srgbClr val="477D93"/>
    <a:srgbClr val="5166A1"/>
    <a:srgbClr val="47627F"/>
    <a:srgbClr val="2E2C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9429" autoAdjust="0"/>
  </p:normalViewPr>
  <p:slideViewPr>
    <p:cSldViewPr snapToGrid="0">
      <p:cViewPr varScale="1">
        <p:scale>
          <a:sx n="90" d="100"/>
          <a:sy n="90" d="100"/>
        </p:scale>
        <p:origin x="143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тыс.</a:t>
            </a:r>
            <a:r>
              <a:rPr lang="ru-RU" b="1" baseline="0" dirty="0"/>
              <a:t> рублей</a:t>
            </a:r>
            <a:endParaRPr lang="ru-RU" b="1" dirty="0"/>
          </a:p>
        </c:rich>
      </c:tx>
      <c:layout>
        <c:manualLayout>
          <c:xMode val="edge"/>
          <c:yMode val="edge"/>
          <c:x val="0.8599035039165227"/>
          <c:y val="4.83223779652625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5B9BD5">
                <a:lumMod val="60000"/>
                <a:lumOff val="40000"/>
              </a:srgbClr>
            </a:solidFill>
            <a:ln>
              <a:noFill/>
            </a:ln>
            <a:effectLst>
              <a:innerShdw blurRad="228600" dist="50800" dir="16200000">
                <a:prstClr val="black">
                  <a:alpha val="50000"/>
                </a:prstClr>
              </a:innerShdw>
              <a:softEdge rad="0"/>
            </a:effectLst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fld id="{9AD250A6-3048-4007-8AB7-64B58C267925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EA4-494E-AE5C-012DADF76B8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675FE09-BB6C-497A-8902-AAF62C942546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EA4-494E-AE5C-012DADF76B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Лист1!$A$1:$E$1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Лист1!$A$2:$E$2</c:f>
              <c:numCache>
                <c:formatCode>General</c:formatCode>
                <c:ptCount val="5"/>
                <c:pt idx="0">
                  <c:v>14119.3</c:v>
                </c:pt>
                <c:pt idx="1">
                  <c:v>14851.5</c:v>
                </c:pt>
                <c:pt idx="2">
                  <c:v>17764.099999999999</c:v>
                </c:pt>
                <c:pt idx="3">
                  <c:v>16457</c:v>
                </c:pt>
                <c:pt idx="4">
                  <c:v>20516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A4-494E-AE5C-012DADF76B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33"/>
        <c:axId val="442884008"/>
        <c:axId val="442887616"/>
      </c:barChart>
      <c:catAx>
        <c:axId val="442884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2887616"/>
        <c:crosses val="autoZero"/>
        <c:auto val="1"/>
        <c:lblAlgn val="ctr"/>
        <c:lblOffset val="100"/>
        <c:noMultiLvlLbl val="0"/>
      </c:catAx>
      <c:valAx>
        <c:axId val="4428876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42884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effectLst>
              <a:innerShdw blurRad="177800" dist="254000" dir="81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1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177800" dist="254000" dir="81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4672-4241-80A3-0B2D0E5CDC0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177800" dist="254000" dir="81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4672-4241-80A3-0B2D0E5CDC0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177800" dist="254000" dir="81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4672-4241-80A3-0B2D0E5CDC0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177800" dist="254000" dir="81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4672-4241-80A3-0B2D0E5CDC0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177800" dist="254000" dir="81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4672-4241-80A3-0B2D0E5CDC06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177800" dist="254000" dir="81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4672-4241-80A3-0B2D0E5CDC06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177800" dist="254000" dir="81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4672-4241-80A3-0B2D0E5CDC06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177800" dist="254000" dir="81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4672-4241-80A3-0B2D0E5CDC06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177800" dist="254000" dir="81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4672-4241-80A3-0B2D0E5CDC06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177800" dist="254000" dir="81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4672-4241-80A3-0B2D0E5CDC0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2 290,4</a:t>
                    </a:r>
                  </a:p>
                  <a:p>
                    <a:r>
                      <a:rPr lang="en-US" sz="1400" dirty="0">
                        <a:solidFill>
                          <a:srgbClr val="00B050"/>
                        </a:solidFill>
                      </a:rPr>
                      <a:t>11,2%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672-4241-80A3-0B2D0E5CDC0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1 736,6</a:t>
                    </a:r>
                  </a:p>
                  <a:p>
                    <a:r>
                      <a:rPr lang="en-US" sz="1400" dirty="0">
                        <a:solidFill>
                          <a:srgbClr val="00B050"/>
                        </a:solidFill>
                      </a:rPr>
                      <a:t>8,5%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672-4241-80A3-0B2D0E5CDC0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494,7</a:t>
                    </a:r>
                  </a:p>
                  <a:p>
                    <a:r>
                      <a:rPr lang="en-US" sz="1400" dirty="0">
                        <a:solidFill>
                          <a:srgbClr val="00B050"/>
                        </a:solidFill>
                      </a:rPr>
                      <a:t>2,4%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1322641920032"/>
                      <c:h val="0.1172728310147002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4672-4241-80A3-0B2D0E5CDC06}"/>
                </c:ext>
              </c:extLst>
            </c:dLbl>
            <c:dLbl>
              <c:idx val="3"/>
              <c:layout>
                <c:manualLayout>
                  <c:x val="3.8723864336748487E-2"/>
                  <c:y val="-0.13509544787077826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4 873,3</a:t>
                    </a:r>
                  </a:p>
                  <a:p>
                    <a:r>
                      <a:rPr lang="en-US" sz="1400" dirty="0">
                        <a:solidFill>
                          <a:srgbClr val="00B050"/>
                        </a:solidFill>
                      </a:rPr>
                      <a:t>23,7%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4672-4241-80A3-0B2D0E5CDC06}"/>
                </c:ext>
              </c:extLst>
            </c:dLbl>
            <c:dLbl>
              <c:idx val="4"/>
              <c:layout>
                <c:manualLayout>
                  <c:x val="8.0341880341880348E-2"/>
                  <c:y val="1.054018445322783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1,1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4672-4241-80A3-0B2D0E5CDC06}"/>
                </c:ext>
              </c:extLst>
            </c:dLbl>
            <c:dLbl>
              <c:idx val="5"/>
              <c:layout>
                <c:manualLayout>
                  <c:x val="-1.7010431388384144E-2"/>
                  <c:y val="2.410112767524603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425,1</a:t>
                    </a:r>
                  </a:p>
                  <a:p>
                    <a:r>
                      <a:rPr lang="en-US" sz="1400" dirty="0">
                        <a:solidFill>
                          <a:srgbClr val="00B050"/>
                        </a:solidFill>
                      </a:rPr>
                      <a:t>2,1%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4672-4241-80A3-0B2D0E5CDC06}"/>
                </c:ext>
              </c:extLst>
            </c:dLbl>
            <c:dLbl>
              <c:idx val="6"/>
              <c:layout>
                <c:manualLayout>
                  <c:x val="-9.370484040115358E-2"/>
                  <c:y val="-1.024016266741360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255,0</a:t>
                    </a:r>
                  </a:p>
                  <a:p>
                    <a:r>
                      <a:rPr lang="en-US" sz="1400" dirty="0">
                        <a:solidFill>
                          <a:srgbClr val="00B050"/>
                        </a:solidFill>
                      </a:rPr>
                      <a:t>1,2%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4672-4241-80A3-0B2D0E5CDC06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2 997,0</a:t>
                    </a:r>
                  </a:p>
                  <a:p>
                    <a:r>
                      <a:rPr lang="en-US" sz="1400" dirty="0">
                        <a:solidFill>
                          <a:srgbClr val="00B050"/>
                        </a:solidFill>
                      </a:rPr>
                      <a:t>14,6%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4672-4241-80A3-0B2D0E5CDC06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5,0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4672-4241-80A3-0B2D0E5CDC06}"/>
                </c:ext>
              </c:extLst>
            </c:dLbl>
            <c:dLbl>
              <c:idx val="9"/>
              <c:layout>
                <c:manualLayout>
                  <c:x val="1.2321229561692669E-2"/>
                  <c:y val="-7.048458149779736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7 437,8</a:t>
                    </a:r>
                  </a:p>
                  <a:p>
                    <a:r>
                      <a:rPr lang="en-US" sz="1400" dirty="0">
                        <a:solidFill>
                          <a:srgbClr val="00B050"/>
                        </a:solidFill>
                      </a:rPr>
                      <a:t>36,2%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4672-4241-80A3-0B2D0E5CDC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ДОХОДЫ!$A$1:$A$10</c:f>
              <c:strCache>
                <c:ptCount val="10"/>
                <c:pt idx="0">
                  <c:v>НДФЛ</c:v>
                </c:pt>
                <c:pt idx="1">
                  <c:v>Акцизы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Госпошлина</c:v>
                </c:pt>
                <c:pt idx="5">
                  <c:v>Арендная плата</c:v>
                </c:pt>
                <c:pt idx="6">
                  <c:v>Платежи за найм</c:v>
                </c:pt>
                <c:pt idx="7">
                  <c:v>Продажа имущества</c:v>
                </c:pt>
                <c:pt idx="8">
                  <c:v>Административные штрафы</c:v>
                </c:pt>
                <c:pt idx="9">
                  <c:v>Безвозмездные поступления</c:v>
                </c:pt>
              </c:strCache>
            </c:strRef>
          </c:cat>
          <c:val>
            <c:numRef>
              <c:f>ДОХОДЫ!$B$1:$B$10</c:f>
              <c:numCache>
                <c:formatCode>0.0</c:formatCode>
                <c:ptCount val="10"/>
                <c:pt idx="0">
                  <c:v>2290.4</c:v>
                </c:pt>
                <c:pt idx="1">
                  <c:v>1736.6</c:v>
                </c:pt>
                <c:pt idx="2">
                  <c:v>494.7</c:v>
                </c:pt>
                <c:pt idx="3">
                  <c:v>4873.3</c:v>
                </c:pt>
                <c:pt idx="4">
                  <c:v>1.1000000000000001</c:v>
                </c:pt>
                <c:pt idx="5">
                  <c:v>425.1</c:v>
                </c:pt>
                <c:pt idx="6">
                  <c:v>255</c:v>
                </c:pt>
                <c:pt idx="7">
                  <c:v>2997</c:v>
                </c:pt>
                <c:pt idx="8">
                  <c:v>5</c:v>
                </c:pt>
                <c:pt idx="9">
                  <c:v>7437.8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4672-4241-80A3-0B2D0E5CDC0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2408958193578108E-2"/>
          <c:y val="3.6866341610681759E-2"/>
          <c:w val="0.95518208361284374"/>
          <c:h val="0.713343067595711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ДОХОДЫ!$A$13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ДОХОДЫ!$B$12:$F$12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ДОХОДЫ!$B$13:$F$13</c:f>
              <c:numCache>
                <c:formatCode>0.0</c:formatCode>
                <c:ptCount val="3"/>
                <c:pt idx="0">
                  <c:v>2290.4</c:v>
                </c:pt>
                <c:pt idx="1">
                  <c:v>2453</c:v>
                </c:pt>
                <c:pt idx="2">
                  <c:v>2629.7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B4-4BDC-86C7-4F7138E3E6A0}"/>
            </c:ext>
          </c:extLst>
        </c:ser>
        <c:ser>
          <c:idx val="1"/>
          <c:order val="1"/>
          <c:tx>
            <c:strRef>
              <c:f>ДОХОДЫ!$A$14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9019711110057232E-2"/>
                  <c:y val="7.9281862869268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0B4-4BDC-86C7-4F7138E3E6A0}"/>
                </c:ext>
              </c:extLst>
            </c:dLbl>
            <c:dLbl>
              <c:idx val="1"/>
              <c:layout>
                <c:manualLayout>
                  <c:x val="7.5907699037619731E-3"/>
                  <c:y val="7.6232560451219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0B4-4BDC-86C7-4F7138E3E6A0}"/>
                </c:ext>
              </c:extLst>
            </c:dLbl>
            <c:dLbl>
              <c:idx val="2"/>
              <c:layout>
                <c:manualLayout>
                  <c:x val="6.3399037033524111E-3"/>
                  <c:y val="7.6232560451219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0B4-4BDC-86C7-4F7138E3E6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ДОХОДЫ!$B$12:$F$12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ДОХОДЫ!$B$14:$F$14</c:f>
              <c:numCache>
                <c:formatCode>0.0</c:formatCode>
                <c:ptCount val="3"/>
                <c:pt idx="0">
                  <c:v>1736.6</c:v>
                </c:pt>
                <c:pt idx="1">
                  <c:v>1790.4</c:v>
                </c:pt>
                <c:pt idx="2">
                  <c:v>1849.5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B4-4BDC-86C7-4F7138E3E6A0}"/>
            </c:ext>
          </c:extLst>
        </c:ser>
        <c:ser>
          <c:idx val="2"/>
          <c:order val="2"/>
          <c:tx>
            <c:strRef>
              <c:f>ДОХОДЫ!$A$15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2.9057556298328615E-17"/>
                  <c:y val="4.5739536270731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0B4-4BDC-86C7-4F7138E3E6A0}"/>
                </c:ext>
              </c:extLst>
            </c:dLbl>
            <c:dLbl>
              <c:idx val="1"/>
              <c:layout>
                <c:manualLayout>
                  <c:x val="1.5849759258381028E-3"/>
                  <c:y val="4.5739536270731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0B4-4BDC-86C7-4F7138E3E6A0}"/>
                </c:ext>
              </c:extLst>
            </c:dLbl>
            <c:dLbl>
              <c:idx val="2"/>
              <c:layout>
                <c:manualLayout>
                  <c:x val="3.1699518516762055E-3"/>
                  <c:y val="5.7936745942927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0B4-4BDC-86C7-4F7138E3E6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ДОХОДЫ!$B$12:$F$12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ДОХОДЫ!$B$15:$F$15</c:f>
              <c:numCache>
                <c:formatCode>0.0</c:formatCode>
                <c:ptCount val="3"/>
                <c:pt idx="0">
                  <c:v>494.7</c:v>
                </c:pt>
                <c:pt idx="1">
                  <c:v>514.5</c:v>
                </c:pt>
                <c:pt idx="2">
                  <c:v>535.1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B4-4BDC-86C7-4F7138E3E6A0}"/>
            </c:ext>
          </c:extLst>
        </c:ser>
        <c:ser>
          <c:idx val="3"/>
          <c:order val="3"/>
          <c:tx>
            <c:strRef>
              <c:f>ДОХОДЫ!$A$16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4472C4">
                <a:lumMod val="60000"/>
                <a:lumOff val="40000"/>
              </a:srgb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ДОХОДЫ!$B$12:$F$12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ДОХОДЫ!$B$16:$F$16</c:f>
              <c:numCache>
                <c:formatCode>0.0</c:formatCode>
                <c:ptCount val="3"/>
                <c:pt idx="0">
                  <c:v>4873.3</c:v>
                </c:pt>
                <c:pt idx="1">
                  <c:v>4922</c:v>
                </c:pt>
                <c:pt idx="2">
                  <c:v>4971.2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B4-4BDC-86C7-4F7138E3E6A0}"/>
            </c:ext>
          </c:extLst>
        </c:ser>
        <c:ser>
          <c:idx val="4"/>
          <c:order val="4"/>
          <c:tx>
            <c:strRef>
              <c:f>ДОХОДЫ!$A$17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ДОХОДЫ!$B$12:$F$12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ДОХОДЫ!$B$17:$F$17</c:f>
            </c:numRef>
          </c:val>
          <c:extLst>
            <c:ext xmlns:c16="http://schemas.microsoft.com/office/drawing/2014/chart" uri="{C3380CC4-5D6E-409C-BE32-E72D297353CC}">
              <c16:uniqueId val="{00000004-70B4-4BDC-86C7-4F7138E3E6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63"/>
        <c:axId val="660595432"/>
        <c:axId val="660594120"/>
      </c:barChart>
      <c:catAx>
        <c:axId val="660595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none" spc="0" normalizeH="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0594120"/>
        <c:crosses val="autoZero"/>
        <c:auto val="1"/>
        <c:lblAlgn val="ctr"/>
        <c:lblOffset val="100"/>
        <c:noMultiLvlLbl val="0"/>
      </c:catAx>
      <c:valAx>
        <c:axId val="6605941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66059543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>
          <a:innerShdw blurRad="63500" dist="50800" dir="16200000">
            <a:prstClr val="black">
              <a:alpha val="50000"/>
            </a:prstClr>
          </a:innerShdw>
        </a:effectLst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>
      <a:innerShdw blurRad="63500" dist="50800" dir="18900000">
        <a:prstClr val="black">
          <a:alpha val="50000"/>
        </a:prstClr>
      </a:innerShdw>
    </a:effectLst>
    <a:scene3d>
      <a:camera prst="orthographicFront"/>
      <a:lightRig rig="threePt" dir="t"/>
    </a:scene3d>
    <a:sp3d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7.3465461342076613E-3"/>
                  <c:y val="1.86849841631272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054-4A6D-9FEA-A2FDE3BE10DF}"/>
                </c:ext>
              </c:extLst>
            </c:dLbl>
            <c:dLbl>
              <c:idx val="1"/>
              <c:layout>
                <c:manualLayout>
                  <c:x val="3.6688928963747959E-2"/>
                  <c:y val="9.34249208156363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054-4A6D-9FEA-A2FDE3BE10DF}"/>
                </c:ext>
              </c:extLst>
            </c:dLbl>
            <c:dLbl>
              <c:idx val="2"/>
              <c:layout>
                <c:manualLayout>
                  <c:x val="4.1342622310612748E-3"/>
                  <c:y val="3.114164027187877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054-4A6D-9FEA-A2FDE3BE10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ДОХОДЫ!$A$6:$A$10</c:f>
              <c:strCache>
                <c:ptCount val="3"/>
                <c:pt idx="0">
                  <c:v>Арендная плата</c:v>
                </c:pt>
                <c:pt idx="1">
                  <c:v>Платежи за найм</c:v>
                </c:pt>
                <c:pt idx="2">
                  <c:v>Продажа имущества</c:v>
                </c:pt>
              </c:strCache>
            </c:strRef>
          </c:cat>
          <c:val>
            <c:numRef>
              <c:f>ДОХОДЫ!$B$6:$B$10</c:f>
              <c:numCache>
                <c:formatCode>0.0</c:formatCode>
                <c:ptCount val="3"/>
                <c:pt idx="0">
                  <c:v>425.1</c:v>
                </c:pt>
                <c:pt idx="1">
                  <c:v>255</c:v>
                </c:pt>
                <c:pt idx="2">
                  <c:v>2997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54-4A6D-9FEA-A2FDE3BE10D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18272160"/>
        <c:axId val="518276424"/>
      </c:barChart>
      <c:catAx>
        <c:axId val="518272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8276424"/>
        <c:crosses val="autoZero"/>
        <c:auto val="1"/>
        <c:lblAlgn val="ctr"/>
        <c:lblOffset val="100"/>
        <c:noMultiLvlLbl val="0"/>
      </c:catAx>
      <c:valAx>
        <c:axId val="518276424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</c:majorGridlines>
        <c:numFmt formatCode="0.0" sourceLinked="1"/>
        <c:majorTickMark val="none"/>
        <c:minorTickMark val="none"/>
        <c:tickLblPos val="nextTo"/>
        <c:crossAx val="518272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расходы!$B$1</c:f>
              <c:strCache>
                <c:ptCount val="1"/>
                <c:pt idx="0">
                  <c:v>ОЦЕНКА 2021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расходы!$A$2:$A$9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расходы!$B$2:$B$9</c:f>
            </c:numRef>
          </c:val>
          <c:extLst>
            <c:ext xmlns:c16="http://schemas.microsoft.com/office/drawing/2014/chart" uri="{C3380CC4-5D6E-409C-BE32-E72D297353CC}">
              <c16:uniqueId val="{00000000-5F07-4C1F-A1B0-633A2C044A40}"/>
            </c:ext>
          </c:extLst>
        </c:ser>
        <c:ser>
          <c:idx val="1"/>
          <c:order val="1"/>
          <c:tx>
            <c:strRef>
              <c:f>расходы!$C$1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fld id="{683CE485-D9B2-4D1C-8A50-EE49DE03D670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 </a:t>
                    </a:r>
                    <a:r>
                      <a:rPr lang="en-US" baseline="0" dirty="0">
                        <a:solidFill>
                          <a:srgbClr val="00B050"/>
                        </a:solidFill>
                      </a:rPr>
                      <a:t> </a:t>
                    </a:r>
                    <a:r>
                      <a:rPr lang="en-US" dirty="0">
                        <a:solidFill>
                          <a:srgbClr val="00B050"/>
                        </a:solidFill>
                      </a:rPr>
                      <a:t>0,7%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5F07-4C1F-A1B0-633A2C044A4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4A12E2B-BACF-4E76-BD35-D003081CD7E6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 </a:t>
                    </a:r>
                    <a:r>
                      <a:rPr lang="en-US" baseline="0" dirty="0">
                        <a:solidFill>
                          <a:srgbClr val="00B050"/>
                        </a:solidFill>
                      </a:rPr>
                      <a:t> </a:t>
                    </a:r>
                    <a:r>
                      <a:rPr lang="en-US" dirty="0">
                        <a:solidFill>
                          <a:srgbClr val="00B050"/>
                        </a:solidFill>
                      </a:rPr>
                      <a:t>0,4%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F07-4C1F-A1B0-633A2C044A40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E76C0231-C6C8-4481-9E93-533B6C5162A7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 </a:t>
                    </a:r>
                    <a:r>
                      <a:rPr lang="en-US" baseline="0" dirty="0">
                        <a:solidFill>
                          <a:srgbClr val="00B050"/>
                        </a:solidFill>
                      </a:rPr>
                      <a:t> </a:t>
                    </a:r>
                    <a:r>
                      <a:rPr lang="en-US" dirty="0">
                        <a:solidFill>
                          <a:srgbClr val="00B050"/>
                        </a:solidFill>
                      </a:rPr>
                      <a:t>3,6%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F07-4C1F-A1B0-633A2C044A40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6417951D-0FB7-42C8-A6F9-421659EEA8B7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 </a:t>
                    </a:r>
                    <a:r>
                      <a:rPr lang="en-US" baseline="0" dirty="0">
                        <a:solidFill>
                          <a:srgbClr val="00B050"/>
                        </a:solidFill>
                      </a:rPr>
                      <a:t> </a:t>
                    </a:r>
                    <a:r>
                      <a:rPr lang="en-US" dirty="0">
                        <a:solidFill>
                          <a:srgbClr val="00B050"/>
                        </a:solidFill>
                      </a:rPr>
                      <a:t>0,8%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F07-4C1F-A1B0-633A2C044A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расходы!$A$2:$A$9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расходы!$C$2:$C$9</c:f>
              <c:numCache>
                <c:formatCode>0.0</c:formatCode>
                <c:ptCount val="8"/>
                <c:pt idx="0">
                  <c:v>8238.2000000000007</c:v>
                </c:pt>
                <c:pt idx="1">
                  <c:v>153</c:v>
                </c:pt>
                <c:pt idx="2">
                  <c:v>86.6</c:v>
                </c:pt>
                <c:pt idx="3">
                  <c:v>2859.7</c:v>
                </c:pt>
                <c:pt idx="4">
                  <c:v>4881.3999999999996</c:v>
                </c:pt>
                <c:pt idx="5">
                  <c:v>3373.8</c:v>
                </c:pt>
                <c:pt idx="6">
                  <c:v>748.4</c:v>
                </c:pt>
                <c:pt idx="7">
                  <c:v>174.9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07-4C1F-A1B0-633A2C044A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-70"/>
        <c:axId val="517037496"/>
        <c:axId val="517040120"/>
      </c:barChart>
      <c:catAx>
        <c:axId val="517037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7040120"/>
        <c:crosses val="autoZero"/>
        <c:auto val="1"/>
        <c:lblAlgn val="ctr"/>
        <c:lblOffset val="100"/>
        <c:noMultiLvlLbl val="0"/>
      </c:catAx>
      <c:valAx>
        <c:axId val="51704012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517037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206160727235298"/>
          <c:y val="4.4783707834552253E-2"/>
          <c:w val="0.53149147800375218"/>
          <c:h val="0.9104325843308954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shade val="7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51C-4118-A11B-124DF081D341}"/>
              </c:ext>
            </c:extLst>
          </c:dPt>
          <c:dPt>
            <c:idx val="1"/>
            <c:bubble3D val="0"/>
            <c:spPr>
              <a:solidFill>
                <a:schemeClr val="accent5">
                  <a:tint val="77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51C-4118-A11B-124DF081D341}"/>
              </c:ext>
            </c:extLst>
          </c:dPt>
          <c:dLbls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расходы!$A$27:$C$27</c:f>
              <c:strCache>
                <c:ptCount val="2"/>
                <c:pt idx="0">
                  <c:v>ПРОГРАММНЫЕ</c:v>
                </c:pt>
                <c:pt idx="1">
                  <c:v>НЕПРОГРАММНЫЕ</c:v>
                </c:pt>
              </c:strCache>
            </c:strRef>
          </c:cat>
          <c:val>
            <c:numRef>
              <c:f>расходы!$A$28:$C$28</c:f>
              <c:numCache>
                <c:formatCode>General</c:formatCode>
                <c:ptCount val="2"/>
                <c:pt idx="0">
                  <c:v>9130.9</c:v>
                </c:pt>
                <c:pt idx="1">
                  <c:v>11385.1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1C-4118-A11B-124DF081D34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607370602738834"/>
          <c:y val="0.42638000819378363"/>
          <c:w val="0.33966604441824449"/>
          <c:h val="0.1472399836124327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2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4" Type="http://schemas.openxmlformats.org/officeDocument/2006/relationships/image" Target="../media/image4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2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4" Type="http://schemas.openxmlformats.org/officeDocument/2006/relationships/image" Target="../media/image4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CF4039-DAAE-413A-AD67-AC7A2AE9EBCC}" type="doc">
      <dgm:prSet loTypeId="urn:microsoft.com/office/officeart/2005/8/layout/hierarchy3" loCatId="hierarchy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30CE8E1-D5A0-43EE-A2FC-F9BBBB4EC0D7}">
      <dgm:prSet phldrT="[Текст]" custT="1"/>
      <dgm:spPr/>
      <dgm:t>
        <a:bodyPr/>
        <a:lstStyle/>
        <a:p>
          <a:pPr algn="ctr"/>
          <a:r>
            <a:rPr lang="ru-RU" sz="2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ПРЕДМЕТ ПЕРВОГО ЧТЕНИЯ ПРОЕКТА БЮДЖЕТА </a:t>
          </a:r>
        </a:p>
        <a:p>
          <a:pPr algn="ctr"/>
          <a:r>
            <a:rPr lang="ru-RU" sz="2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(ст. 64 Положения о бюджетном процессе)</a:t>
          </a:r>
        </a:p>
      </dgm:t>
    </dgm:pt>
    <dgm:pt modelId="{EE956171-4808-4017-904E-4334A812C80F}" type="parTrans" cxnId="{245D4889-CB3C-4123-8249-C4F852A7865A}">
      <dgm:prSet/>
      <dgm:spPr/>
      <dgm:t>
        <a:bodyPr/>
        <a:lstStyle/>
        <a:p>
          <a:endParaRPr lang="ru-RU"/>
        </a:p>
      </dgm:t>
    </dgm:pt>
    <dgm:pt modelId="{EBB56C92-BB19-47AF-AC03-712B27C90615}" type="sibTrans" cxnId="{245D4889-CB3C-4123-8249-C4F852A7865A}">
      <dgm:prSet/>
      <dgm:spPr/>
      <dgm:t>
        <a:bodyPr/>
        <a:lstStyle/>
        <a:p>
          <a:endParaRPr lang="ru-RU"/>
        </a:p>
      </dgm:t>
    </dgm:pt>
    <dgm:pt modelId="{B5B212C4-5C9E-4AA5-BFB6-E0C6813E027F}">
      <dgm:prSet phldrT="[Текст]" custT="1"/>
      <dgm:spPr/>
      <dgm:t>
        <a:bodyPr/>
        <a:lstStyle/>
        <a:p>
          <a:pPr algn="l"/>
          <a:r>
            <a:rPr lang="ru-RU" sz="2000" b="1" dirty="0">
              <a:solidFill>
                <a:srgbClr val="406EA6"/>
              </a:solidFill>
            </a:rPr>
            <a:t>Прогнозируемый общий объем доходов</a:t>
          </a:r>
        </a:p>
      </dgm:t>
    </dgm:pt>
    <dgm:pt modelId="{4C2ACC35-C72D-475F-B042-1D34674C6A94}" type="parTrans" cxnId="{81A156D6-97AE-467F-9AC9-A7E17B7AE441}">
      <dgm:prSet/>
      <dgm:spPr/>
      <dgm:t>
        <a:bodyPr/>
        <a:lstStyle/>
        <a:p>
          <a:endParaRPr lang="ru-RU"/>
        </a:p>
      </dgm:t>
    </dgm:pt>
    <dgm:pt modelId="{273C0ADC-EC15-485A-A8F0-2F0B247DF892}" type="sibTrans" cxnId="{81A156D6-97AE-467F-9AC9-A7E17B7AE441}">
      <dgm:prSet/>
      <dgm:spPr/>
      <dgm:t>
        <a:bodyPr/>
        <a:lstStyle/>
        <a:p>
          <a:endParaRPr lang="ru-RU"/>
        </a:p>
      </dgm:t>
    </dgm:pt>
    <dgm:pt modelId="{4135CFE9-631F-4E6D-A945-1C87939E80B0}">
      <dgm:prSet phldrT="[Текст]" custT="1"/>
      <dgm:spPr/>
      <dgm:t>
        <a:bodyPr/>
        <a:lstStyle/>
        <a:p>
          <a:pPr algn="l"/>
          <a:r>
            <a:rPr lang="ru-RU" sz="2000" dirty="0">
              <a:solidFill>
                <a:srgbClr val="406EA6"/>
              </a:solidFill>
            </a:rPr>
            <a:t>Назначение публичных слушаний по проекту и утверждение перечня информации, необходимой для опубликования</a:t>
          </a:r>
        </a:p>
      </dgm:t>
    </dgm:pt>
    <dgm:pt modelId="{663CEBAB-2853-4685-A691-13F6841BDFFA}" type="sibTrans" cxnId="{52A9902F-0EB2-4A53-9467-D860FC947C50}">
      <dgm:prSet/>
      <dgm:spPr/>
      <dgm:t>
        <a:bodyPr/>
        <a:lstStyle/>
        <a:p>
          <a:endParaRPr lang="ru-RU"/>
        </a:p>
      </dgm:t>
    </dgm:pt>
    <dgm:pt modelId="{0ABAB723-6248-414B-ADAE-171F53BDF823}" type="parTrans" cxnId="{52A9902F-0EB2-4A53-9467-D860FC947C50}">
      <dgm:prSet/>
      <dgm:spPr/>
      <dgm:t>
        <a:bodyPr/>
        <a:lstStyle/>
        <a:p>
          <a:endParaRPr lang="ru-RU"/>
        </a:p>
      </dgm:t>
    </dgm:pt>
    <dgm:pt modelId="{B70430B2-66F4-4144-8CEF-64633C8D30A3}">
      <dgm:prSet custT="1"/>
      <dgm:spPr/>
      <dgm:t>
        <a:bodyPr/>
        <a:lstStyle/>
        <a:p>
          <a:pPr algn="l"/>
          <a:r>
            <a:rPr lang="ru-RU" sz="2000" b="1" dirty="0">
              <a:solidFill>
                <a:srgbClr val="406EA6"/>
              </a:solidFill>
            </a:rPr>
            <a:t>Прогнозируемый общий объем расходов</a:t>
          </a:r>
        </a:p>
      </dgm:t>
    </dgm:pt>
    <dgm:pt modelId="{040B2E28-0F59-4916-B285-0298EEA51FCC}" type="parTrans" cxnId="{FEF06640-C347-401D-A8BF-EA81535FF521}">
      <dgm:prSet/>
      <dgm:spPr/>
      <dgm:t>
        <a:bodyPr/>
        <a:lstStyle/>
        <a:p>
          <a:endParaRPr lang="ru-RU"/>
        </a:p>
      </dgm:t>
    </dgm:pt>
    <dgm:pt modelId="{EDA4A732-9CB6-4813-98E8-9D40A853B1B1}" type="sibTrans" cxnId="{FEF06640-C347-401D-A8BF-EA81535FF521}">
      <dgm:prSet/>
      <dgm:spPr/>
      <dgm:t>
        <a:bodyPr/>
        <a:lstStyle/>
        <a:p>
          <a:endParaRPr lang="ru-RU"/>
        </a:p>
      </dgm:t>
    </dgm:pt>
    <dgm:pt modelId="{B9D1FC51-18CF-4102-905A-6BE7DEDFB38B}">
      <dgm:prSet custT="1"/>
      <dgm:spPr/>
      <dgm:t>
        <a:bodyPr/>
        <a:lstStyle/>
        <a:p>
          <a:pPr algn="l"/>
          <a:r>
            <a:rPr lang="ru-RU" sz="2000" b="1" dirty="0">
              <a:solidFill>
                <a:srgbClr val="406EA6"/>
              </a:solidFill>
            </a:rPr>
            <a:t>Пояснительная записка</a:t>
          </a:r>
          <a:endParaRPr lang="ru-RU" sz="2000" dirty="0">
            <a:solidFill>
              <a:srgbClr val="406EA6"/>
            </a:solidFill>
          </a:endParaRPr>
        </a:p>
      </dgm:t>
    </dgm:pt>
    <dgm:pt modelId="{8EB987D9-1AB8-48B2-B1C6-6C0332A32DFE}" type="parTrans" cxnId="{CB3D0F6A-FEC7-44A3-96C6-2DF2D6236B93}">
      <dgm:prSet/>
      <dgm:spPr/>
      <dgm:t>
        <a:bodyPr/>
        <a:lstStyle/>
        <a:p>
          <a:endParaRPr lang="ru-RU"/>
        </a:p>
      </dgm:t>
    </dgm:pt>
    <dgm:pt modelId="{4BD42767-B8DC-452C-8FC6-203E7398AAD6}" type="sibTrans" cxnId="{CB3D0F6A-FEC7-44A3-96C6-2DF2D6236B93}">
      <dgm:prSet/>
      <dgm:spPr/>
      <dgm:t>
        <a:bodyPr/>
        <a:lstStyle/>
        <a:p>
          <a:endParaRPr lang="ru-RU"/>
        </a:p>
      </dgm:t>
    </dgm:pt>
    <dgm:pt modelId="{B2E5BF7D-D94B-4328-ADF8-333EA4EE22D2}" type="pres">
      <dgm:prSet presAssocID="{20CF4039-DAAE-413A-AD67-AC7A2AE9EBC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2FE8CD1-C87B-4C1A-9004-326A062934A1}" type="pres">
      <dgm:prSet presAssocID="{030CE8E1-D5A0-43EE-A2FC-F9BBBB4EC0D7}" presName="root" presStyleCnt="0"/>
      <dgm:spPr/>
    </dgm:pt>
    <dgm:pt modelId="{8B8D8FC4-CF72-4EEF-9578-E2AAB41EC7EF}" type="pres">
      <dgm:prSet presAssocID="{030CE8E1-D5A0-43EE-A2FC-F9BBBB4EC0D7}" presName="rootComposite" presStyleCnt="0"/>
      <dgm:spPr/>
    </dgm:pt>
    <dgm:pt modelId="{B697ECEB-00FF-48F6-BB69-CD32E8E9DC86}" type="pres">
      <dgm:prSet presAssocID="{030CE8E1-D5A0-43EE-A2FC-F9BBBB4EC0D7}" presName="rootText" presStyleLbl="node1" presStyleIdx="0" presStyleCnt="1" custScaleX="463348" custScaleY="88414" custLinFactNeighborX="1750" custLinFactNeighborY="-69687"/>
      <dgm:spPr/>
    </dgm:pt>
    <dgm:pt modelId="{B0C8F6C1-5D79-46AD-9392-8CB0DA4CEE3E}" type="pres">
      <dgm:prSet presAssocID="{030CE8E1-D5A0-43EE-A2FC-F9BBBB4EC0D7}" presName="rootConnector" presStyleLbl="node1" presStyleIdx="0" presStyleCnt="1"/>
      <dgm:spPr/>
    </dgm:pt>
    <dgm:pt modelId="{6CCBD047-B0B4-42F6-97CB-DD2387C15CED}" type="pres">
      <dgm:prSet presAssocID="{030CE8E1-D5A0-43EE-A2FC-F9BBBB4EC0D7}" presName="childShape" presStyleCnt="0"/>
      <dgm:spPr/>
    </dgm:pt>
    <dgm:pt modelId="{F7A55CFF-CD3C-45FF-8982-0D213AF15E10}" type="pres">
      <dgm:prSet presAssocID="{4C2ACC35-C72D-475F-B042-1D34674C6A94}" presName="Name13" presStyleLbl="parChTrans1D2" presStyleIdx="0" presStyleCnt="4"/>
      <dgm:spPr/>
    </dgm:pt>
    <dgm:pt modelId="{93190F5F-3562-4207-AC0F-59F4D30E6C02}" type="pres">
      <dgm:prSet presAssocID="{B5B212C4-5C9E-4AA5-BFB6-E0C6813E027F}" presName="childText" presStyleLbl="bgAcc1" presStyleIdx="0" presStyleCnt="4" custScaleX="373510" custScaleY="85236" custLinFactNeighborX="1763" custLinFactNeighborY="-19331">
        <dgm:presLayoutVars>
          <dgm:bulletEnabled val="1"/>
        </dgm:presLayoutVars>
      </dgm:prSet>
      <dgm:spPr/>
    </dgm:pt>
    <dgm:pt modelId="{3BBDA972-EAAB-4C9D-8636-87E4C90305D4}" type="pres">
      <dgm:prSet presAssocID="{040B2E28-0F59-4916-B285-0298EEA51FCC}" presName="Name13" presStyleLbl="parChTrans1D2" presStyleIdx="1" presStyleCnt="4"/>
      <dgm:spPr/>
    </dgm:pt>
    <dgm:pt modelId="{3960CA75-C91C-4C2F-A96D-BC121C07C163}" type="pres">
      <dgm:prSet presAssocID="{B70430B2-66F4-4144-8CEF-64633C8D30A3}" presName="childText" presStyleLbl="bgAcc1" presStyleIdx="1" presStyleCnt="4" custScaleX="384042" custScaleY="67995" custLinFactNeighborX="1278" custLinFactNeighborY="-11322">
        <dgm:presLayoutVars>
          <dgm:bulletEnabled val="1"/>
        </dgm:presLayoutVars>
      </dgm:prSet>
      <dgm:spPr/>
    </dgm:pt>
    <dgm:pt modelId="{295AA9FF-E7BA-483B-90C8-5AF0409A88F0}" type="pres">
      <dgm:prSet presAssocID="{8EB987D9-1AB8-48B2-B1C6-6C0332A32DFE}" presName="Name13" presStyleLbl="parChTrans1D2" presStyleIdx="2" presStyleCnt="4"/>
      <dgm:spPr/>
    </dgm:pt>
    <dgm:pt modelId="{038979AA-32F5-43E4-82CA-BE8EB1126748}" type="pres">
      <dgm:prSet presAssocID="{B9D1FC51-18CF-4102-905A-6BE7DEDFB38B}" presName="childText" presStyleLbl="bgAcc1" presStyleIdx="2" presStyleCnt="4" custScaleX="311234" custScaleY="65999">
        <dgm:presLayoutVars>
          <dgm:bulletEnabled val="1"/>
        </dgm:presLayoutVars>
      </dgm:prSet>
      <dgm:spPr/>
    </dgm:pt>
    <dgm:pt modelId="{F6B39BA5-3B1F-45F9-895A-73BDDF679548}" type="pres">
      <dgm:prSet presAssocID="{0ABAB723-6248-414B-ADAE-171F53BDF823}" presName="Name13" presStyleLbl="parChTrans1D2" presStyleIdx="3" presStyleCnt="4"/>
      <dgm:spPr/>
    </dgm:pt>
    <dgm:pt modelId="{1AD2913B-EB55-432F-9514-F263F687CF40}" type="pres">
      <dgm:prSet presAssocID="{4135CFE9-631F-4E6D-A945-1C87939E80B0}" presName="childText" presStyleLbl="bgAcc1" presStyleIdx="3" presStyleCnt="4" custScaleX="470823" custScaleY="124301">
        <dgm:presLayoutVars>
          <dgm:bulletEnabled val="1"/>
        </dgm:presLayoutVars>
      </dgm:prSet>
      <dgm:spPr/>
    </dgm:pt>
  </dgm:ptLst>
  <dgm:cxnLst>
    <dgm:cxn modelId="{9A1F132C-A8F2-4B3E-814A-83ECE58ACC06}" type="presOf" srcId="{B5B212C4-5C9E-4AA5-BFB6-E0C6813E027F}" destId="{93190F5F-3562-4207-AC0F-59F4D30E6C02}" srcOrd="0" destOrd="0" presId="urn:microsoft.com/office/officeart/2005/8/layout/hierarchy3"/>
    <dgm:cxn modelId="{52A9902F-0EB2-4A53-9467-D860FC947C50}" srcId="{030CE8E1-D5A0-43EE-A2FC-F9BBBB4EC0D7}" destId="{4135CFE9-631F-4E6D-A945-1C87939E80B0}" srcOrd="3" destOrd="0" parTransId="{0ABAB723-6248-414B-ADAE-171F53BDF823}" sibTransId="{663CEBAB-2853-4685-A691-13F6841BDFFA}"/>
    <dgm:cxn modelId="{2B75AF35-CFF2-48CB-AF7F-A605466D8F02}" type="presOf" srcId="{B70430B2-66F4-4144-8CEF-64633C8D30A3}" destId="{3960CA75-C91C-4C2F-A96D-BC121C07C163}" srcOrd="0" destOrd="0" presId="urn:microsoft.com/office/officeart/2005/8/layout/hierarchy3"/>
    <dgm:cxn modelId="{FEF06640-C347-401D-A8BF-EA81535FF521}" srcId="{030CE8E1-D5A0-43EE-A2FC-F9BBBB4EC0D7}" destId="{B70430B2-66F4-4144-8CEF-64633C8D30A3}" srcOrd="1" destOrd="0" parTransId="{040B2E28-0F59-4916-B285-0298EEA51FCC}" sibTransId="{EDA4A732-9CB6-4813-98E8-9D40A853B1B1}"/>
    <dgm:cxn modelId="{CB3D0F6A-FEC7-44A3-96C6-2DF2D6236B93}" srcId="{030CE8E1-D5A0-43EE-A2FC-F9BBBB4EC0D7}" destId="{B9D1FC51-18CF-4102-905A-6BE7DEDFB38B}" srcOrd="2" destOrd="0" parTransId="{8EB987D9-1AB8-48B2-B1C6-6C0332A32DFE}" sibTransId="{4BD42767-B8DC-452C-8FC6-203E7398AAD6}"/>
    <dgm:cxn modelId="{245D4889-CB3C-4123-8249-C4F852A7865A}" srcId="{20CF4039-DAAE-413A-AD67-AC7A2AE9EBCC}" destId="{030CE8E1-D5A0-43EE-A2FC-F9BBBB4EC0D7}" srcOrd="0" destOrd="0" parTransId="{EE956171-4808-4017-904E-4334A812C80F}" sibTransId="{EBB56C92-BB19-47AF-AC03-712B27C90615}"/>
    <dgm:cxn modelId="{B5997296-E11A-4829-9E65-6066522D2A6C}" type="presOf" srcId="{8EB987D9-1AB8-48B2-B1C6-6C0332A32DFE}" destId="{295AA9FF-E7BA-483B-90C8-5AF0409A88F0}" srcOrd="0" destOrd="0" presId="urn:microsoft.com/office/officeart/2005/8/layout/hierarchy3"/>
    <dgm:cxn modelId="{03595EA4-3EB0-4826-921B-B13067D42566}" type="presOf" srcId="{030CE8E1-D5A0-43EE-A2FC-F9BBBB4EC0D7}" destId="{B697ECEB-00FF-48F6-BB69-CD32E8E9DC86}" srcOrd="0" destOrd="0" presId="urn:microsoft.com/office/officeart/2005/8/layout/hierarchy3"/>
    <dgm:cxn modelId="{4EDB50A4-6FB3-45BC-9081-1AC9F2009B9D}" type="presOf" srcId="{4135CFE9-631F-4E6D-A945-1C87939E80B0}" destId="{1AD2913B-EB55-432F-9514-F263F687CF40}" srcOrd="0" destOrd="0" presId="urn:microsoft.com/office/officeart/2005/8/layout/hierarchy3"/>
    <dgm:cxn modelId="{7C4C83B3-4002-4ACE-8370-7FBDD790EF17}" type="presOf" srcId="{030CE8E1-D5A0-43EE-A2FC-F9BBBB4EC0D7}" destId="{B0C8F6C1-5D79-46AD-9392-8CB0DA4CEE3E}" srcOrd="1" destOrd="0" presId="urn:microsoft.com/office/officeart/2005/8/layout/hierarchy3"/>
    <dgm:cxn modelId="{1F9125B8-FAE0-42D3-A4C7-52F831F858EB}" type="presOf" srcId="{0ABAB723-6248-414B-ADAE-171F53BDF823}" destId="{F6B39BA5-3B1F-45F9-895A-73BDDF679548}" srcOrd="0" destOrd="0" presId="urn:microsoft.com/office/officeart/2005/8/layout/hierarchy3"/>
    <dgm:cxn modelId="{81A156D6-97AE-467F-9AC9-A7E17B7AE441}" srcId="{030CE8E1-D5A0-43EE-A2FC-F9BBBB4EC0D7}" destId="{B5B212C4-5C9E-4AA5-BFB6-E0C6813E027F}" srcOrd="0" destOrd="0" parTransId="{4C2ACC35-C72D-475F-B042-1D34674C6A94}" sibTransId="{273C0ADC-EC15-485A-A8F0-2F0B247DF892}"/>
    <dgm:cxn modelId="{B10404E1-A8DB-4CA3-A512-211907740EBE}" type="presOf" srcId="{040B2E28-0F59-4916-B285-0298EEA51FCC}" destId="{3BBDA972-EAAB-4C9D-8636-87E4C90305D4}" srcOrd="0" destOrd="0" presId="urn:microsoft.com/office/officeart/2005/8/layout/hierarchy3"/>
    <dgm:cxn modelId="{595C87E3-4DBD-4117-AFC8-63D57FE0CD5C}" type="presOf" srcId="{4C2ACC35-C72D-475F-B042-1D34674C6A94}" destId="{F7A55CFF-CD3C-45FF-8982-0D213AF15E10}" srcOrd="0" destOrd="0" presId="urn:microsoft.com/office/officeart/2005/8/layout/hierarchy3"/>
    <dgm:cxn modelId="{8C24C7F8-992E-4327-8B1D-71A16FA57C61}" type="presOf" srcId="{20CF4039-DAAE-413A-AD67-AC7A2AE9EBCC}" destId="{B2E5BF7D-D94B-4328-ADF8-333EA4EE22D2}" srcOrd="0" destOrd="0" presId="urn:microsoft.com/office/officeart/2005/8/layout/hierarchy3"/>
    <dgm:cxn modelId="{BF76C7FB-9432-4CEA-9FBE-46FE7E2ADDDB}" type="presOf" srcId="{B9D1FC51-18CF-4102-905A-6BE7DEDFB38B}" destId="{038979AA-32F5-43E4-82CA-BE8EB1126748}" srcOrd="0" destOrd="0" presId="urn:microsoft.com/office/officeart/2005/8/layout/hierarchy3"/>
    <dgm:cxn modelId="{DEB90DCB-00CD-417E-83C2-BAD76A746AC1}" type="presParOf" srcId="{B2E5BF7D-D94B-4328-ADF8-333EA4EE22D2}" destId="{E2FE8CD1-C87B-4C1A-9004-326A062934A1}" srcOrd="0" destOrd="0" presId="urn:microsoft.com/office/officeart/2005/8/layout/hierarchy3"/>
    <dgm:cxn modelId="{67BD53F0-05A5-4FD2-8C13-28C3422459B8}" type="presParOf" srcId="{E2FE8CD1-C87B-4C1A-9004-326A062934A1}" destId="{8B8D8FC4-CF72-4EEF-9578-E2AAB41EC7EF}" srcOrd="0" destOrd="0" presId="urn:microsoft.com/office/officeart/2005/8/layout/hierarchy3"/>
    <dgm:cxn modelId="{41181BFA-3FE7-4F5A-AFA3-AA994812F93E}" type="presParOf" srcId="{8B8D8FC4-CF72-4EEF-9578-E2AAB41EC7EF}" destId="{B697ECEB-00FF-48F6-BB69-CD32E8E9DC86}" srcOrd="0" destOrd="0" presId="urn:microsoft.com/office/officeart/2005/8/layout/hierarchy3"/>
    <dgm:cxn modelId="{C6109735-3F71-41ED-B55E-61577311E55C}" type="presParOf" srcId="{8B8D8FC4-CF72-4EEF-9578-E2AAB41EC7EF}" destId="{B0C8F6C1-5D79-46AD-9392-8CB0DA4CEE3E}" srcOrd="1" destOrd="0" presId="urn:microsoft.com/office/officeart/2005/8/layout/hierarchy3"/>
    <dgm:cxn modelId="{B4882C0C-79DD-4F2C-974E-56FAA7055B99}" type="presParOf" srcId="{E2FE8CD1-C87B-4C1A-9004-326A062934A1}" destId="{6CCBD047-B0B4-42F6-97CB-DD2387C15CED}" srcOrd="1" destOrd="0" presId="urn:microsoft.com/office/officeart/2005/8/layout/hierarchy3"/>
    <dgm:cxn modelId="{44E8F789-CD5B-40F3-B39E-22E0F59F8C0F}" type="presParOf" srcId="{6CCBD047-B0B4-42F6-97CB-DD2387C15CED}" destId="{F7A55CFF-CD3C-45FF-8982-0D213AF15E10}" srcOrd="0" destOrd="0" presId="urn:microsoft.com/office/officeart/2005/8/layout/hierarchy3"/>
    <dgm:cxn modelId="{1F67E366-3331-4A06-9B6C-A516987ADCC6}" type="presParOf" srcId="{6CCBD047-B0B4-42F6-97CB-DD2387C15CED}" destId="{93190F5F-3562-4207-AC0F-59F4D30E6C02}" srcOrd="1" destOrd="0" presId="urn:microsoft.com/office/officeart/2005/8/layout/hierarchy3"/>
    <dgm:cxn modelId="{DD19CD80-7572-4C1D-A005-8565C48E035D}" type="presParOf" srcId="{6CCBD047-B0B4-42F6-97CB-DD2387C15CED}" destId="{3BBDA972-EAAB-4C9D-8636-87E4C90305D4}" srcOrd="2" destOrd="0" presId="urn:microsoft.com/office/officeart/2005/8/layout/hierarchy3"/>
    <dgm:cxn modelId="{DAB2FE04-A489-42ED-AB9C-9F75660DFB89}" type="presParOf" srcId="{6CCBD047-B0B4-42F6-97CB-DD2387C15CED}" destId="{3960CA75-C91C-4C2F-A96D-BC121C07C163}" srcOrd="3" destOrd="0" presId="urn:microsoft.com/office/officeart/2005/8/layout/hierarchy3"/>
    <dgm:cxn modelId="{6A5FC8DE-A26D-448B-BC6D-E6A435C805BC}" type="presParOf" srcId="{6CCBD047-B0B4-42F6-97CB-DD2387C15CED}" destId="{295AA9FF-E7BA-483B-90C8-5AF0409A88F0}" srcOrd="4" destOrd="0" presId="urn:microsoft.com/office/officeart/2005/8/layout/hierarchy3"/>
    <dgm:cxn modelId="{6F6205A6-4FEF-4D61-8643-A1139C612ED2}" type="presParOf" srcId="{6CCBD047-B0B4-42F6-97CB-DD2387C15CED}" destId="{038979AA-32F5-43E4-82CA-BE8EB1126748}" srcOrd="5" destOrd="0" presId="urn:microsoft.com/office/officeart/2005/8/layout/hierarchy3"/>
    <dgm:cxn modelId="{49CB79AE-6CD5-4570-A6C5-C4DB2AE459EB}" type="presParOf" srcId="{6CCBD047-B0B4-42F6-97CB-DD2387C15CED}" destId="{F6B39BA5-3B1F-45F9-895A-73BDDF679548}" srcOrd="6" destOrd="0" presId="urn:microsoft.com/office/officeart/2005/8/layout/hierarchy3"/>
    <dgm:cxn modelId="{4F6FB333-E3A2-4AC9-B300-1D64FBCF8F4C}" type="presParOf" srcId="{6CCBD047-B0B4-42F6-97CB-DD2387C15CED}" destId="{1AD2913B-EB55-432F-9514-F263F687CF40}" srcOrd="7" destOrd="0" presId="urn:microsoft.com/office/officeart/2005/8/layout/hierarchy3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32ECA5-3C04-449E-91BB-012DCA91D57A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D87C70-CB56-4442-918C-2D6E2B652954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400" dirty="0"/>
            <a:t> </a:t>
          </a:r>
          <a:r>
            <a:rPr lang="ru-RU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ОЦЕНКА 2021           2022                         2023                      2024</a:t>
          </a:r>
          <a:endParaRPr lang="ru-RU" sz="1600" b="1" dirty="0">
            <a:solidFill>
              <a:schemeClr val="accent1">
                <a:lumMod val="50000"/>
              </a:schemeClr>
            </a:solidFill>
          </a:endParaRPr>
        </a:p>
      </dgm:t>
    </dgm:pt>
    <dgm:pt modelId="{19AB979C-F13D-441D-BAD7-EFECECDCF580}" type="parTrans" cxnId="{74C2B76F-50C4-41FF-96A6-4AFDD7DE300F}">
      <dgm:prSet/>
      <dgm:spPr/>
      <dgm:t>
        <a:bodyPr/>
        <a:lstStyle/>
        <a:p>
          <a:endParaRPr lang="ru-RU"/>
        </a:p>
      </dgm:t>
    </dgm:pt>
    <dgm:pt modelId="{3BFA6899-516A-46A6-9513-30B0E34FC26A}" type="sibTrans" cxnId="{74C2B76F-50C4-41FF-96A6-4AFDD7DE300F}">
      <dgm:prSet/>
      <dgm:spPr/>
      <dgm:t>
        <a:bodyPr/>
        <a:lstStyle/>
        <a:p>
          <a:endParaRPr lang="ru-RU"/>
        </a:p>
      </dgm:t>
    </dgm:pt>
    <dgm:pt modelId="{E859B84F-ACA7-4B8D-A0F9-A336A1AD13EA}">
      <dgm:prSet phldrT="[Текст]" custT="1"/>
      <dgm:spPr/>
      <dgm:t>
        <a:bodyPr/>
        <a:lstStyle/>
        <a:p>
          <a:endParaRPr lang="ru-RU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48F4A5B7-1A81-41E5-88FE-12D7579B4108}" type="parTrans" cxnId="{042C9237-CB30-45D3-A64C-B3C8B3D010A3}">
      <dgm:prSet/>
      <dgm:spPr/>
      <dgm:t>
        <a:bodyPr/>
        <a:lstStyle/>
        <a:p>
          <a:endParaRPr lang="ru-RU"/>
        </a:p>
      </dgm:t>
    </dgm:pt>
    <dgm:pt modelId="{1A10449D-F056-429A-99BB-A6A7466519A4}" type="sibTrans" cxnId="{042C9237-CB30-45D3-A64C-B3C8B3D010A3}">
      <dgm:prSet/>
      <dgm:spPr/>
      <dgm:t>
        <a:bodyPr/>
        <a:lstStyle/>
        <a:p>
          <a:endParaRPr lang="ru-RU"/>
        </a:p>
      </dgm:t>
    </dgm:pt>
    <dgm:pt modelId="{EF100C11-297B-4C11-82DE-A270F2B76056}">
      <dgm:prSet phldrT="[Текст]" custT="1"/>
      <dgm:spPr/>
      <dgm:t>
        <a:bodyPr/>
        <a:lstStyle/>
        <a:p>
          <a:endParaRPr lang="ru-RU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227AADDB-3669-4A0F-9666-64DF08251CE1}" type="parTrans" cxnId="{5962EF47-AFB4-4ED0-A812-0753E31E298B}">
      <dgm:prSet/>
      <dgm:spPr/>
      <dgm:t>
        <a:bodyPr/>
        <a:lstStyle/>
        <a:p>
          <a:endParaRPr lang="ru-RU"/>
        </a:p>
      </dgm:t>
    </dgm:pt>
    <dgm:pt modelId="{18CFF569-0580-40A1-B91D-C84B014EA958}" type="sibTrans" cxnId="{5962EF47-AFB4-4ED0-A812-0753E31E298B}">
      <dgm:prSet/>
      <dgm:spPr/>
      <dgm:t>
        <a:bodyPr/>
        <a:lstStyle/>
        <a:p>
          <a:endParaRPr lang="ru-RU"/>
        </a:p>
      </dgm:t>
    </dgm:pt>
    <dgm:pt modelId="{0137A84D-5A46-485B-BEEC-8575AABAF231}">
      <dgm:prSet phldrT="[Текст]" custT="1"/>
      <dgm:spPr/>
      <dgm:t>
        <a:bodyPr/>
        <a:lstStyle/>
        <a:p>
          <a:endParaRPr lang="ru-RU" sz="1800" b="1" dirty="0">
            <a:solidFill>
              <a:schemeClr val="accent1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268043-4D17-437D-8FA3-3BA67EA15766}" type="parTrans" cxnId="{0E86D75D-29F1-4469-BA1A-6E022DF58E96}">
      <dgm:prSet/>
      <dgm:spPr/>
      <dgm:t>
        <a:bodyPr/>
        <a:lstStyle/>
        <a:p>
          <a:endParaRPr lang="ru-RU"/>
        </a:p>
      </dgm:t>
    </dgm:pt>
    <dgm:pt modelId="{E81DD42A-84B1-4A97-A428-C00766A512E3}" type="sibTrans" cxnId="{0E86D75D-29F1-4469-BA1A-6E022DF58E96}">
      <dgm:prSet/>
      <dgm:spPr/>
      <dgm:t>
        <a:bodyPr/>
        <a:lstStyle/>
        <a:p>
          <a:endParaRPr lang="ru-RU"/>
        </a:p>
      </dgm:t>
    </dgm:pt>
    <dgm:pt modelId="{0271B770-5F88-48E1-A5F6-27CD6B1E9A41}" type="pres">
      <dgm:prSet presAssocID="{9C32ECA5-3C04-449E-91BB-012DCA91D57A}" presName="linear" presStyleCnt="0">
        <dgm:presLayoutVars>
          <dgm:dir/>
          <dgm:resizeHandles val="exact"/>
        </dgm:presLayoutVars>
      </dgm:prSet>
      <dgm:spPr/>
    </dgm:pt>
    <dgm:pt modelId="{04C2B803-100F-4D09-91C7-748ADD7AB2A5}" type="pres">
      <dgm:prSet presAssocID="{B8D87C70-CB56-4442-918C-2D6E2B652954}" presName="comp" presStyleCnt="0"/>
      <dgm:spPr/>
    </dgm:pt>
    <dgm:pt modelId="{CE4DE092-E6C6-4C09-81FA-8AF5041BF5FC}" type="pres">
      <dgm:prSet presAssocID="{B8D87C70-CB56-4442-918C-2D6E2B652954}" presName="box" presStyleLbl="node1" presStyleIdx="0" presStyleCnt="3" custLinFactNeighborX="53" custLinFactNeighborY="0"/>
      <dgm:spPr/>
    </dgm:pt>
    <dgm:pt modelId="{C9420731-A642-4EC6-8086-A15C5E4AB262}" type="pres">
      <dgm:prSet presAssocID="{B8D87C70-CB56-4442-918C-2D6E2B652954}" presName="img" presStyleLbl="fgImgPlace1" presStyleIdx="0" presStyleCnt="3" custLinFactNeighborX="-674" custLinFactNeighborY="-135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0000" b="-10000"/>
          </a:stretch>
        </a:blipFill>
      </dgm:spPr>
      <dgm:extLst>
        <a:ext uri="{E40237B7-FDA0-4F09-8148-C483321AD2D9}">
          <dgm14:cNvPr xmlns:dgm14="http://schemas.microsoft.com/office/drawing/2010/diagram" id="0" name="" descr="Линейчатая диаграмма с тенденцией к повышению"/>
        </a:ext>
      </dgm:extLst>
    </dgm:pt>
    <dgm:pt modelId="{49874C25-BA45-43DD-8F68-BA36B6A7F992}" type="pres">
      <dgm:prSet presAssocID="{B8D87C70-CB56-4442-918C-2D6E2B652954}" presName="text" presStyleLbl="node1" presStyleIdx="0" presStyleCnt="3">
        <dgm:presLayoutVars>
          <dgm:bulletEnabled val="1"/>
        </dgm:presLayoutVars>
      </dgm:prSet>
      <dgm:spPr/>
    </dgm:pt>
    <dgm:pt modelId="{DEAC5C23-5A89-4BD1-AAD3-D5268B83A201}" type="pres">
      <dgm:prSet presAssocID="{3BFA6899-516A-46A6-9513-30B0E34FC26A}" presName="spacer" presStyleCnt="0"/>
      <dgm:spPr/>
    </dgm:pt>
    <dgm:pt modelId="{0A7D9A54-0C4B-432B-A05B-F715ED3B6714}" type="pres">
      <dgm:prSet presAssocID="{E859B84F-ACA7-4B8D-A0F9-A336A1AD13EA}" presName="comp" presStyleCnt="0"/>
      <dgm:spPr/>
    </dgm:pt>
    <dgm:pt modelId="{33F6E9C5-F4B9-4796-B4B6-15F3659B37A4}" type="pres">
      <dgm:prSet presAssocID="{E859B84F-ACA7-4B8D-A0F9-A336A1AD13EA}" presName="box" presStyleLbl="node1" presStyleIdx="1" presStyleCnt="3"/>
      <dgm:spPr/>
    </dgm:pt>
    <dgm:pt modelId="{90588780-37F4-46EA-9ECB-663E000E2597}" type="pres">
      <dgm:prSet presAssocID="{E859B84F-ACA7-4B8D-A0F9-A336A1AD13EA}" presName="img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0" b="-10000"/>
          </a:stretch>
        </a:blipFill>
      </dgm:spPr>
      <dgm:extLst>
        <a:ext uri="{E40237B7-FDA0-4F09-8148-C483321AD2D9}">
          <dgm14:cNvPr xmlns:dgm14="http://schemas.microsoft.com/office/drawing/2010/diagram" id="0" name="" descr="Рубль"/>
        </a:ext>
      </dgm:extLst>
    </dgm:pt>
    <dgm:pt modelId="{221A543D-D9DA-4479-88BE-D3ADB7D79D53}" type="pres">
      <dgm:prSet presAssocID="{E859B84F-ACA7-4B8D-A0F9-A336A1AD13EA}" presName="text" presStyleLbl="node1" presStyleIdx="1" presStyleCnt="3">
        <dgm:presLayoutVars>
          <dgm:bulletEnabled val="1"/>
        </dgm:presLayoutVars>
      </dgm:prSet>
      <dgm:spPr/>
    </dgm:pt>
    <dgm:pt modelId="{B8EE2629-BE69-4E6B-859E-3EA40241E6E2}" type="pres">
      <dgm:prSet presAssocID="{1A10449D-F056-429A-99BB-A6A7466519A4}" presName="spacer" presStyleCnt="0"/>
      <dgm:spPr/>
    </dgm:pt>
    <dgm:pt modelId="{1EB8F639-8FBC-4B05-9A11-6B3F877CED69}" type="pres">
      <dgm:prSet presAssocID="{EF100C11-297B-4C11-82DE-A270F2B76056}" presName="comp" presStyleCnt="0"/>
      <dgm:spPr/>
    </dgm:pt>
    <dgm:pt modelId="{47FEE1D1-AE3C-4759-BAB7-BEFB7A544349}" type="pres">
      <dgm:prSet presAssocID="{EF100C11-297B-4C11-82DE-A270F2B76056}" presName="box" presStyleLbl="node1" presStyleIdx="2" presStyleCnt="3" custScaleY="57311"/>
      <dgm:spPr/>
    </dgm:pt>
    <dgm:pt modelId="{BDFD474A-1EF2-4457-B891-7628451EF503}" type="pres">
      <dgm:prSet presAssocID="{EF100C11-297B-4C11-82DE-A270F2B76056}" presName="img" presStyleLbl="fgImgPlace1" presStyleIdx="2" presStyleCnt="3" custScaleX="94984" custScaleY="5653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0000" b="-10000"/>
          </a:stretch>
        </a:blipFill>
      </dgm:spPr>
      <dgm:extLst>
        <a:ext uri="{E40237B7-FDA0-4F09-8148-C483321AD2D9}">
          <dgm14:cNvPr xmlns:dgm14="http://schemas.microsoft.com/office/drawing/2010/diagram" id="0" name="" descr="Портфель"/>
        </a:ext>
      </dgm:extLst>
    </dgm:pt>
    <dgm:pt modelId="{526B9B78-FC1B-4796-A4FD-6A3DCB9FD2F1}" type="pres">
      <dgm:prSet presAssocID="{EF100C11-297B-4C11-82DE-A270F2B76056}" presName="text" presStyleLbl="node1" presStyleIdx="2" presStyleCnt="3">
        <dgm:presLayoutVars>
          <dgm:bulletEnabled val="1"/>
        </dgm:presLayoutVars>
      </dgm:prSet>
      <dgm:spPr/>
    </dgm:pt>
  </dgm:ptLst>
  <dgm:cxnLst>
    <dgm:cxn modelId="{A2845802-6CA8-4730-8095-1A5D81D95045}" type="presOf" srcId="{EF100C11-297B-4C11-82DE-A270F2B76056}" destId="{526B9B78-FC1B-4796-A4FD-6A3DCB9FD2F1}" srcOrd="1" destOrd="0" presId="urn:microsoft.com/office/officeart/2005/8/layout/vList4"/>
    <dgm:cxn modelId="{C05AEA23-C51D-4EDB-8B59-ABE8F0224B73}" type="presOf" srcId="{0137A84D-5A46-485B-BEEC-8575AABAF231}" destId="{CE4DE092-E6C6-4C09-81FA-8AF5041BF5FC}" srcOrd="0" destOrd="1" presId="urn:microsoft.com/office/officeart/2005/8/layout/vList4"/>
    <dgm:cxn modelId="{042C9237-CB30-45D3-A64C-B3C8B3D010A3}" srcId="{9C32ECA5-3C04-449E-91BB-012DCA91D57A}" destId="{E859B84F-ACA7-4B8D-A0F9-A336A1AD13EA}" srcOrd="1" destOrd="0" parTransId="{48F4A5B7-1A81-41E5-88FE-12D7579B4108}" sibTransId="{1A10449D-F056-429A-99BB-A6A7466519A4}"/>
    <dgm:cxn modelId="{5823593B-5481-4518-B340-136674B2829D}" type="presOf" srcId="{B8D87C70-CB56-4442-918C-2D6E2B652954}" destId="{CE4DE092-E6C6-4C09-81FA-8AF5041BF5FC}" srcOrd="0" destOrd="0" presId="urn:microsoft.com/office/officeart/2005/8/layout/vList4"/>
    <dgm:cxn modelId="{0E86D75D-29F1-4469-BA1A-6E022DF58E96}" srcId="{B8D87C70-CB56-4442-918C-2D6E2B652954}" destId="{0137A84D-5A46-485B-BEEC-8575AABAF231}" srcOrd="0" destOrd="0" parTransId="{76268043-4D17-437D-8FA3-3BA67EA15766}" sibTransId="{E81DD42A-84B1-4A97-A428-C00766A512E3}"/>
    <dgm:cxn modelId="{9E565D64-E247-4D80-B0B7-E3B7B23153A0}" type="presOf" srcId="{E859B84F-ACA7-4B8D-A0F9-A336A1AD13EA}" destId="{221A543D-D9DA-4479-88BE-D3ADB7D79D53}" srcOrd="1" destOrd="0" presId="urn:microsoft.com/office/officeart/2005/8/layout/vList4"/>
    <dgm:cxn modelId="{5962EF47-AFB4-4ED0-A812-0753E31E298B}" srcId="{9C32ECA5-3C04-449E-91BB-012DCA91D57A}" destId="{EF100C11-297B-4C11-82DE-A270F2B76056}" srcOrd="2" destOrd="0" parTransId="{227AADDB-3669-4A0F-9666-64DF08251CE1}" sibTransId="{18CFF569-0580-40A1-B91D-C84B014EA958}"/>
    <dgm:cxn modelId="{74C2B76F-50C4-41FF-96A6-4AFDD7DE300F}" srcId="{9C32ECA5-3C04-449E-91BB-012DCA91D57A}" destId="{B8D87C70-CB56-4442-918C-2D6E2B652954}" srcOrd="0" destOrd="0" parTransId="{19AB979C-F13D-441D-BAD7-EFECECDCF580}" sibTransId="{3BFA6899-516A-46A6-9513-30B0E34FC26A}"/>
    <dgm:cxn modelId="{2E685C7F-4B58-48AA-A2A2-42A4F0234DBB}" type="presOf" srcId="{0137A84D-5A46-485B-BEEC-8575AABAF231}" destId="{49874C25-BA45-43DD-8F68-BA36B6A7F992}" srcOrd="1" destOrd="1" presId="urn:microsoft.com/office/officeart/2005/8/layout/vList4"/>
    <dgm:cxn modelId="{FAA0D3B7-0094-4915-A1AF-A3E47B661A6D}" type="presOf" srcId="{E859B84F-ACA7-4B8D-A0F9-A336A1AD13EA}" destId="{33F6E9C5-F4B9-4796-B4B6-15F3659B37A4}" srcOrd="0" destOrd="0" presId="urn:microsoft.com/office/officeart/2005/8/layout/vList4"/>
    <dgm:cxn modelId="{0B4B6DD4-D018-4025-BEC4-6138DFC897D2}" type="presOf" srcId="{EF100C11-297B-4C11-82DE-A270F2B76056}" destId="{47FEE1D1-AE3C-4759-BAB7-BEFB7A544349}" srcOrd="0" destOrd="0" presId="urn:microsoft.com/office/officeart/2005/8/layout/vList4"/>
    <dgm:cxn modelId="{FEB502D5-F8AD-469A-A118-9AB41CE0869B}" type="presOf" srcId="{9C32ECA5-3C04-449E-91BB-012DCA91D57A}" destId="{0271B770-5F88-48E1-A5F6-27CD6B1E9A41}" srcOrd="0" destOrd="0" presId="urn:microsoft.com/office/officeart/2005/8/layout/vList4"/>
    <dgm:cxn modelId="{833D39E8-C638-4BDC-80F2-5F7B58B51C41}" type="presOf" srcId="{B8D87C70-CB56-4442-918C-2D6E2B652954}" destId="{49874C25-BA45-43DD-8F68-BA36B6A7F992}" srcOrd="1" destOrd="0" presId="urn:microsoft.com/office/officeart/2005/8/layout/vList4"/>
    <dgm:cxn modelId="{C856B950-9CB8-4DFA-BDE9-17FA949E73D3}" type="presParOf" srcId="{0271B770-5F88-48E1-A5F6-27CD6B1E9A41}" destId="{04C2B803-100F-4D09-91C7-748ADD7AB2A5}" srcOrd="0" destOrd="0" presId="urn:microsoft.com/office/officeart/2005/8/layout/vList4"/>
    <dgm:cxn modelId="{3BBAA4BA-4F91-434F-8498-1F562F6AC64A}" type="presParOf" srcId="{04C2B803-100F-4D09-91C7-748ADD7AB2A5}" destId="{CE4DE092-E6C6-4C09-81FA-8AF5041BF5FC}" srcOrd="0" destOrd="0" presId="urn:microsoft.com/office/officeart/2005/8/layout/vList4"/>
    <dgm:cxn modelId="{B976400E-D0ED-4B7E-9B91-424C8B9ED3D6}" type="presParOf" srcId="{04C2B803-100F-4D09-91C7-748ADD7AB2A5}" destId="{C9420731-A642-4EC6-8086-A15C5E4AB262}" srcOrd="1" destOrd="0" presId="urn:microsoft.com/office/officeart/2005/8/layout/vList4"/>
    <dgm:cxn modelId="{37CA0A1C-E79B-4BAE-842E-7F18D42D005C}" type="presParOf" srcId="{04C2B803-100F-4D09-91C7-748ADD7AB2A5}" destId="{49874C25-BA45-43DD-8F68-BA36B6A7F992}" srcOrd="2" destOrd="0" presId="urn:microsoft.com/office/officeart/2005/8/layout/vList4"/>
    <dgm:cxn modelId="{FE5E9496-169E-48C7-B988-9E01E9955DF4}" type="presParOf" srcId="{0271B770-5F88-48E1-A5F6-27CD6B1E9A41}" destId="{DEAC5C23-5A89-4BD1-AAD3-D5268B83A201}" srcOrd="1" destOrd="0" presId="urn:microsoft.com/office/officeart/2005/8/layout/vList4"/>
    <dgm:cxn modelId="{97B2E451-B685-4D41-8557-138BAFE277C6}" type="presParOf" srcId="{0271B770-5F88-48E1-A5F6-27CD6B1E9A41}" destId="{0A7D9A54-0C4B-432B-A05B-F715ED3B6714}" srcOrd="2" destOrd="0" presId="urn:microsoft.com/office/officeart/2005/8/layout/vList4"/>
    <dgm:cxn modelId="{94804C39-6029-45F0-BBCD-167D2B2CEF02}" type="presParOf" srcId="{0A7D9A54-0C4B-432B-A05B-F715ED3B6714}" destId="{33F6E9C5-F4B9-4796-B4B6-15F3659B37A4}" srcOrd="0" destOrd="0" presId="urn:microsoft.com/office/officeart/2005/8/layout/vList4"/>
    <dgm:cxn modelId="{827BBCCC-F0AF-4C1D-946A-381D682AE5C9}" type="presParOf" srcId="{0A7D9A54-0C4B-432B-A05B-F715ED3B6714}" destId="{90588780-37F4-46EA-9ECB-663E000E2597}" srcOrd="1" destOrd="0" presId="urn:microsoft.com/office/officeart/2005/8/layout/vList4"/>
    <dgm:cxn modelId="{1A5488D0-AFC6-47A7-B358-547185EE2D09}" type="presParOf" srcId="{0A7D9A54-0C4B-432B-A05B-F715ED3B6714}" destId="{221A543D-D9DA-4479-88BE-D3ADB7D79D53}" srcOrd="2" destOrd="0" presId="urn:microsoft.com/office/officeart/2005/8/layout/vList4"/>
    <dgm:cxn modelId="{DC4E8AEC-6699-4535-9437-A47BCDB754E7}" type="presParOf" srcId="{0271B770-5F88-48E1-A5F6-27CD6B1E9A41}" destId="{B8EE2629-BE69-4E6B-859E-3EA40241E6E2}" srcOrd="3" destOrd="0" presId="urn:microsoft.com/office/officeart/2005/8/layout/vList4"/>
    <dgm:cxn modelId="{A0EFE569-FD38-4DBB-8242-2FB71FDF5B94}" type="presParOf" srcId="{0271B770-5F88-48E1-A5F6-27CD6B1E9A41}" destId="{1EB8F639-8FBC-4B05-9A11-6B3F877CED69}" srcOrd="4" destOrd="0" presId="urn:microsoft.com/office/officeart/2005/8/layout/vList4"/>
    <dgm:cxn modelId="{9FAF2D3C-46F3-4600-A6CC-B942BD05080A}" type="presParOf" srcId="{1EB8F639-8FBC-4B05-9A11-6B3F877CED69}" destId="{47FEE1D1-AE3C-4759-BAB7-BEFB7A544349}" srcOrd="0" destOrd="0" presId="urn:microsoft.com/office/officeart/2005/8/layout/vList4"/>
    <dgm:cxn modelId="{ECFFFAFC-D62C-499C-9611-80586EC6507D}" type="presParOf" srcId="{1EB8F639-8FBC-4B05-9A11-6B3F877CED69}" destId="{BDFD474A-1EF2-4457-B891-7628451EF503}" srcOrd="1" destOrd="0" presId="urn:microsoft.com/office/officeart/2005/8/layout/vList4"/>
    <dgm:cxn modelId="{F4A2466D-7622-4DE6-BE39-372DD463F99F}" type="presParOf" srcId="{1EB8F639-8FBC-4B05-9A11-6B3F877CED69}" destId="{526B9B78-FC1B-4796-A4FD-6A3DCB9FD2F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57CA34-CFBC-4594-BDEF-3C7C27FD9B8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27020D-6406-47A5-BB73-7E722EF6CF83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accent1">
                  <a:lumMod val="50000"/>
                </a:schemeClr>
              </a:solidFill>
            </a:rPr>
            <a:t>Мероприятия по </a:t>
          </a:r>
          <a:r>
            <a:rPr lang="ru-RU" sz="1800" b="1" i="0" dirty="0">
              <a:solidFill>
                <a:schemeClr val="accent1">
                  <a:lumMod val="50000"/>
                </a:schemeClr>
              </a:solidFill>
            </a:rPr>
            <a:t>консультационной, организационно-методической и информационной поддержке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01B094F6-0241-4F57-B526-16DC05742BCD}" type="parTrans" cxnId="{D83BCA5F-E7BD-42E3-BFD4-9E8CA3C5195D}">
      <dgm:prSet/>
      <dgm:spPr/>
      <dgm:t>
        <a:bodyPr/>
        <a:lstStyle/>
        <a:p>
          <a:endParaRPr lang="ru-RU"/>
        </a:p>
      </dgm:t>
    </dgm:pt>
    <dgm:pt modelId="{5F6B1E55-868D-446A-92F9-CD0EF9C79DE4}" type="sibTrans" cxnId="{D83BCA5F-E7BD-42E3-BFD4-9E8CA3C5195D}">
      <dgm:prSet/>
      <dgm:spPr/>
      <dgm:t>
        <a:bodyPr/>
        <a:lstStyle/>
        <a:p>
          <a:endParaRPr lang="ru-RU"/>
        </a:p>
      </dgm:t>
    </dgm:pt>
    <dgm:pt modelId="{5D091574-7C0B-4BC4-BCBC-8ABC7DE2B7C4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accent1">
                  <a:lumMod val="50000"/>
                </a:schemeClr>
              </a:solidFill>
            </a:rPr>
            <a:t>Мероприятия по развитию массового спорта на территории поселения</a:t>
          </a:r>
          <a:r>
            <a:rPr lang="ru-RU" sz="1800" dirty="0">
              <a:solidFill>
                <a:schemeClr val="accent1">
                  <a:lumMod val="50000"/>
                </a:schemeClr>
              </a:solidFill>
            </a:rPr>
            <a:t> </a:t>
          </a:r>
        </a:p>
      </dgm:t>
    </dgm:pt>
    <dgm:pt modelId="{1414AD88-217B-49B4-9A6F-13F889FC2C7D}" type="parTrans" cxnId="{7464ABA6-B15C-4BC0-946A-E36AF2861823}">
      <dgm:prSet/>
      <dgm:spPr/>
      <dgm:t>
        <a:bodyPr/>
        <a:lstStyle/>
        <a:p>
          <a:endParaRPr lang="ru-RU"/>
        </a:p>
      </dgm:t>
    </dgm:pt>
    <dgm:pt modelId="{79F2D3B4-FD78-4161-A1F3-71D62F5373C0}" type="sibTrans" cxnId="{7464ABA6-B15C-4BC0-946A-E36AF2861823}">
      <dgm:prSet/>
      <dgm:spPr/>
      <dgm:t>
        <a:bodyPr/>
        <a:lstStyle/>
        <a:p>
          <a:endParaRPr lang="ru-RU"/>
        </a:p>
      </dgm:t>
    </dgm:pt>
    <dgm:pt modelId="{D69F21E6-D0E4-411F-85A4-0E20D09E8723}">
      <dgm:prSet phldrT="[Текст]" custT="1"/>
      <dgm:spPr/>
      <dgm:t>
        <a:bodyPr/>
        <a:lstStyle/>
        <a:p>
          <a:endParaRPr lang="ru-RU" sz="1800" b="1" dirty="0">
            <a:solidFill>
              <a:schemeClr val="accent1">
                <a:lumMod val="50000"/>
              </a:schemeClr>
            </a:solidFill>
          </a:endParaRPr>
        </a:p>
        <a:p>
          <a:endParaRPr lang="ru-RU" sz="1800" b="1" dirty="0">
            <a:solidFill>
              <a:schemeClr val="accent1">
                <a:lumMod val="50000"/>
              </a:schemeClr>
            </a:solidFill>
          </a:endParaRPr>
        </a:p>
        <a:p>
          <a:r>
            <a:rPr lang="ru-RU" sz="1800" b="1" dirty="0">
              <a:solidFill>
                <a:schemeClr val="accent1">
                  <a:lumMod val="50000"/>
                </a:schemeClr>
              </a:solidFill>
            </a:rPr>
            <a:t>Обеспечение деятельности МБУКиС «Иссадский СДК»</a:t>
          </a:r>
        </a:p>
        <a:p>
          <a:r>
            <a:rPr lang="ru-RU" sz="1800" b="1" dirty="0">
              <a:solidFill>
                <a:schemeClr val="accent1">
                  <a:lumMod val="50000"/>
                </a:schemeClr>
              </a:solidFill>
            </a:rPr>
            <a:t>Реализация развития культурно-массовых мероприятий</a:t>
          </a:r>
        </a:p>
        <a:p>
          <a:r>
            <a:rPr lang="ru-RU" sz="1800" b="1" dirty="0">
              <a:solidFill>
                <a:schemeClr val="accent1">
                  <a:lumMod val="50000"/>
                </a:schemeClr>
              </a:solidFill>
            </a:rPr>
            <a:t>Поддержка развития общественной инфраструктуры</a:t>
          </a:r>
        </a:p>
        <a:p>
          <a:endParaRPr lang="ru-RU" sz="1800" b="1" dirty="0">
            <a:solidFill>
              <a:schemeClr val="accent1">
                <a:lumMod val="50000"/>
              </a:schemeClr>
            </a:solidFill>
          </a:endParaRPr>
        </a:p>
        <a:p>
          <a:endParaRPr lang="ru-RU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942B46F1-E201-405D-8B7C-C0B3602003A4}" type="parTrans" cxnId="{A0D2BDF4-CEAD-438F-AF7F-2EC33023A2DF}">
      <dgm:prSet/>
      <dgm:spPr/>
      <dgm:t>
        <a:bodyPr/>
        <a:lstStyle/>
        <a:p>
          <a:endParaRPr lang="ru-RU"/>
        </a:p>
      </dgm:t>
    </dgm:pt>
    <dgm:pt modelId="{F2A71F79-7A57-42A9-9A0F-87CD2E0DC27C}" type="sibTrans" cxnId="{A0D2BDF4-CEAD-438F-AF7F-2EC33023A2DF}">
      <dgm:prSet/>
      <dgm:spPr/>
      <dgm:t>
        <a:bodyPr/>
        <a:lstStyle/>
        <a:p>
          <a:endParaRPr lang="ru-RU"/>
        </a:p>
      </dgm:t>
    </dgm:pt>
    <dgm:pt modelId="{4C80ADB6-D9BC-45BA-B313-DE41FD5ED0AF}" type="pres">
      <dgm:prSet presAssocID="{F657CA34-CFBC-4594-BDEF-3C7C27FD9B8F}" presName="linear" presStyleCnt="0">
        <dgm:presLayoutVars>
          <dgm:dir/>
          <dgm:resizeHandles val="exact"/>
        </dgm:presLayoutVars>
      </dgm:prSet>
      <dgm:spPr/>
    </dgm:pt>
    <dgm:pt modelId="{01979BB1-228B-40A6-872B-ABC23DE7D9A2}" type="pres">
      <dgm:prSet presAssocID="{7427020D-6406-47A5-BB73-7E722EF6CF83}" presName="comp" presStyleCnt="0"/>
      <dgm:spPr/>
    </dgm:pt>
    <dgm:pt modelId="{12B75518-D21A-4444-A1CC-D8AA130BA305}" type="pres">
      <dgm:prSet presAssocID="{7427020D-6406-47A5-BB73-7E722EF6CF83}" presName="box" presStyleLbl="node1" presStyleIdx="0" presStyleCnt="3" custLinFactNeighborX="1151" custLinFactNeighborY="-747"/>
      <dgm:spPr/>
    </dgm:pt>
    <dgm:pt modelId="{20A335FB-58C2-48F2-9EF3-4B4D1841D909}" type="pres">
      <dgm:prSet presAssocID="{7427020D-6406-47A5-BB73-7E722EF6CF83}" presName="img" presStyleLbl="fgImgPlace1" presStyleIdx="0" presStyleCnt="3" custScaleX="50747" custScaleY="64471" custLinFactNeighborX="-21293" custLinFactNeighborY="-420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3000" b="-13000"/>
          </a:stretch>
        </a:blipFill>
      </dgm:spPr>
      <dgm:extLst>
        <a:ext uri="{E40237B7-FDA0-4F09-8148-C483321AD2D9}">
          <dgm14:cNvPr xmlns:dgm14="http://schemas.microsoft.com/office/drawing/2010/diagram" id="0" name="" descr="Конференц-зал"/>
        </a:ext>
      </dgm:extLst>
    </dgm:pt>
    <dgm:pt modelId="{A0B109C6-9C9E-4DD5-B195-E9C2A1B1AE99}" type="pres">
      <dgm:prSet presAssocID="{7427020D-6406-47A5-BB73-7E722EF6CF83}" presName="text" presStyleLbl="node1" presStyleIdx="0" presStyleCnt="3">
        <dgm:presLayoutVars>
          <dgm:bulletEnabled val="1"/>
        </dgm:presLayoutVars>
      </dgm:prSet>
      <dgm:spPr/>
    </dgm:pt>
    <dgm:pt modelId="{E0A66B5F-E77A-4CC5-A8F5-377E427B3E7C}" type="pres">
      <dgm:prSet presAssocID="{5F6B1E55-868D-446A-92F9-CD0EF9C79DE4}" presName="spacer" presStyleCnt="0"/>
      <dgm:spPr/>
    </dgm:pt>
    <dgm:pt modelId="{A70713DD-FD99-4968-BC59-6040D5AE9CB9}" type="pres">
      <dgm:prSet presAssocID="{5D091574-7C0B-4BC4-BCBC-8ABC7DE2B7C4}" presName="comp" presStyleCnt="0"/>
      <dgm:spPr/>
    </dgm:pt>
    <dgm:pt modelId="{A8749E34-7EE8-4F6E-8199-47B9412A63F6}" type="pres">
      <dgm:prSet presAssocID="{5D091574-7C0B-4BC4-BCBC-8ABC7DE2B7C4}" presName="box" presStyleLbl="node1" presStyleIdx="1" presStyleCnt="3"/>
      <dgm:spPr/>
    </dgm:pt>
    <dgm:pt modelId="{938D1216-8354-4323-AF55-1A3D9F813C01}" type="pres">
      <dgm:prSet presAssocID="{5D091574-7C0B-4BC4-BCBC-8ABC7DE2B7C4}" presName="img" presStyleLbl="fgImgPlace1" presStyleIdx="1" presStyleCnt="3" custScaleX="54653" custScaleY="65931" custLinFactNeighborX="-19340" custLinFactNeighborY="-418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7000" b="-17000"/>
          </a:stretch>
        </a:blipFill>
      </dgm:spPr>
      <dgm:extLst>
        <a:ext uri="{E40237B7-FDA0-4F09-8148-C483321AD2D9}">
          <dgm14:cNvPr xmlns:dgm14="http://schemas.microsoft.com/office/drawing/2010/diagram" id="0" name="" descr="Футбол"/>
        </a:ext>
      </dgm:extLst>
    </dgm:pt>
    <dgm:pt modelId="{1B72385D-13BB-4FDD-93D7-0BCB728676BC}" type="pres">
      <dgm:prSet presAssocID="{5D091574-7C0B-4BC4-BCBC-8ABC7DE2B7C4}" presName="text" presStyleLbl="node1" presStyleIdx="1" presStyleCnt="3">
        <dgm:presLayoutVars>
          <dgm:bulletEnabled val="1"/>
        </dgm:presLayoutVars>
      </dgm:prSet>
      <dgm:spPr/>
    </dgm:pt>
    <dgm:pt modelId="{37FFCEE7-FDE4-453C-B3F1-EA21B8B99EAE}" type="pres">
      <dgm:prSet presAssocID="{79F2D3B4-FD78-4161-A1F3-71D62F5373C0}" presName="spacer" presStyleCnt="0"/>
      <dgm:spPr/>
    </dgm:pt>
    <dgm:pt modelId="{CB674224-4D56-4D86-A258-81F826DB9E41}" type="pres">
      <dgm:prSet presAssocID="{D69F21E6-D0E4-411F-85A4-0E20D09E8723}" presName="comp" presStyleCnt="0"/>
      <dgm:spPr/>
    </dgm:pt>
    <dgm:pt modelId="{3CEF2A9A-2AE4-4A00-A38D-4AF8E7A58991}" type="pres">
      <dgm:prSet presAssocID="{D69F21E6-D0E4-411F-85A4-0E20D09E8723}" presName="box" presStyleLbl="node1" presStyleIdx="2" presStyleCnt="3" custScaleY="159695"/>
      <dgm:spPr/>
    </dgm:pt>
    <dgm:pt modelId="{7C6027A4-9807-4E06-938F-BEA9B549D99F}" type="pres">
      <dgm:prSet presAssocID="{D69F21E6-D0E4-411F-85A4-0E20D09E8723}" presName="img" presStyleLbl="fgImgPlace1" presStyleIdx="2" presStyleCnt="3" custScaleX="55956" custScaleY="63023" custLinFactNeighborX="-18688" custLinFactNeighborY="-313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1000" b="-21000"/>
          </a:stretch>
        </a:blipFill>
      </dgm:spPr>
      <dgm:extLst>
        <a:ext uri="{E40237B7-FDA0-4F09-8148-C483321AD2D9}">
          <dgm14:cNvPr xmlns:dgm14="http://schemas.microsoft.com/office/drawing/2010/diagram" id="0" name="" descr="Драма"/>
        </a:ext>
      </dgm:extLst>
    </dgm:pt>
    <dgm:pt modelId="{FC49A3F0-EAF2-4E61-A1F4-FB931A39A611}" type="pres">
      <dgm:prSet presAssocID="{D69F21E6-D0E4-411F-85A4-0E20D09E8723}" presName="text" presStyleLbl="node1" presStyleIdx="2" presStyleCnt="3">
        <dgm:presLayoutVars>
          <dgm:bulletEnabled val="1"/>
        </dgm:presLayoutVars>
      </dgm:prSet>
      <dgm:spPr/>
    </dgm:pt>
  </dgm:ptLst>
  <dgm:cxnLst>
    <dgm:cxn modelId="{703B0C1A-5110-4ABB-ABEA-167D4745BD03}" type="presOf" srcId="{D69F21E6-D0E4-411F-85A4-0E20D09E8723}" destId="{FC49A3F0-EAF2-4E61-A1F4-FB931A39A611}" srcOrd="1" destOrd="0" presId="urn:microsoft.com/office/officeart/2005/8/layout/vList4"/>
    <dgm:cxn modelId="{1DA86122-8C9B-42E9-A551-E048F4236695}" type="presOf" srcId="{F657CA34-CFBC-4594-BDEF-3C7C27FD9B8F}" destId="{4C80ADB6-D9BC-45BA-B313-DE41FD5ED0AF}" srcOrd="0" destOrd="0" presId="urn:microsoft.com/office/officeart/2005/8/layout/vList4"/>
    <dgm:cxn modelId="{D83BCA5F-E7BD-42E3-BFD4-9E8CA3C5195D}" srcId="{F657CA34-CFBC-4594-BDEF-3C7C27FD9B8F}" destId="{7427020D-6406-47A5-BB73-7E722EF6CF83}" srcOrd="0" destOrd="0" parTransId="{01B094F6-0241-4F57-B526-16DC05742BCD}" sibTransId="{5F6B1E55-868D-446A-92F9-CD0EF9C79DE4}"/>
    <dgm:cxn modelId="{A0F65F52-2542-4BBE-9C63-B6E391822690}" type="presOf" srcId="{7427020D-6406-47A5-BB73-7E722EF6CF83}" destId="{12B75518-D21A-4444-A1CC-D8AA130BA305}" srcOrd="0" destOrd="0" presId="urn:microsoft.com/office/officeart/2005/8/layout/vList4"/>
    <dgm:cxn modelId="{27B53A8A-1FA5-4446-9B57-93B4407B3B8B}" type="presOf" srcId="{7427020D-6406-47A5-BB73-7E722EF6CF83}" destId="{A0B109C6-9C9E-4DD5-B195-E9C2A1B1AE99}" srcOrd="1" destOrd="0" presId="urn:microsoft.com/office/officeart/2005/8/layout/vList4"/>
    <dgm:cxn modelId="{7464ABA6-B15C-4BC0-946A-E36AF2861823}" srcId="{F657CA34-CFBC-4594-BDEF-3C7C27FD9B8F}" destId="{5D091574-7C0B-4BC4-BCBC-8ABC7DE2B7C4}" srcOrd="1" destOrd="0" parTransId="{1414AD88-217B-49B4-9A6F-13F889FC2C7D}" sibTransId="{79F2D3B4-FD78-4161-A1F3-71D62F5373C0}"/>
    <dgm:cxn modelId="{050030A9-88BF-4E84-A8FA-9BB971EC115E}" type="presOf" srcId="{5D091574-7C0B-4BC4-BCBC-8ABC7DE2B7C4}" destId="{A8749E34-7EE8-4F6E-8199-47B9412A63F6}" srcOrd="0" destOrd="0" presId="urn:microsoft.com/office/officeart/2005/8/layout/vList4"/>
    <dgm:cxn modelId="{5C5650E4-11F2-4EB5-9F1C-B6C537390981}" type="presOf" srcId="{D69F21E6-D0E4-411F-85A4-0E20D09E8723}" destId="{3CEF2A9A-2AE4-4A00-A38D-4AF8E7A58991}" srcOrd="0" destOrd="0" presId="urn:microsoft.com/office/officeart/2005/8/layout/vList4"/>
    <dgm:cxn modelId="{A0D2BDF4-CEAD-438F-AF7F-2EC33023A2DF}" srcId="{F657CA34-CFBC-4594-BDEF-3C7C27FD9B8F}" destId="{D69F21E6-D0E4-411F-85A4-0E20D09E8723}" srcOrd="2" destOrd="0" parTransId="{942B46F1-E201-405D-8B7C-C0B3602003A4}" sibTransId="{F2A71F79-7A57-42A9-9A0F-87CD2E0DC27C}"/>
    <dgm:cxn modelId="{440C10FC-DD7D-4B95-8281-861E3E6D9D8A}" type="presOf" srcId="{5D091574-7C0B-4BC4-BCBC-8ABC7DE2B7C4}" destId="{1B72385D-13BB-4FDD-93D7-0BCB728676BC}" srcOrd="1" destOrd="0" presId="urn:microsoft.com/office/officeart/2005/8/layout/vList4"/>
    <dgm:cxn modelId="{D4CD88D1-C328-4A9D-95FC-092B2B710643}" type="presParOf" srcId="{4C80ADB6-D9BC-45BA-B313-DE41FD5ED0AF}" destId="{01979BB1-228B-40A6-872B-ABC23DE7D9A2}" srcOrd="0" destOrd="0" presId="urn:microsoft.com/office/officeart/2005/8/layout/vList4"/>
    <dgm:cxn modelId="{A4846BC5-AA9C-43A4-BA23-E68912EE0800}" type="presParOf" srcId="{01979BB1-228B-40A6-872B-ABC23DE7D9A2}" destId="{12B75518-D21A-4444-A1CC-D8AA130BA305}" srcOrd="0" destOrd="0" presId="urn:microsoft.com/office/officeart/2005/8/layout/vList4"/>
    <dgm:cxn modelId="{D00AF9D4-C225-44EF-9684-A94C097F69F7}" type="presParOf" srcId="{01979BB1-228B-40A6-872B-ABC23DE7D9A2}" destId="{20A335FB-58C2-48F2-9EF3-4B4D1841D909}" srcOrd="1" destOrd="0" presId="urn:microsoft.com/office/officeart/2005/8/layout/vList4"/>
    <dgm:cxn modelId="{E0782648-8101-43E9-BB5F-BB9E4DF5F4EE}" type="presParOf" srcId="{01979BB1-228B-40A6-872B-ABC23DE7D9A2}" destId="{A0B109C6-9C9E-4DD5-B195-E9C2A1B1AE99}" srcOrd="2" destOrd="0" presId="urn:microsoft.com/office/officeart/2005/8/layout/vList4"/>
    <dgm:cxn modelId="{91618A2D-462E-484C-8DE2-43AE85171797}" type="presParOf" srcId="{4C80ADB6-D9BC-45BA-B313-DE41FD5ED0AF}" destId="{E0A66B5F-E77A-4CC5-A8F5-377E427B3E7C}" srcOrd="1" destOrd="0" presId="urn:microsoft.com/office/officeart/2005/8/layout/vList4"/>
    <dgm:cxn modelId="{9ED71F30-C36B-43E1-9F51-3A6FBCC654DB}" type="presParOf" srcId="{4C80ADB6-D9BC-45BA-B313-DE41FD5ED0AF}" destId="{A70713DD-FD99-4968-BC59-6040D5AE9CB9}" srcOrd="2" destOrd="0" presId="urn:microsoft.com/office/officeart/2005/8/layout/vList4"/>
    <dgm:cxn modelId="{6FDE6322-D612-4D31-85A4-89070ECF016B}" type="presParOf" srcId="{A70713DD-FD99-4968-BC59-6040D5AE9CB9}" destId="{A8749E34-7EE8-4F6E-8199-47B9412A63F6}" srcOrd="0" destOrd="0" presId="urn:microsoft.com/office/officeart/2005/8/layout/vList4"/>
    <dgm:cxn modelId="{1311E451-F042-488F-AC85-B1F3C3567975}" type="presParOf" srcId="{A70713DD-FD99-4968-BC59-6040D5AE9CB9}" destId="{938D1216-8354-4323-AF55-1A3D9F813C01}" srcOrd="1" destOrd="0" presId="urn:microsoft.com/office/officeart/2005/8/layout/vList4"/>
    <dgm:cxn modelId="{431242B0-2CCB-47A8-A023-2E320CB9D7EA}" type="presParOf" srcId="{A70713DD-FD99-4968-BC59-6040D5AE9CB9}" destId="{1B72385D-13BB-4FDD-93D7-0BCB728676BC}" srcOrd="2" destOrd="0" presId="urn:microsoft.com/office/officeart/2005/8/layout/vList4"/>
    <dgm:cxn modelId="{0671836D-3380-4321-96F5-1A7ACF4CE205}" type="presParOf" srcId="{4C80ADB6-D9BC-45BA-B313-DE41FD5ED0AF}" destId="{37FFCEE7-FDE4-453C-B3F1-EA21B8B99EAE}" srcOrd="3" destOrd="0" presId="urn:microsoft.com/office/officeart/2005/8/layout/vList4"/>
    <dgm:cxn modelId="{1A3351B3-2DE1-4934-BC16-FB4CE5D1C62B}" type="presParOf" srcId="{4C80ADB6-D9BC-45BA-B313-DE41FD5ED0AF}" destId="{CB674224-4D56-4D86-A258-81F826DB9E41}" srcOrd="4" destOrd="0" presId="urn:microsoft.com/office/officeart/2005/8/layout/vList4"/>
    <dgm:cxn modelId="{4FC292C9-4C1B-4D4B-9D04-8BE54F6FC280}" type="presParOf" srcId="{CB674224-4D56-4D86-A258-81F826DB9E41}" destId="{3CEF2A9A-2AE4-4A00-A38D-4AF8E7A58991}" srcOrd="0" destOrd="0" presId="urn:microsoft.com/office/officeart/2005/8/layout/vList4"/>
    <dgm:cxn modelId="{1B909F94-3150-443D-8228-479C25F4FA9D}" type="presParOf" srcId="{CB674224-4D56-4D86-A258-81F826DB9E41}" destId="{7C6027A4-9807-4E06-938F-BEA9B549D99F}" srcOrd="1" destOrd="0" presId="urn:microsoft.com/office/officeart/2005/8/layout/vList4"/>
    <dgm:cxn modelId="{5C59CD1C-0BF8-4D8F-B9DF-6CB61B4985BC}" type="presParOf" srcId="{CB674224-4D56-4D86-A258-81F826DB9E41}" destId="{FC49A3F0-EAF2-4E61-A1F4-FB931A39A61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57CA34-CFBC-4594-BDEF-3C7C27FD9B8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27020D-6406-47A5-BB73-7E722EF6CF83}">
      <dgm:prSet phldrT="[Текст]" custT="1"/>
      <dgm:spPr/>
      <dgm:t>
        <a:bodyPr/>
        <a:lstStyle/>
        <a:p>
          <a:endParaRPr lang="ru-RU" sz="1800" b="1" dirty="0">
            <a:solidFill>
              <a:schemeClr val="accent1">
                <a:lumMod val="50000"/>
              </a:schemeClr>
            </a:solidFill>
          </a:endParaRPr>
        </a:p>
        <a:p>
          <a:r>
            <a:rPr lang="ru-RU" sz="1800" b="1" dirty="0">
              <a:solidFill>
                <a:schemeClr val="accent1">
                  <a:lumMod val="50000"/>
                </a:schemeClr>
              </a:solidFill>
            </a:rPr>
            <a:t>Мероприятия по </a:t>
          </a:r>
          <a:r>
            <a:rPr lang="ru-RU" sz="1800" b="1" i="0" dirty="0">
              <a:solidFill>
                <a:schemeClr val="accent1">
                  <a:lumMod val="50000"/>
                </a:schemeClr>
              </a:solidFill>
            </a:rPr>
            <a:t>обустройству общественной территории в</a:t>
          </a:r>
        </a:p>
        <a:p>
          <a:r>
            <a:rPr lang="ru-RU" sz="1800" b="1" i="0" dirty="0">
              <a:solidFill>
                <a:schemeClr val="accent1">
                  <a:lumMod val="50000"/>
                </a:schemeClr>
              </a:solidFill>
            </a:rPr>
            <a:t>д. Иссад (набережная)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01B094F6-0241-4F57-B526-16DC05742BCD}" type="parTrans" cxnId="{D83BCA5F-E7BD-42E3-BFD4-9E8CA3C5195D}">
      <dgm:prSet/>
      <dgm:spPr/>
      <dgm:t>
        <a:bodyPr/>
        <a:lstStyle/>
        <a:p>
          <a:endParaRPr lang="ru-RU"/>
        </a:p>
      </dgm:t>
    </dgm:pt>
    <dgm:pt modelId="{5F6B1E55-868D-446A-92F9-CD0EF9C79DE4}" type="sibTrans" cxnId="{D83BCA5F-E7BD-42E3-BFD4-9E8CA3C5195D}">
      <dgm:prSet/>
      <dgm:spPr/>
      <dgm:t>
        <a:bodyPr/>
        <a:lstStyle/>
        <a:p>
          <a:endParaRPr lang="ru-RU"/>
        </a:p>
      </dgm:t>
    </dgm:pt>
    <dgm:pt modelId="{5D091574-7C0B-4BC4-BCBC-8ABC7DE2B7C4}">
      <dgm:prSet phldrT="[Текст]" custT="1"/>
      <dgm:spPr/>
      <dgm:t>
        <a:bodyPr/>
        <a:lstStyle/>
        <a:p>
          <a:endParaRPr lang="ru-RU" sz="1800" b="1" dirty="0">
            <a:solidFill>
              <a:schemeClr val="accent1">
                <a:lumMod val="50000"/>
              </a:schemeClr>
            </a:solidFill>
          </a:endParaRPr>
        </a:p>
        <a:p>
          <a:r>
            <a:rPr lang="ru-RU" sz="1800" b="1" dirty="0">
              <a:solidFill>
                <a:schemeClr val="accent1">
                  <a:lumMod val="50000"/>
                </a:schemeClr>
              </a:solidFill>
            </a:rPr>
            <a:t>Мероприятия по землепользованию и застройке, содержанию имущества, оформление прав собственности на имущество</a:t>
          </a:r>
          <a:endParaRPr lang="ru-RU" sz="1800" dirty="0">
            <a:solidFill>
              <a:schemeClr val="accent1">
                <a:lumMod val="50000"/>
              </a:schemeClr>
            </a:solidFill>
          </a:endParaRPr>
        </a:p>
      </dgm:t>
    </dgm:pt>
    <dgm:pt modelId="{1414AD88-217B-49B4-9A6F-13F889FC2C7D}" type="parTrans" cxnId="{7464ABA6-B15C-4BC0-946A-E36AF2861823}">
      <dgm:prSet/>
      <dgm:spPr/>
      <dgm:t>
        <a:bodyPr/>
        <a:lstStyle/>
        <a:p>
          <a:endParaRPr lang="ru-RU"/>
        </a:p>
      </dgm:t>
    </dgm:pt>
    <dgm:pt modelId="{79F2D3B4-FD78-4161-A1F3-71D62F5373C0}" type="sibTrans" cxnId="{7464ABA6-B15C-4BC0-946A-E36AF2861823}">
      <dgm:prSet/>
      <dgm:spPr/>
      <dgm:t>
        <a:bodyPr/>
        <a:lstStyle/>
        <a:p>
          <a:endParaRPr lang="ru-RU"/>
        </a:p>
      </dgm:t>
    </dgm:pt>
    <dgm:pt modelId="{D69F21E6-D0E4-411F-85A4-0E20D09E8723}">
      <dgm:prSet phldrT="[Текст]" custT="1"/>
      <dgm:spPr/>
      <dgm:t>
        <a:bodyPr/>
        <a:lstStyle/>
        <a:p>
          <a:endParaRPr lang="ru-RU" sz="1800" b="1" dirty="0">
            <a:solidFill>
              <a:schemeClr val="accent1">
                <a:lumMod val="50000"/>
              </a:schemeClr>
            </a:solidFill>
          </a:endParaRPr>
        </a:p>
        <a:p>
          <a:endParaRPr lang="ru-RU" sz="1800" b="1" dirty="0">
            <a:solidFill>
              <a:schemeClr val="accent1">
                <a:lumMod val="50000"/>
              </a:schemeClr>
            </a:solidFill>
          </a:endParaRPr>
        </a:p>
        <a:p>
          <a:endParaRPr lang="ru-RU" sz="1800" b="1" dirty="0">
            <a:solidFill>
              <a:schemeClr val="accent1">
                <a:lumMod val="50000"/>
              </a:schemeClr>
            </a:solidFill>
          </a:endParaRPr>
        </a:p>
        <a:p>
          <a:r>
            <a:rPr lang="ru-RU" sz="1800" b="1" dirty="0">
              <a:solidFill>
                <a:schemeClr val="accent1">
                  <a:lumMod val="50000"/>
                </a:schemeClr>
              </a:solidFill>
            </a:rPr>
            <a:t>Мероприятия в рамках 3-оз и 147-оз;</a:t>
          </a:r>
        </a:p>
        <a:p>
          <a:r>
            <a:rPr lang="ru-RU" sz="1800" b="1" dirty="0">
              <a:solidFill>
                <a:schemeClr val="accent1">
                  <a:lumMod val="50000"/>
                </a:schemeClr>
              </a:solidFill>
            </a:rPr>
            <a:t>Мероприятия по благоустройству территории, санитарной очистке, ремонту уличного освещения, содержанию кладбищ;</a:t>
          </a:r>
        </a:p>
        <a:p>
          <a:endParaRPr lang="ru-RU" sz="1800" b="1" dirty="0">
            <a:solidFill>
              <a:schemeClr val="accent1">
                <a:lumMod val="50000"/>
              </a:schemeClr>
            </a:solidFill>
          </a:endParaRPr>
        </a:p>
        <a:p>
          <a:endParaRPr lang="ru-RU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942B46F1-E201-405D-8B7C-C0B3602003A4}" type="parTrans" cxnId="{A0D2BDF4-CEAD-438F-AF7F-2EC33023A2DF}">
      <dgm:prSet/>
      <dgm:spPr/>
      <dgm:t>
        <a:bodyPr/>
        <a:lstStyle/>
        <a:p>
          <a:endParaRPr lang="ru-RU"/>
        </a:p>
      </dgm:t>
    </dgm:pt>
    <dgm:pt modelId="{F2A71F79-7A57-42A9-9A0F-87CD2E0DC27C}" type="sibTrans" cxnId="{A0D2BDF4-CEAD-438F-AF7F-2EC33023A2DF}">
      <dgm:prSet/>
      <dgm:spPr/>
      <dgm:t>
        <a:bodyPr/>
        <a:lstStyle/>
        <a:p>
          <a:endParaRPr lang="ru-RU"/>
        </a:p>
      </dgm:t>
    </dgm:pt>
    <dgm:pt modelId="{4C80ADB6-D9BC-45BA-B313-DE41FD5ED0AF}" type="pres">
      <dgm:prSet presAssocID="{F657CA34-CFBC-4594-BDEF-3C7C27FD9B8F}" presName="linear" presStyleCnt="0">
        <dgm:presLayoutVars>
          <dgm:dir/>
          <dgm:resizeHandles val="exact"/>
        </dgm:presLayoutVars>
      </dgm:prSet>
      <dgm:spPr/>
    </dgm:pt>
    <dgm:pt modelId="{01979BB1-228B-40A6-872B-ABC23DE7D9A2}" type="pres">
      <dgm:prSet presAssocID="{7427020D-6406-47A5-BB73-7E722EF6CF83}" presName="comp" presStyleCnt="0"/>
      <dgm:spPr/>
    </dgm:pt>
    <dgm:pt modelId="{12B75518-D21A-4444-A1CC-D8AA130BA305}" type="pres">
      <dgm:prSet presAssocID="{7427020D-6406-47A5-BB73-7E722EF6CF83}" presName="box" presStyleLbl="node1" presStyleIdx="0" presStyleCnt="3" custLinFactNeighborX="1151" custLinFactNeighborY="-747"/>
      <dgm:spPr/>
    </dgm:pt>
    <dgm:pt modelId="{20A335FB-58C2-48F2-9EF3-4B4D1841D909}" type="pres">
      <dgm:prSet presAssocID="{7427020D-6406-47A5-BB73-7E722EF6CF83}" presName="img" presStyleLbl="fgImgPlace1" presStyleIdx="0" presStyleCnt="3" custScaleX="50747" custScaleY="64471" custLinFactNeighborX="-21293" custLinFactNeighborY="-420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7000" b="-17000"/>
          </a:stretch>
        </a:blipFill>
      </dgm:spPr>
      <dgm:extLst>
        <a:ext uri="{E40237B7-FDA0-4F09-8148-C483321AD2D9}">
          <dgm14:cNvPr xmlns:dgm14="http://schemas.microsoft.com/office/drawing/2010/diagram" id="0" name="" descr="Пейзаж парка"/>
        </a:ext>
      </dgm:extLst>
    </dgm:pt>
    <dgm:pt modelId="{A0B109C6-9C9E-4DD5-B195-E9C2A1B1AE99}" type="pres">
      <dgm:prSet presAssocID="{7427020D-6406-47A5-BB73-7E722EF6CF83}" presName="text" presStyleLbl="node1" presStyleIdx="0" presStyleCnt="3">
        <dgm:presLayoutVars>
          <dgm:bulletEnabled val="1"/>
        </dgm:presLayoutVars>
      </dgm:prSet>
      <dgm:spPr/>
    </dgm:pt>
    <dgm:pt modelId="{E0A66B5F-E77A-4CC5-A8F5-377E427B3E7C}" type="pres">
      <dgm:prSet presAssocID="{5F6B1E55-868D-446A-92F9-CD0EF9C79DE4}" presName="spacer" presStyleCnt="0"/>
      <dgm:spPr/>
    </dgm:pt>
    <dgm:pt modelId="{A70713DD-FD99-4968-BC59-6040D5AE9CB9}" type="pres">
      <dgm:prSet presAssocID="{5D091574-7C0B-4BC4-BCBC-8ABC7DE2B7C4}" presName="comp" presStyleCnt="0"/>
      <dgm:spPr/>
    </dgm:pt>
    <dgm:pt modelId="{A8749E34-7EE8-4F6E-8199-47B9412A63F6}" type="pres">
      <dgm:prSet presAssocID="{5D091574-7C0B-4BC4-BCBC-8ABC7DE2B7C4}" presName="box" presStyleLbl="node1" presStyleIdx="1" presStyleCnt="3"/>
      <dgm:spPr/>
    </dgm:pt>
    <dgm:pt modelId="{938D1216-8354-4323-AF55-1A3D9F813C01}" type="pres">
      <dgm:prSet presAssocID="{5D091574-7C0B-4BC4-BCBC-8ABC7DE2B7C4}" presName="img" presStyleLbl="fgImgPlace1" presStyleIdx="1" presStyleCnt="3" custScaleX="54653" custScaleY="65931" custLinFactNeighborX="-19340" custLinFactNeighborY="-418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1000" b="-21000"/>
          </a:stretch>
        </a:blipFill>
      </dgm:spPr>
      <dgm:extLst>
        <a:ext uri="{E40237B7-FDA0-4F09-8148-C483321AD2D9}">
          <dgm14:cNvPr xmlns:dgm14="http://schemas.microsoft.com/office/drawing/2010/diagram" id="0" name="" descr="Город"/>
        </a:ext>
      </dgm:extLst>
    </dgm:pt>
    <dgm:pt modelId="{1B72385D-13BB-4FDD-93D7-0BCB728676BC}" type="pres">
      <dgm:prSet presAssocID="{5D091574-7C0B-4BC4-BCBC-8ABC7DE2B7C4}" presName="text" presStyleLbl="node1" presStyleIdx="1" presStyleCnt="3">
        <dgm:presLayoutVars>
          <dgm:bulletEnabled val="1"/>
        </dgm:presLayoutVars>
      </dgm:prSet>
      <dgm:spPr/>
    </dgm:pt>
    <dgm:pt modelId="{37FFCEE7-FDE4-453C-B3F1-EA21B8B99EAE}" type="pres">
      <dgm:prSet presAssocID="{79F2D3B4-FD78-4161-A1F3-71D62F5373C0}" presName="spacer" presStyleCnt="0"/>
      <dgm:spPr/>
    </dgm:pt>
    <dgm:pt modelId="{CB674224-4D56-4D86-A258-81F826DB9E41}" type="pres">
      <dgm:prSet presAssocID="{D69F21E6-D0E4-411F-85A4-0E20D09E8723}" presName="comp" presStyleCnt="0"/>
      <dgm:spPr/>
    </dgm:pt>
    <dgm:pt modelId="{3CEF2A9A-2AE4-4A00-A38D-4AF8E7A58991}" type="pres">
      <dgm:prSet presAssocID="{D69F21E6-D0E4-411F-85A4-0E20D09E8723}" presName="box" presStyleLbl="node1" presStyleIdx="2" presStyleCnt="3" custScaleY="159695"/>
      <dgm:spPr/>
    </dgm:pt>
    <dgm:pt modelId="{7C6027A4-9807-4E06-938F-BEA9B549D99F}" type="pres">
      <dgm:prSet presAssocID="{D69F21E6-D0E4-411F-85A4-0E20D09E8723}" presName="img" presStyleLbl="fgImgPlace1" presStyleIdx="2" presStyleCnt="3" custScaleX="55956" custScaleY="63023" custLinFactNeighborX="-18688" custLinFactNeighborY="-313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6000" b="-26000"/>
          </a:stretch>
        </a:blipFill>
      </dgm:spPr>
      <dgm:extLst>
        <a:ext uri="{E40237B7-FDA0-4F09-8148-C483321AD2D9}">
          <dgm14:cNvPr xmlns:dgm14="http://schemas.microsoft.com/office/drawing/2010/diagram" id="0" name="" descr="Расширение бизнеса"/>
        </a:ext>
      </dgm:extLst>
    </dgm:pt>
    <dgm:pt modelId="{FC49A3F0-EAF2-4E61-A1F4-FB931A39A611}" type="pres">
      <dgm:prSet presAssocID="{D69F21E6-D0E4-411F-85A4-0E20D09E8723}" presName="text" presStyleLbl="node1" presStyleIdx="2" presStyleCnt="3">
        <dgm:presLayoutVars>
          <dgm:bulletEnabled val="1"/>
        </dgm:presLayoutVars>
      </dgm:prSet>
      <dgm:spPr/>
    </dgm:pt>
  </dgm:ptLst>
  <dgm:cxnLst>
    <dgm:cxn modelId="{703B0C1A-5110-4ABB-ABEA-167D4745BD03}" type="presOf" srcId="{D69F21E6-D0E4-411F-85A4-0E20D09E8723}" destId="{FC49A3F0-EAF2-4E61-A1F4-FB931A39A611}" srcOrd="1" destOrd="0" presId="urn:microsoft.com/office/officeart/2005/8/layout/vList4"/>
    <dgm:cxn modelId="{1DA86122-8C9B-42E9-A551-E048F4236695}" type="presOf" srcId="{F657CA34-CFBC-4594-BDEF-3C7C27FD9B8F}" destId="{4C80ADB6-D9BC-45BA-B313-DE41FD5ED0AF}" srcOrd="0" destOrd="0" presId="urn:microsoft.com/office/officeart/2005/8/layout/vList4"/>
    <dgm:cxn modelId="{D83BCA5F-E7BD-42E3-BFD4-9E8CA3C5195D}" srcId="{F657CA34-CFBC-4594-BDEF-3C7C27FD9B8F}" destId="{7427020D-6406-47A5-BB73-7E722EF6CF83}" srcOrd="0" destOrd="0" parTransId="{01B094F6-0241-4F57-B526-16DC05742BCD}" sibTransId="{5F6B1E55-868D-446A-92F9-CD0EF9C79DE4}"/>
    <dgm:cxn modelId="{A0F65F52-2542-4BBE-9C63-B6E391822690}" type="presOf" srcId="{7427020D-6406-47A5-BB73-7E722EF6CF83}" destId="{12B75518-D21A-4444-A1CC-D8AA130BA305}" srcOrd="0" destOrd="0" presId="urn:microsoft.com/office/officeart/2005/8/layout/vList4"/>
    <dgm:cxn modelId="{27B53A8A-1FA5-4446-9B57-93B4407B3B8B}" type="presOf" srcId="{7427020D-6406-47A5-BB73-7E722EF6CF83}" destId="{A0B109C6-9C9E-4DD5-B195-E9C2A1B1AE99}" srcOrd="1" destOrd="0" presId="urn:microsoft.com/office/officeart/2005/8/layout/vList4"/>
    <dgm:cxn modelId="{7464ABA6-B15C-4BC0-946A-E36AF2861823}" srcId="{F657CA34-CFBC-4594-BDEF-3C7C27FD9B8F}" destId="{5D091574-7C0B-4BC4-BCBC-8ABC7DE2B7C4}" srcOrd="1" destOrd="0" parTransId="{1414AD88-217B-49B4-9A6F-13F889FC2C7D}" sibTransId="{79F2D3B4-FD78-4161-A1F3-71D62F5373C0}"/>
    <dgm:cxn modelId="{050030A9-88BF-4E84-A8FA-9BB971EC115E}" type="presOf" srcId="{5D091574-7C0B-4BC4-BCBC-8ABC7DE2B7C4}" destId="{A8749E34-7EE8-4F6E-8199-47B9412A63F6}" srcOrd="0" destOrd="0" presId="urn:microsoft.com/office/officeart/2005/8/layout/vList4"/>
    <dgm:cxn modelId="{5C5650E4-11F2-4EB5-9F1C-B6C537390981}" type="presOf" srcId="{D69F21E6-D0E4-411F-85A4-0E20D09E8723}" destId="{3CEF2A9A-2AE4-4A00-A38D-4AF8E7A58991}" srcOrd="0" destOrd="0" presId="urn:microsoft.com/office/officeart/2005/8/layout/vList4"/>
    <dgm:cxn modelId="{A0D2BDF4-CEAD-438F-AF7F-2EC33023A2DF}" srcId="{F657CA34-CFBC-4594-BDEF-3C7C27FD9B8F}" destId="{D69F21E6-D0E4-411F-85A4-0E20D09E8723}" srcOrd="2" destOrd="0" parTransId="{942B46F1-E201-405D-8B7C-C0B3602003A4}" sibTransId="{F2A71F79-7A57-42A9-9A0F-87CD2E0DC27C}"/>
    <dgm:cxn modelId="{440C10FC-DD7D-4B95-8281-861E3E6D9D8A}" type="presOf" srcId="{5D091574-7C0B-4BC4-BCBC-8ABC7DE2B7C4}" destId="{1B72385D-13BB-4FDD-93D7-0BCB728676BC}" srcOrd="1" destOrd="0" presId="urn:microsoft.com/office/officeart/2005/8/layout/vList4"/>
    <dgm:cxn modelId="{D4CD88D1-C328-4A9D-95FC-092B2B710643}" type="presParOf" srcId="{4C80ADB6-D9BC-45BA-B313-DE41FD5ED0AF}" destId="{01979BB1-228B-40A6-872B-ABC23DE7D9A2}" srcOrd="0" destOrd="0" presId="urn:microsoft.com/office/officeart/2005/8/layout/vList4"/>
    <dgm:cxn modelId="{A4846BC5-AA9C-43A4-BA23-E68912EE0800}" type="presParOf" srcId="{01979BB1-228B-40A6-872B-ABC23DE7D9A2}" destId="{12B75518-D21A-4444-A1CC-D8AA130BA305}" srcOrd="0" destOrd="0" presId="urn:microsoft.com/office/officeart/2005/8/layout/vList4"/>
    <dgm:cxn modelId="{D00AF9D4-C225-44EF-9684-A94C097F69F7}" type="presParOf" srcId="{01979BB1-228B-40A6-872B-ABC23DE7D9A2}" destId="{20A335FB-58C2-48F2-9EF3-4B4D1841D909}" srcOrd="1" destOrd="0" presId="urn:microsoft.com/office/officeart/2005/8/layout/vList4"/>
    <dgm:cxn modelId="{E0782648-8101-43E9-BB5F-BB9E4DF5F4EE}" type="presParOf" srcId="{01979BB1-228B-40A6-872B-ABC23DE7D9A2}" destId="{A0B109C6-9C9E-4DD5-B195-E9C2A1B1AE99}" srcOrd="2" destOrd="0" presId="urn:microsoft.com/office/officeart/2005/8/layout/vList4"/>
    <dgm:cxn modelId="{91618A2D-462E-484C-8DE2-43AE85171797}" type="presParOf" srcId="{4C80ADB6-D9BC-45BA-B313-DE41FD5ED0AF}" destId="{E0A66B5F-E77A-4CC5-A8F5-377E427B3E7C}" srcOrd="1" destOrd="0" presId="urn:microsoft.com/office/officeart/2005/8/layout/vList4"/>
    <dgm:cxn modelId="{9ED71F30-C36B-43E1-9F51-3A6FBCC654DB}" type="presParOf" srcId="{4C80ADB6-D9BC-45BA-B313-DE41FD5ED0AF}" destId="{A70713DD-FD99-4968-BC59-6040D5AE9CB9}" srcOrd="2" destOrd="0" presId="urn:microsoft.com/office/officeart/2005/8/layout/vList4"/>
    <dgm:cxn modelId="{6FDE6322-D612-4D31-85A4-89070ECF016B}" type="presParOf" srcId="{A70713DD-FD99-4968-BC59-6040D5AE9CB9}" destId="{A8749E34-7EE8-4F6E-8199-47B9412A63F6}" srcOrd="0" destOrd="0" presId="urn:microsoft.com/office/officeart/2005/8/layout/vList4"/>
    <dgm:cxn modelId="{1311E451-F042-488F-AC85-B1F3C3567975}" type="presParOf" srcId="{A70713DD-FD99-4968-BC59-6040D5AE9CB9}" destId="{938D1216-8354-4323-AF55-1A3D9F813C01}" srcOrd="1" destOrd="0" presId="urn:microsoft.com/office/officeart/2005/8/layout/vList4"/>
    <dgm:cxn modelId="{431242B0-2CCB-47A8-A023-2E320CB9D7EA}" type="presParOf" srcId="{A70713DD-FD99-4968-BC59-6040D5AE9CB9}" destId="{1B72385D-13BB-4FDD-93D7-0BCB728676BC}" srcOrd="2" destOrd="0" presId="urn:microsoft.com/office/officeart/2005/8/layout/vList4"/>
    <dgm:cxn modelId="{0671836D-3380-4321-96F5-1A7ACF4CE205}" type="presParOf" srcId="{4C80ADB6-D9BC-45BA-B313-DE41FD5ED0AF}" destId="{37FFCEE7-FDE4-453C-B3F1-EA21B8B99EAE}" srcOrd="3" destOrd="0" presId="urn:microsoft.com/office/officeart/2005/8/layout/vList4"/>
    <dgm:cxn modelId="{1A3351B3-2DE1-4934-BC16-FB4CE5D1C62B}" type="presParOf" srcId="{4C80ADB6-D9BC-45BA-B313-DE41FD5ED0AF}" destId="{CB674224-4D56-4D86-A258-81F826DB9E41}" srcOrd="4" destOrd="0" presId="urn:microsoft.com/office/officeart/2005/8/layout/vList4"/>
    <dgm:cxn modelId="{4FC292C9-4C1B-4D4B-9D04-8BE54F6FC280}" type="presParOf" srcId="{CB674224-4D56-4D86-A258-81F826DB9E41}" destId="{3CEF2A9A-2AE4-4A00-A38D-4AF8E7A58991}" srcOrd="0" destOrd="0" presId="urn:microsoft.com/office/officeart/2005/8/layout/vList4"/>
    <dgm:cxn modelId="{1B909F94-3150-443D-8228-479C25F4FA9D}" type="presParOf" srcId="{CB674224-4D56-4D86-A258-81F826DB9E41}" destId="{7C6027A4-9807-4E06-938F-BEA9B549D99F}" srcOrd="1" destOrd="0" presId="urn:microsoft.com/office/officeart/2005/8/layout/vList4"/>
    <dgm:cxn modelId="{5C59CD1C-0BF8-4D8F-B9DF-6CB61B4985BC}" type="presParOf" srcId="{CB674224-4D56-4D86-A258-81F826DB9E41}" destId="{FC49A3F0-EAF2-4E61-A1F4-FB931A39A61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57CA34-CFBC-4594-BDEF-3C7C27FD9B8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27020D-6406-47A5-BB73-7E722EF6CF83}">
      <dgm:prSet phldrT="[Текст]" custT="1"/>
      <dgm:spPr/>
      <dgm:t>
        <a:bodyPr/>
        <a:lstStyle/>
        <a:p>
          <a:endParaRPr lang="ru-RU" sz="1800" b="1" dirty="0">
            <a:solidFill>
              <a:schemeClr val="accent1">
                <a:lumMod val="50000"/>
              </a:schemeClr>
            </a:solidFill>
          </a:endParaRPr>
        </a:p>
        <a:p>
          <a:r>
            <a:rPr lang="ru-RU" sz="1800" b="1" dirty="0">
              <a:solidFill>
                <a:schemeClr val="accent1">
                  <a:lumMod val="50000"/>
                </a:schemeClr>
              </a:solidFill>
            </a:rPr>
            <a:t>Мероприятия по содержанию, ремонту автомобильных дорог общего пользования местного значения, в том числе объектов улично-дорожной сети и сооружений на них</a:t>
          </a:r>
        </a:p>
      </dgm:t>
    </dgm:pt>
    <dgm:pt modelId="{01B094F6-0241-4F57-B526-16DC05742BCD}" type="parTrans" cxnId="{D83BCA5F-E7BD-42E3-BFD4-9E8CA3C5195D}">
      <dgm:prSet/>
      <dgm:spPr/>
      <dgm:t>
        <a:bodyPr/>
        <a:lstStyle/>
        <a:p>
          <a:endParaRPr lang="ru-RU"/>
        </a:p>
      </dgm:t>
    </dgm:pt>
    <dgm:pt modelId="{5F6B1E55-868D-446A-92F9-CD0EF9C79DE4}" type="sibTrans" cxnId="{D83BCA5F-E7BD-42E3-BFD4-9E8CA3C5195D}">
      <dgm:prSet/>
      <dgm:spPr/>
      <dgm:t>
        <a:bodyPr/>
        <a:lstStyle/>
        <a:p>
          <a:endParaRPr lang="ru-RU"/>
        </a:p>
      </dgm:t>
    </dgm:pt>
    <dgm:pt modelId="{5D091574-7C0B-4BC4-BCBC-8ABC7DE2B7C4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accent1">
                  <a:lumMod val="50000"/>
                </a:schemeClr>
              </a:solidFill>
            </a:rPr>
            <a:t>Организация повышения квалификации муниципальных служащих</a:t>
          </a:r>
        </a:p>
      </dgm:t>
    </dgm:pt>
    <dgm:pt modelId="{1414AD88-217B-49B4-9A6F-13F889FC2C7D}" type="parTrans" cxnId="{7464ABA6-B15C-4BC0-946A-E36AF2861823}">
      <dgm:prSet/>
      <dgm:spPr/>
      <dgm:t>
        <a:bodyPr/>
        <a:lstStyle/>
        <a:p>
          <a:endParaRPr lang="ru-RU"/>
        </a:p>
      </dgm:t>
    </dgm:pt>
    <dgm:pt modelId="{79F2D3B4-FD78-4161-A1F3-71D62F5373C0}" type="sibTrans" cxnId="{7464ABA6-B15C-4BC0-946A-E36AF2861823}">
      <dgm:prSet/>
      <dgm:spPr/>
      <dgm:t>
        <a:bodyPr/>
        <a:lstStyle/>
        <a:p>
          <a:endParaRPr lang="ru-RU"/>
        </a:p>
      </dgm:t>
    </dgm:pt>
    <dgm:pt modelId="{D69F21E6-D0E4-411F-85A4-0E20D09E8723}">
      <dgm:prSet phldrT="[Текст]" custT="1"/>
      <dgm:spPr/>
      <dgm:t>
        <a:bodyPr/>
        <a:lstStyle/>
        <a:p>
          <a:endParaRPr lang="ru-RU" sz="1800" b="1" dirty="0">
            <a:solidFill>
              <a:schemeClr val="accent1">
                <a:lumMod val="50000"/>
              </a:schemeClr>
            </a:solidFill>
          </a:endParaRPr>
        </a:p>
        <a:p>
          <a:endParaRPr lang="ru-RU" sz="1800" b="1" dirty="0">
            <a:solidFill>
              <a:schemeClr val="accent1">
                <a:lumMod val="50000"/>
              </a:schemeClr>
            </a:solidFill>
          </a:endParaRPr>
        </a:p>
        <a:p>
          <a:endParaRPr lang="ru-RU" sz="1800" b="1" dirty="0">
            <a:solidFill>
              <a:schemeClr val="accent1">
                <a:lumMod val="50000"/>
              </a:schemeClr>
            </a:solidFill>
          </a:endParaRPr>
        </a:p>
        <a:p>
          <a:r>
            <a:rPr lang="ru-RU" sz="1800" b="1" dirty="0">
              <a:solidFill>
                <a:schemeClr val="accent1">
                  <a:lumMod val="50000"/>
                </a:schemeClr>
              </a:solidFill>
            </a:rPr>
            <a:t>Мероприятия по ремонту автомобильных дорог и сохранению их протяженности </a:t>
          </a:r>
        </a:p>
        <a:p>
          <a:endParaRPr lang="ru-RU" sz="1800" b="1" dirty="0">
            <a:solidFill>
              <a:schemeClr val="accent1">
                <a:lumMod val="50000"/>
              </a:schemeClr>
            </a:solidFill>
          </a:endParaRPr>
        </a:p>
        <a:p>
          <a:endParaRPr lang="ru-RU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942B46F1-E201-405D-8B7C-C0B3602003A4}" type="parTrans" cxnId="{A0D2BDF4-CEAD-438F-AF7F-2EC33023A2DF}">
      <dgm:prSet/>
      <dgm:spPr/>
      <dgm:t>
        <a:bodyPr/>
        <a:lstStyle/>
        <a:p>
          <a:endParaRPr lang="ru-RU"/>
        </a:p>
      </dgm:t>
    </dgm:pt>
    <dgm:pt modelId="{F2A71F79-7A57-42A9-9A0F-87CD2E0DC27C}" type="sibTrans" cxnId="{A0D2BDF4-CEAD-438F-AF7F-2EC33023A2DF}">
      <dgm:prSet/>
      <dgm:spPr/>
      <dgm:t>
        <a:bodyPr/>
        <a:lstStyle/>
        <a:p>
          <a:endParaRPr lang="ru-RU"/>
        </a:p>
      </dgm:t>
    </dgm:pt>
    <dgm:pt modelId="{4C80ADB6-D9BC-45BA-B313-DE41FD5ED0AF}" type="pres">
      <dgm:prSet presAssocID="{F657CA34-CFBC-4594-BDEF-3C7C27FD9B8F}" presName="linear" presStyleCnt="0">
        <dgm:presLayoutVars>
          <dgm:dir/>
          <dgm:resizeHandles val="exact"/>
        </dgm:presLayoutVars>
      </dgm:prSet>
      <dgm:spPr/>
    </dgm:pt>
    <dgm:pt modelId="{01979BB1-228B-40A6-872B-ABC23DE7D9A2}" type="pres">
      <dgm:prSet presAssocID="{7427020D-6406-47A5-BB73-7E722EF6CF83}" presName="comp" presStyleCnt="0"/>
      <dgm:spPr/>
    </dgm:pt>
    <dgm:pt modelId="{12B75518-D21A-4444-A1CC-D8AA130BA305}" type="pres">
      <dgm:prSet presAssocID="{7427020D-6406-47A5-BB73-7E722EF6CF83}" presName="box" presStyleLbl="node1" presStyleIdx="0" presStyleCnt="3" custLinFactNeighborX="1151" custLinFactNeighborY="-747"/>
      <dgm:spPr/>
    </dgm:pt>
    <dgm:pt modelId="{20A335FB-58C2-48F2-9EF3-4B4D1841D909}" type="pres">
      <dgm:prSet presAssocID="{7427020D-6406-47A5-BB73-7E722EF6CF83}" presName="img" presStyleLbl="fgImgPlace1" presStyleIdx="0" presStyleCnt="3" custScaleX="50747" custScaleY="64471" custLinFactNeighborX="-21293" custLinFactNeighborY="-420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0000" b="-20000"/>
          </a:stretch>
        </a:blipFill>
      </dgm:spPr>
      <dgm:extLst>
        <a:ext uri="{E40237B7-FDA0-4F09-8148-C483321AD2D9}">
          <dgm14:cNvPr xmlns:dgm14="http://schemas.microsoft.com/office/drawing/2010/diagram" id="0" name="" descr="Полиция"/>
        </a:ext>
      </dgm:extLst>
    </dgm:pt>
    <dgm:pt modelId="{A0B109C6-9C9E-4DD5-B195-E9C2A1B1AE99}" type="pres">
      <dgm:prSet presAssocID="{7427020D-6406-47A5-BB73-7E722EF6CF83}" presName="text" presStyleLbl="node1" presStyleIdx="0" presStyleCnt="3">
        <dgm:presLayoutVars>
          <dgm:bulletEnabled val="1"/>
        </dgm:presLayoutVars>
      </dgm:prSet>
      <dgm:spPr/>
    </dgm:pt>
    <dgm:pt modelId="{E0A66B5F-E77A-4CC5-A8F5-377E427B3E7C}" type="pres">
      <dgm:prSet presAssocID="{5F6B1E55-868D-446A-92F9-CD0EF9C79DE4}" presName="spacer" presStyleCnt="0"/>
      <dgm:spPr/>
    </dgm:pt>
    <dgm:pt modelId="{A70713DD-FD99-4968-BC59-6040D5AE9CB9}" type="pres">
      <dgm:prSet presAssocID="{5D091574-7C0B-4BC4-BCBC-8ABC7DE2B7C4}" presName="comp" presStyleCnt="0"/>
      <dgm:spPr/>
    </dgm:pt>
    <dgm:pt modelId="{A8749E34-7EE8-4F6E-8199-47B9412A63F6}" type="pres">
      <dgm:prSet presAssocID="{5D091574-7C0B-4BC4-BCBC-8ABC7DE2B7C4}" presName="box" presStyleLbl="node1" presStyleIdx="1" presStyleCnt="3"/>
      <dgm:spPr/>
    </dgm:pt>
    <dgm:pt modelId="{938D1216-8354-4323-AF55-1A3D9F813C01}" type="pres">
      <dgm:prSet presAssocID="{5D091574-7C0B-4BC4-BCBC-8ABC7DE2B7C4}" presName="img" presStyleLbl="fgImgPlace1" presStyleIdx="1" presStyleCnt="3" custScaleX="54653" custScaleY="65931" custLinFactNeighborX="-19340" custLinFactNeighborY="-418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Аудитория"/>
        </a:ext>
      </dgm:extLst>
    </dgm:pt>
    <dgm:pt modelId="{1B72385D-13BB-4FDD-93D7-0BCB728676BC}" type="pres">
      <dgm:prSet presAssocID="{5D091574-7C0B-4BC4-BCBC-8ABC7DE2B7C4}" presName="text" presStyleLbl="node1" presStyleIdx="1" presStyleCnt="3">
        <dgm:presLayoutVars>
          <dgm:bulletEnabled val="1"/>
        </dgm:presLayoutVars>
      </dgm:prSet>
      <dgm:spPr/>
    </dgm:pt>
    <dgm:pt modelId="{37FFCEE7-FDE4-453C-B3F1-EA21B8B99EAE}" type="pres">
      <dgm:prSet presAssocID="{79F2D3B4-FD78-4161-A1F3-71D62F5373C0}" presName="spacer" presStyleCnt="0"/>
      <dgm:spPr/>
    </dgm:pt>
    <dgm:pt modelId="{CB674224-4D56-4D86-A258-81F826DB9E41}" type="pres">
      <dgm:prSet presAssocID="{D69F21E6-D0E4-411F-85A4-0E20D09E8723}" presName="comp" presStyleCnt="0"/>
      <dgm:spPr/>
    </dgm:pt>
    <dgm:pt modelId="{3CEF2A9A-2AE4-4A00-A38D-4AF8E7A58991}" type="pres">
      <dgm:prSet presAssocID="{D69F21E6-D0E4-411F-85A4-0E20D09E8723}" presName="box" presStyleLbl="node1" presStyleIdx="2" presStyleCnt="3" custScaleY="103504"/>
      <dgm:spPr/>
    </dgm:pt>
    <dgm:pt modelId="{7C6027A4-9807-4E06-938F-BEA9B549D99F}" type="pres">
      <dgm:prSet presAssocID="{D69F21E6-D0E4-411F-85A4-0E20D09E8723}" presName="img" presStyleLbl="fgImgPlace1" presStyleIdx="2" presStyleCnt="3" custScaleX="55956" custScaleY="63023" custLinFactNeighborX="-18688" custLinFactNeighborY="-313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8000" b="-28000"/>
          </a:stretch>
        </a:blipFill>
      </dgm:spPr>
      <dgm:extLst>
        <a:ext uri="{E40237B7-FDA0-4F09-8148-C483321AD2D9}">
          <dgm14:cNvPr xmlns:dgm14="http://schemas.microsoft.com/office/drawing/2010/diagram" id="0" name="" descr="Машина"/>
        </a:ext>
      </dgm:extLst>
    </dgm:pt>
    <dgm:pt modelId="{FC49A3F0-EAF2-4E61-A1F4-FB931A39A611}" type="pres">
      <dgm:prSet presAssocID="{D69F21E6-D0E4-411F-85A4-0E20D09E8723}" presName="text" presStyleLbl="node1" presStyleIdx="2" presStyleCnt="3">
        <dgm:presLayoutVars>
          <dgm:bulletEnabled val="1"/>
        </dgm:presLayoutVars>
      </dgm:prSet>
      <dgm:spPr/>
    </dgm:pt>
  </dgm:ptLst>
  <dgm:cxnLst>
    <dgm:cxn modelId="{703B0C1A-5110-4ABB-ABEA-167D4745BD03}" type="presOf" srcId="{D69F21E6-D0E4-411F-85A4-0E20D09E8723}" destId="{FC49A3F0-EAF2-4E61-A1F4-FB931A39A611}" srcOrd="1" destOrd="0" presId="urn:microsoft.com/office/officeart/2005/8/layout/vList4"/>
    <dgm:cxn modelId="{1DA86122-8C9B-42E9-A551-E048F4236695}" type="presOf" srcId="{F657CA34-CFBC-4594-BDEF-3C7C27FD9B8F}" destId="{4C80ADB6-D9BC-45BA-B313-DE41FD5ED0AF}" srcOrd="0" destOrd="0" presId="urn:microsoft.com/office/officeart/2005/8/layout/vList4"/>
    <dgm:cxn modelId="{D83BCA5F-E7BD-42E3-BFD4-9E8CA3C5195D}" srcId="{F657CA34-CFBC-4594-BDEF-3C7C27FD9B8F}" destId="{7427020D-6406-47A5-BB73-7E722EF6CF83}" srcOrd="0" destOrd="0" parTransId="{01B094F6-0241-4F57-B526-16DC05742BCD}" sibTransId="{5F6B1E55-868D-446A-92F9-CD0EF9C79DE4}"/>
    <dgm:cxn modelId="{A0F65F52-2542-4BBE-9C63-B6E391822690}" type="presOf" srcId="{7427020D-6406-47A5-BB73-7E722EF6CF83}" destId="{12B75518-D21A-4444-A1CC-D8AA130BA305}" srcOrd="0" destOrd="0" presId="urn:microsoft.com/office/officeart/2005/8/layout/vList4"/>
    <dgm:cxn modelId="{27B53A8A-1FA5-4446-9B57-93B4407B3B8B}" type="presOf" srcId="{7427020D-6406-47A5-BB73-7E722EF6CF83}" destId="{A0B109C6-9C9E-4DD5-B195-E9C2A1B1AE99}" srcOrd="1" destOrd="0" presId="urn:microsoft.com/office/officeart/2005/8/layout/vList4"/>
    <dgm:cxn modelId="{7464ABA6-B15C-4BC0-946A-E36AF2861823}" srcId="{F657CA34-CFBC-4594-BDEF-3C7C27FD9B8F}" destId="{5D091574-7C0B-4BC4-BCBC-8ABC7DE2B7C4}" srcOrd="1" destOrd="0" parTransId="{1414AD88-217B-49B4-9A6F-13F889FC2C7D}" sibTransId="{79F2D3B4-FD78-4161-A1F3-71D62F5373C0}"/>
    <dgm:cxn modelId="{050030A9-88BF-4E84-A8FA-9BB971EC115E}" type="presOf" srcId="{5D091574-7C0B-4BC4-BCBC-8ABC7DE2B7C4}" destId="{A8749E34-7EE8-4F6E-8199-47B9412A63F6}" srcOrd="0" destOrd="0" presId="urn:microsoft.com/office/officeart/2005/8/layout/vList4"/>
    <dgm:cxn modelId="{5C5650E4-11F2-4EB5-9F1C-B6C537390981}" type="presOf" srcId="{D69F21E6-D0E4-411F-85A4-0E20D09E8723}" destId="{3CEF2A9A-2AE4-4A00-A38D-4AF8E7A58991}" srcOrd="0" destOrd="0" presId="urn:microsoft.com/office/officeart/2005/8/layout/vList4"/>
    <dgm:cxn modelId="{A0D2BDF4-CEAD-438F-AF7F-2EC33023A2DF}" srcId="{F657CA34-CFBC-4594-BDEF-3C7C27FD9B8F}" destId="{D69F21E6-D0E4-411F-85A4-0E20D09E8723}" srcOrd="2" destOrd="0" parTransId="{942B46F1-E201-405D-8B7C-C0B3602003A4}" sibTransId="{F2A71F79-7A57-42A9-9A0F-87CD2E0DC27C}"/>
    <dgm:cxn modelId="{440C10FC-DD7D-4B95-8281-861E3E6D9D8A}" type="presOf" srcId="{5D091574-7C0B-4BC4-BCBC-8ABC7DE2B7C4}" destId="{1B72385D-13BB-4FDD-93D7-0BCB728676BC}" srcOrd="1" destOrd="0" presId="urn:microsoft.com/office/officeart/2005/8/layout/vList4"/>
    <dgm:cxn modelId="{D4CD88D1-C328-4A9D-95FC-092B2B710643}" type="presParOf" srcId="{4C80ADB6-D9BC-45BA-B313-DE41FD5ED0AF}" destId="{01979BB1-228B-40A6-872B-ABC23DE7D9A2}" srcOrd="0" destOrd="0" presId="urn:microsoft.com/office/officeart/2005/8/layout/vList4"/>
    <dgm:cxn modelId="{A4846BC5-AA9C-43A4-BA23-E68912EE0800}" type="presParOf" srcId="{01979BB1-228B-40A6-872B-ABC23DE7D9A2}" destId="{12B75518-D21A-4444-A1CC-D8AA130BA305}" srcOrd="0" destOrd="0" presId="urn:microsoft.com/office/officeart/2005/8/layout/vList4"/>
    <dgm:cxn modelId="{D00AF9D4-C225-44EF-9684-A94C097F69F7}" type="presParOf" srcId="{01979BB1-228B-40A6-872B-ABC23DE7D9A2}" destId="{20A335FB-58C2-48F2-9EF3-4B4D1841D909}" srcOrd="1" destOrd="0" presId="urn:microsoft.com/office/officeart/2005/8/layout/vList4"/>
    <dgm:cxn modelId="{E0782648-8101-43E9-BB5F-BB9E4DF5F4EE}" type="presParOf" srcId="{01979BB1-228B-40A6-872B-ABC23DE7D9A2}" destId="{A0B109C6-9C9E-4DD5-B195-E9C2A1B1AE99}" srcOrd="2" destOrd="0" presId="urn:microsoft.com/office/officeart/2005/8/layout/vList4"/>
    <dgm:cxn modelId="{91618A2D-462E-484C-8DE2-43AE85171797}" type="presParOf" srcId="{4C80ADB6-D9BC-45BA-B313-DE41FD5ED0AF}" destId="{E0A66B5F-E77A-4CC5-A8F5-377E427B3E7C}" srcOrd="1" destOrd="0" presId="urn:microsoft.com/office/officeart/2005/8/layout/vList4"/>
    <dgm:cxn modelId="{9ED71F30-C36B-43E1-9F51-3A6FBCC654DB}" type="presParOf" srcId="{4C80ADB6-D9BC-45BA-B313-DE41FD5ED0AF}" destId="{A70713DD-FD99-4968-BC59-6040D5AE9CB9}" srcOrd="2" destOrd="0" presId="urn:microsoft.com/office/officeart/2005/8/layout/vList4"/>
    <dgm:cxn modelId="{6FDE6322-D612-4D31-85A4-89070ECF016B}" type="presParOf" srcId="{A70713DD-FD99-4968-BC59-6040D5AE9CB9}" destId="{A8749E34-7EE8-4F6E-8199-47B9412A63F6}" srcOrd="0" destOrd="0" presId="urn:microsoft.com/office/officeart/2005/8/layout/vList4"/>
    <dgm:cxn modelId="{1311E451-F042-488F-AC85-B1F3C3567975}" type="presParOf" srcId="{A70713DD-FD99-4968-BC59-6040D5AE9CB9}" destId="{938D1216-8354-4323-AF55-1A3D9F813C01}" srcOrd="1" destOrd="0" presId="urn:microsoft.com/office/officeart/2005/8/layout/vList4"/>
    <dgm:cxn modelId="{431242B0-2CCB-47A8-A023-2E320CB9D7EA}" type="presParOf" srcId="{A70713DD-FD99-4968-BC59-6040D5AE9CB9}" destId="{1B72385D-13BB-4FDD-93D7-0BCB728676BC}" srcOrd="2" destOrd="0" presId="urn:microsoft.com/office/officeart/2005/8/layout/vList4"/>
    <dgm:cxn modelId="{0671836D-3380-4321-96F5-1A7ACF4CE205}" type="presParOf" srcId="{4C80ADB6-D9BC-45BA-B313-DE41FD5ED0AF}" destId="{37FFCEE7-FDE4-453C-B3F1-EA21B8B99EAE}" srcOrd="3" destOrd="0" presId="urn:microsoft.com/office/officeart/2005/8/layout/vList4"/>
    <dgm:cxn modelId="{1A3351B3-2DE1-4934-BC16-FB4CE5D1C62B}" type="presParOf" srcId="{4C80ADB6-D9BC-45BA-B313-DE41FD5ED0AF}" destId="{CB674224-4D56-4D86-A258-81F826DB9E41}" srcOrd="4" destOrd="0" presId="urn:microsoft.com/office/officeart/2005/8/layout/vList4"/>
    <dgm:cxn modelId="{4FC292C9-4C1B-4D4B-9D04-8BE54F6FC280}" type="presParOf" srcId="{CB674224-4D56-4D86-A258-81F826DB9E41}" destId="{3CEF2A9A-2AE4-4A00-A38D-4AF8E7A58991}" srcOrd="0" destOrd="0" presId="urn:microsoft.com/office/officeart/2005/8/layout/vList4"/>
    <dgm:cxn modelId="{1B909F94-3150-443D-8228-479C25F4FA9D}" type="presParOf" srcId="{CB674224-4D56-4D86-A258-81F826DB9E41}" destId="{7C6027A4-9807-4E06-938F-BEA9B549D99F}" srcOrd="1" destOrd="0" presId="urn:microsoft.com/office/officeart/2005/8/layout/vList4"/>
    <dgm:cxn modelId="{5C59CD1C-0BF8-4D8F-B9DF-6CB61B4985BC}" type="presParOf" srcId="{CB674224-4D56-4D86-A258-81F826DB9E41}" destId="{FC49A3F0-EAF2-4E61-A1F4-FB931A39A61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657CA34-CFBC-4594-BDEF-3C7C27FD9B8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27020D-6406-47A5-BB73-7E722EF6CF83}">
      <dgm:prSet phldrT="[Текст]" custT="1"/>
      <dgm:spPr/>
      <dgm:t>
        <a:bodyPr/>
        <a:lstStyle/>
        <a:p>
          <a:endParaRPr lang="ru-RU" sz="1800" b="1" dirty="0">
            <a:solidFill>
              <a:schemeClr val="accent1">
                <a:lumMod val="50000"/>
              </a:schemeClr>
            </a:solidFill>
          </a:endParaRPr>
        </a:p>
        <a:p>
          <a:r>
            <a:rPr lang="ru-RU" sz="1800" b="1" dirty="0">
              <a:solidFill>
                <a:schemeClr val="accent1">
                  <a:lumMod val="50000"/>
                </a:schemeClr>
              </a:solidFill>
            </a:rPr>
            <a:t>Мероприятия по обеспечению пожарной безопасности;</a:t>
          </a:r>
        </a:p>
        <a:p>
          <a:r>
            <a:rPr lang="ru-RU" sz="1800" b="1" dirty="0">
              <a:solidFill>
                <a:schemeClr val="accent1">
                  <a:lumMod val="50000"/>
                </a:schemeClr>
              </a:solidFill>
            </a:rPr>
            <a:t>Повышение безопасности населения от угроз природного и техногенного характера, противодействие терроризму и экстремизму</a:t>
          </a:r>
        </a:p>
      </dgm:t>
    </dgm:pt>
    <dgm:pt modelId="{01B094F6-0241-4F57-B526-16DC05742BCD}" type="parTrans" cxnId="{D83BCA5F-E7BD-42E3-BFD4-9E8CA3C5195D}">
      <dgm:prSet/>
      <dgm:spPr/>
      <dgm:t>
        <a:bodyPr/>
        <a:lstStyle/>
        <a:p>
          <a:endParaRPr lang="ru-RU"/>
        </a:p>
      </dgm:t>
    </dgm:pt>
    <dgm:pt modelId="{5F6B1E55-868D-446A-92F9-CD0EF9C79DE4}" type="sibTrans" cxnId="{D83BCA5F-E7BD-42E3-BFD4-9E8CA3C5195D}">
      <dgm:prSet/>
      <dgm:spPr/>
      <dgm:t>
        <a:bodyPr/>
        <a:lstStyle/>
        <a:p>
          <a:endParaRPr lang="ru-RU"/>
        </a:p>
      </dgm:t>
    </dgm:pt>
    <dgm:pt modelId="{5D091574-7C0B-4BC4-BCBC-8ABC7DE2B7C4}">
      <dgm:prSet phldrT="[Текст]" custT="1"/>
      <dgm:spPr/>
      <dgm:t>
        <a:bodyPr/>
        <a:lstStyle/>
        <a:p>
          <a:endParaRPr lang="ru-RU" sz="1800" b="1" dirty="0">
            <a:solidFill>
              <a:schemeClr val="accent1">
                <a:lumMod val="50000"/>
              </a:schemeClr>
            </a:solidFill>
          </a:endParaRPr>
        </a:p>
        <a:p>
          <a:r>
            <a:rPr lang="ru-RU" sz="1800" b="1" dirty="0">
              <a:solidFill>
                <a:schemeClr val="accent1">
                  <a:lumMod val="50000"/>
                </a:schemeClr>
              </a:solidFill>
            </a:rPr>
            <a:t>Мероприятия по замене светильников уличного освещения; Мероприятия по разработке проектов газификации бани и обеспечению резервным топливом котельной</a:t>
          </a:r>
        </a:p>
      </dgm:t>
    </dgm:pt>
    <dgm:pt modelId="{1414AD88-217B-49B4-9A6F-13F889FC2C7D}" type="parTrans" cxnId="{7464ABA6-B15C-4BC0-946A-E36AF2861823}">
      <dgm:prSet/>
      <dgm:spPr/>
      <dgm:t>
        <a:bodyPr/>
        <a:lstStyle/>
        <a:p>
          <a:endParaRPr lang="ru-RU"/>
        </a:p>
      </dgm:t>
    </dgm:pt>
    <dgm:pt modelId="{79F2D3B4-FD78-4161-A1F3-71D62F5373C0}" type="sibTrans" cxnId="{7464ABA6-B15C-4BC0-946A-E36AF2861823}">
      <dgm:prSet/>
      <dgm:spPr/>
      <dgm:t>
        <a:bodyPr/>
        <a:lstStyle/>
        <a:p>
          <a:endParaRPr lang="ru-RU"/>
        </a:p>
      </dgm:t>
    </dgm:pt>
    <dgm:pt modelId="{D69F21E6-D0E4-411F-85A4-0E20D09E8723}">
      <dgm:prSet phldrT="[Текст]" custT="1"/>
      <dgm:spPr/>
      <dgm:t>
        <a:bodyPr/>
        <a:lstStyle/>
        <a:p>
          <a:endParaRPr lang="ru-RU" sz="1800" b="1" dirty="0">
            <a:solidFill>
              <a:schemeClr val="accent1">
                <a:lumMod val="50000"/>
              </a:schemeClr>
            </a:solidFill>
          </a:endParaRPr>
        </a:p>
        <a:p>
          <a:endParaRPr lang="ru-RU" sz="1800" b="1" dirty="0">
            <a:solidFill>
              <a:schemeClr val="accent1">
                <a:lumMod val="50000"/>
              </a:schemeClr>
            </a:solidFill>
          </a:endParaRPr>
        </a:p>
        <a:p>
          <a:r>
            <a:rPr lang="ru-RU" sz="1800" b="1" dirty="0">
              <a:solidFill>
                <a:schemeClr val="accent1">
                  <a:lumMod val="50000"/>
                </a:schemeClr>
              </a:solidFill>
            </a:rPr>
            <a:t>Мероприятия по проведению медицинских осмотров и обучению в области охраны труда</a:t>
          </a:r>
        </a:p>
        <a:p>
          <a:endParaRPr lang="ru-RU" sz="1800" b="1" dirty="0">
            <a:solidFill>
              <a:schemeClr val="accent1">
                <a:lumMod val="50000"/>
              </a:schemeClr>
            </a:solidFill>
          </a:endParaRPr>
        </a:p>
        <a:p>
          <a:endParaRPr lang="ru-RU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942B46F1-E201-405D-8B7C-C0B3602003A4}" type="parTrans" cxnId="{A0D2BDF4-CEAD-438F-AF7F-2EC33023A2DF}">
      <dgm:prSet/>
      <dgm:spPr/>
      <dgm:t>
        <a:bodyPr/>
        <a:lstStyle/>
        <a:p>
          <a:endParaRPr lang="ru-RU"/>
        </a:p>
      </dgm:t>
    </dgm:pt>
    <dgm:pt modelId="{F2A71F79-7A57-42A9-9A0F-87CD2E0DC27C}" type="sibTrans" cxnId="{A0D2BDF4-CEAD-438F-AF7F-2EC33023A2DF}">
      <dgm:prSet/>
      <dgm:spPr/>
      <dgm:t>
        <a:bodyPr/>
        <a:lstStyle/>
        <a:p>
          <a:endParaRPr lang="ru-RU"/>
        </a:p>
      </dgm:t>
    </dgm:pt>
    <dgm:pt modelId="{4C80ADB6-D9BC-45BA-B313-DE41FD5ED0AF}" type="pres">
      <dgm:prSet presAssocID="{F657CA34-CFBC-4594-BDEF-3C7C27FD9B8F}" presName="linear" presStyleCnt="0">
        <dgm:presLayoutVars>
          <dgm:dir/>
          <dgm:resizeHandles val="exact"/>
        </dgm:presLayoutVars>
      </dgm:prSet>
      <dgm:spPr/>
    </dgm:pt>
    <dgm:pt modelId="{01979BB1-228B-40A6-872B-ABC23DE7D9A2}" type="pres">
      <dgm:prSet presAssocID="{7427020D-6406-47A5-BB73-7E722EF6CF83}" presName="comp" presStyleCnt="0"/>
      <dgm:spPr/>
    </dgm:pt>
    <dgm:pt modelId="{12B75518-D21A-4444-A1CC-D8AA130BA305}" type="pres">
      <dgm:prSet presAssocID="{7427020D-6406-47A5-BB73-7E722EF6CF83}" presName="box" presStyleLbl="node1" presStyleIdx="0" presStyleCnt="3" custScaleY="136044" custLinFactNeighborY="238"/>
      <dgm:spPr/>
    </dgm:pt>
    <dgm:pt modelId="{20A335FB-58C2-48F2-9EF3-4B4D1841D909}" type="pres">
      <dgm:prSet presAssocID="{7427020D-6406-47A5-BB73-7E722EF6CF83}" presName="img" presStyleLbl="fgImgPlace1" presStyleIdx="0" presStyleCnt="3" custScaleX="50747" custScaleY="64471" custLinFactNeighborX="-21293" custLinFactNeighborY="-420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9000" b="-9000"/>
          </a:stretch>
        </a:blipFill>
      </dgm:spPr>
      <dgm:extLst>
        <a:ext uri="{E40237B7-FDA0-4F09-8148-C483321AD2D9}">
          <dgm14:cNvPr xmlns:dgm14="http://schemas.microsoft.com/office/drawing/2010/diagram" id="0" name="" descr="Пожарный"/>
        </a:ext>
      </dgm:extLst>
    </dgm:pt>
    <dgm:pt modelId="{A0B109C6-9C9E-4DD5-B195-E9C2A1B1AE99}" type="pres">
      <dgm:prSet presAssocID="{7427020D-6406-47A5-BB73-7E722EF6CF83}" presName="text" presStyleLbl="node1" presStyleIdx="0" presStyleCnt="3">
        <dgm:presLayoutVars>
          <dgm:bulletEnabled val="1"/>
        </dgm:presLayoutVars>
      </dgm:prSet>
      <dgm:spPr/>
    </dgm:pt>
    <dgm:pt modelId="{E0A66B5F-E77A-4CC5-A8F5-377E427B3E7C}" type="pres">
      <dgm:prSet presAssocID="{5F6B1E55-868D-446A-92F9-CD0EF9C79DE4}" presName="spacer" presStyleCnt="0"/>
      <dgm:spPr/>
    </dgm:pt>
    <dgm:pt modelId="{A70713DD-FD99-4968-BC59-6040D5AE9CB9}" type="pres">
      <dgm:prSet presAssocID="{5D091574-7C0B-4BC4-BCBC-8ABC7DE2B7C4}" presName="comp" presStyleCnt="0"/>
      <dgm:spPr/>
    </dgm:pt>
    <dgm:pt modelId="{A8749E34-7EE8-4F6E-8199-47B9412A63F6}" type="pres">
      <dgm:prSet presAssocID="{5D091574-7C0B-4BC4-BCBC-8ABC7DE2B7C4}" presName="box" presStyleLbl="node1" presStyleIdx="1" presStyleCnt="3" custScaleY="144786" custLinFactNeighborX="130"/>
      <dgm:spPr/>
    </dgm:pt>
    <dgm:pt modelId="{938D1216-8354-4323-AF55-1A3D9F813C01}" type="pres">
      <dgm:prSet presAssocID="{5D091574-7C0B-4BC4-BCBC-8ABC7DE2B7C4}" presName="img" presStyleLbl="fgImgPlace1" presStyleIdx="1" presStyleCnt="3" custScaleX="52613" custScaleY="64001" custLinFactNeighborX="-19340" custLinFactNeighborY="-418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Аудитория"/>
        </a:ext>
      </dgm:extLst>
    </dgm:pt>
    <dgm:pt modelId="{1B72385D-13BB-4FDD-93D7-0BCB728676BC}" type="pres">
      <dgm:prSet presAssocID="{5D091574-7C0B-4BC4-BCBC-8ABC7DE2B7C4}" presName="text" presStyleLbl="node1" presStyleIdx="1" presStyleCnt="3">
        <dgm:presLayoutVars>
          <dgm:bulletEnabled val="1"/>
        </dgm:presLayoutVars>
      </dgm:prSet>
      <dgm:spPr/>
    </dgm:pt>
    <dgm:pt modelId="{37FFCEE7-FDE4-453C-B3F1-EA21B8B99EAE}" type="pres">
      <dgm:prSet presAssocID="{79F2D3B4-FD78-4161-A1F3-71D62F5373C0}" presName="spacer" presStyleCnt="0"/>
      <dgm:spPr/>
    </dgm:pt>
    <dgm:pt modelId="{CB674224-4D56-4D86-A258-81F826DB9E41}" type="pres">
      <dgm:prSet presAssocID="{D69F21E6-D0E4-411F-85A4-0E20D09E8723}" presName="comp" presStyleCnt="0"/>
      <dgm:spPr/>
    </dgm:pt>
    <dgm:pt modelId="{3CEF2A9A-2AE4-4A00-A38D-4AF8E7A58991}" type="pres">
      <dgm:prSet presAssocID="{D69F21E6-D0E4-411F-85A4-0E20D09E8723}" presName="box" presStyleLbl="node1" presStyleIdx="2" presStyleCnt="3" custScaleY="103504"/>
      <dgm:spPr/>
    </dgm:pt>
    <dgm:pt modelId="{7C6027A4-9807-4E06-938F-BEA9B549D99F}" type="pres">
      <dgm:prSet presAssocID="{D69F21E6-D0E4-411F-85A4-0E20D09E8723}" presName="img" presStyleLbl="fgImgPlace1" presStyleIdx="2" presStyleCnt="3" custScaleX="55956" custScaleY="63023" custLinFactNeighborX="-18688" custLinFactNeighborY="-313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33000" b="-33000"/>
          </a:stretch>
        </a:blipFill>
      </dgm:spPr>
      <dgm:extLst>
        <a:ext uri="{E40237B7-FDA0-4F09-8148-C483321AD2D9}">
          <dgm14:cNvPr xmlns:dgm14="http://schemas.microsoft.com/office/drawing/2010/diagram" id="0" name="" descr="Высокое напряжение"/>
        </a:ext>
      </dgm:extLst>
    </dgm:pt>
    <dgm:pt modelId="{FC49A3F0-EAF2-4E61-A1F4-FB931A39A611}" type="pres">
      <dgm:prSet presAssocID="{D69F21E6-D0E4-411F-85A4-0E20D09E8723}" presName="text" presStyleLbl="node1" presStyleIdx="2" presStyleCnt="3">
        <dgm:presLayoutVars>
          <dgm:bulletEnabled val="1"/>
        </dgm:presLayoutVars>
      </dgm:prSet>
      <dgm:spPr/>
    </dgm:pt>
  </dgm:ptLst>
  <dgm:cxnLst>
    <dgm:cxn modelId="{703B0C1A-5110-4ABB-ABEA-167D4745BD03}" type="presOf" srcId="{D69F21E6-D0E4-411F-85A4-0E20D09E8723}" destId="{FC49A3F0-EAF2-4E61-A1F4-FB931A39A611}" srcOrd="1" destOrd="0" presId="urn:microsoft.com/office/officeart/2005/8/layout/vList4"/>
    <dgm:cxn modelId="{1DA86122-8C9B-42E9-A551-E048F4236695}" type="presOf" srcId="{F657CA34-CFBC-4594-BDEF-3C7C27FD9B8F}" destId="{4C80ADB6-D9BC-45BA-B313-DE41FD5ED0AF}" srcOrd="0" destOrd="0" presId="urn:microsoft.com/office/officeart/2005/8/layout/vList4"/>
    <dgm:cxn modelId="{D83BCA5F-E7BD-42E3-BFD4-9E8CA3C5195D}" srcId="{F657CA34-CFBC-4594-BDEF-3C7C27FD9B8F}" destId="{7427020D-6406-47A5-BB73-7E722EF6CF83}" srcOrd="0" destOrd="0" parTransId="{01B094F6-0241-4F57-B526-16DC05742BCD}" sibTransId="{5F6B1E55-868D-446A-92F9-CD0EF9C79DE4}"/>
    <dgm:cxn modelId="{A0F65F52-2542-4BBE-9C63-B6E391822690}" type="presOf" srcId="{7427020D-6406-47A5-BB73-7E722EF6CF83}" destId="{12B75518-D21A-4444-A1CC-D8AA130BA305}" srcOrd="0" destOrd="0" presId="urn:microsoft.com/office/officeart/2005/8/layout/vList4"/>
    <dgm:cxn modelId="{27B53A8A-1FA5-4446-9B57-93B4407B3B8B}" type="presOf" srcId="{7427020D-6406-47A5-BB73-7E722EF6CF83}" destId="{A0B109C6-9C9E-4DD5-B195-E9C2A1B1AE99}" srcOrd="1" destOrd="0" presId="urn:microsoft.com/office/officeart/2005/8/layout/vList4"/>
    <dgm:cxn modelId="{7464ABA6-B15C-4BC0-946A-E36AF2861823}" srcId="{F657CA34-CFBC-4594-BDEF-3C7C27FD9B8F}" destId="{5D091574-7C0B-4BC4-BCBC-8ABC7DE2B7C4}" srcOrd="1" destOrd="0" parTransId="{1414AD88-217B-49B4-9A6F-13F889FC2C7D}" sibTransId="{79F2D3B4-FD78-4161-A1F3-71D62F5373C0}"/>
    <dgm:cxn modelId="{050030A9-88BF-4E84-A8FA-9BB971EC115E}" type="presOf" srcId="{5D091574-7C0B-4BC4-BCBC-8ABC7DE2B7C4}" destId="{A8749E34-7EE8-4F6E-8199-47B9412A63F6}" srcOrd="0" destOrd="0" presId="urn:microsoft.com/office/officeart/2005/8/layout/vList4"/>
    <dgm:cxn modelId="{5C5650E4-11F2-4EB5-9F1C-B6C537390981}" type="presOf" srcId="{D69F21E6-D0E4-411F-85A4-0E20D09E8723}" destId="{3CEF2A9A-2AE4-4A00-A38D-4AF8E7A58991}" srcOrd="0" destOrd="0" presId="urn:microsoft.com/office/officeart/2005/8/layout/vList4"/>
    <dgm:cxn modelId="{A0D2BDF4-CEAD-438F-AF7F-2EC33023A2DF}" srcId="{F657CA34-CFBC-4594-BDEF-3C7C27FD9B8F}" destId="{D69F21E6-D0E4-411F-85A4-0E20D09E8723}" srcOrd="2" destOrd="0" parTransId="{942B46F1-E201-405D-8B7C-C0B3602003A4}" sibTransId="{F2A71F79-7A57-42A9-9A0F-87CD2E0DC27C}"/>
    <dgm:cxn modelId="{440C10FC-DD7D-4B95-8281-861E3E6D9D8A}" type="presOf" srcId="{5D091574-7C0B-4BC4-BCBC-8ABC7DE2B7C4}" destId="{1B72385D-13BB-4FDD-93D7-0BCB728676BC}" srcOrd="1" destOrd="0" presId="urn:microsoft.com/office/officeart/2005/8/layout/vList4"/>
    <dgm:cxn modelId="{D4CD88D1-C328-4A9D-95FC-092B2B710643}" type="presParOf" srcId="{4C80ADB6-D9BC-45BA-B313-DE41FD5ED0AF}" destId="{01979BB1-228B-40A6-872B-ABC23DE7D9A2}" srcOrd="0" destOrd="0" presId="urn:microsoft.com/office/officeart/2005/8/layout/vList4"/>
    <dgm:cxn modelId="{A4846BC5-AA9C-43A4-BA23-E68912EE0800}" type="presParOf" srcId="{01979BB1-228B-40A6-872B-ABC23DE7D9A2}" destId="{12B75518-D21A-4444-A1CC-D8AA130BA305}" srcOrd="0" destOrd="0" presId="urn:microsoft.com/office/officeart/2005/8/layout/vList4"/>
    <dgm:cxn modelId="{D00AF9D4-C225-44EF-9684-A94C097F69F7}" type="presParOf" srcId="{01979BB1-228B-40A6-872B-ABC23DE7D9A2}" destId="{20A335FB-58C2-48F2-9EF3-4B4D1841D909}" srcOrd="1" destOrd="0" presId="urn:microsoft.com/office/officeart/2005/8/layout/vList4"/>
    <dgm:cxn modelId="{E0782648-8101-43E9-BB5F-BB9E4DF5F4EE}" type="presParOf" srcId="{01979BB1-228B-40A6-872B-ABC23DE7D9A2}" destId="{A0B109C6-9C9E-4DD5-B195-E9C2A1B1AE99}" srcOrd="2" destOrd="0" presId="urn:microsoft.com/office/officeart/2005/8/layout/vList4"/>
    <dgm:cxn modelId="{91618A2D-462E-484C-8DE2-43AE85171797}" type="presParOf" srcId="{4C80ADB6-D9BC-45BA-B313-DE41FD5ED0AF}" destId="{E0A66B5F-E77A-4CC5-A8F5-377E427B3E7C}" srcOrd="1" destOrd="0" presId="urn:microsoft.com/office/officeart/2005/8/layout/vList4"/>
    <dgm:cxn modelId="{9ED71F30-C36B-43E1-9F51-3A6FBCC654DB}" type="presParOf" srcId="{4C80ADB6-D9BC-45BA-B313-DE41FD5ED0AF}" destId="{A70713DD-FD99-4968-BC59-6040D5AE9CB9}" srcOrd="2" destOrd="0" presId="urn:microsoft.com/office/officeart/2005/8/layout/vList4"/>
    <dgm:cxn modelId="{6FDE6322-D612-4D31-85A4-89070ECF016B}" type="presParOf" srcId="{A70713DD-FD99-4968-BC59-6040D5AE9CB9}" destId="{A8749E34-7EE8-4F6E-8199-47B9412A63F6}" srcOrd="0" destOrd="0" presId="urn:microsoft.com/office/officeart/2005/8/layout/vList4"/>
    <dgm:cxn modelId="{1311E451-F042-488F-AC85-B1F3C3567975}" type="presParOf" srcId="{A70713DD-FD99-4968-BC59-6040D5AE9CB9}" destId="{938D1216-8354-4323-AF55-1A3D9F813C01}" srcOrd="1" destOrd="0" presId="urn:microsoft.com/office/officeart/2005/8/layout/vList4"/>
    <dgm:cxn modelId="{431242B0-2CCB-47A8-A023-2E320CB9D7EA}" type="presParOf" srcId="{A70713DD-FD99-4968-BC59-6040D5AE9CB9}" destId="{1B72385D-13BB-4FDD-93D7-0BCB728676BC}" srcOrd="2" destOrd="0" presId="urn:microsoft.com/office/officeart/2005/8/layout/vList4"/>
    <dgm:cxn modelId="{0671836D-3380-4321-96F5-1A7ACF4CE205}" type="presParOf" srcId="{4C80ADB6-D9BC-45BA-B313-DE41FD5ED0AF}" destId="{37FFCEE7-FDE4-453C-B3F1-EA21B8B99EAE}" srcOrd="3" destOrd="0" presId="urn:microsoft.com/office/officeart/2005/8/layout/vList4"/>
    <dgm:cxn modelId="{1A3351B3-2DE1-4934-BC16-FB4CE5D1C62B}" type="presParOf" srcId="{4C80ADB6-D9BC-45BA-B313-DE41FD5ED0AF}" destId="{CB674224-4D56-4D86-A258-81F826DB9E41}" srcOrd="4" destOrd="0" presId="urn:microsoft.com/office/officeart/2005/8/layout/vList4"/>
    <dgm:cxn modelId="{4FC292C9-4C1B-4D4B-9D04-8BE54F6FC280}" type="presParOf" srcId="{CB674224-4D56-4D86-A258-81F826DB9E41}" destId="{3CEF2A9A-2AE4-4A00-A38D-4AF8E7A58991}" srcOrd="0" destOrd="0" presId="urn:microsoft.com/office/officeart/2005/8/layout/vList4"/>
    <dgm:cxn modelId="{1B909F94-3150-443D-8228-479C25F4FA9D}" type="presParOf" srcId="{CB674224-4D56-4D86-A258-81F826DB9E41}" destId="{7C6027A4-9807-4E06-938F-BEA9B549D99F}" srcOrd="1" destOrd="0" presId="urn:microsoft.com/office/officeart/2005/8/layout/vList4"/>
    <dgm:cxn modelId="{5C59CD1C-0BF8-4D8F-B9DF-6CB61B4985BC}" type="presParOf" srcId="{CB674224-4D56-4D86-A258-81F826DB9E41}" destId="{FC49A3F0-EAF2-4E61-A1F4-FB931A39A61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657CA34-CFBC-4594-BDEF-3C7C27FD9B8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27020D-6406-47A5-BB73-7E722EF6CF83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accent1">
                  <a:lumMod val="50000"/>
                </a:schemeClr>
              </a:solidFill>
            </a:rPr>
            <a:t>Мероприятия по подготовке методических рекомендаций по обучению детей правилам безопасности дорожного движения</a:t>
          </a:r>
        </a:p>
      </dgm:t>
    </dgm:pt>
    <dgm:pt modelId="{01B094F6-0241-4F57-B526-16DC05742BCD}" type="parTrans" cxnId="{D83BCA5F-E7BD-42E3-BFD4-9E8CA3C5195D}">
      <dgm:prSet/>
      <dgm:spPr/>
      <dgm:t>
        <a:bodyPr/>
        <a:lstStyle/>
        <a:p>
          <a:endParaRPr lang="ru-RU"/>
        </a:p>
      </dgm:t>
    </dgm:pt>
    <dgm:pt modelId="{5F6B1E55-868D-446A-92F9-CD0EF9C79DE4}" type="sibTrans" cxnId="{D83BCA5F-E7BD-42E3-BFD4-9E8CA3C5195D}">
      <dgm:prSet/>
      <dgm:spPr/>
      <dgm:t>
        <a:bodyPr/>
        <a:lstStyle/>
        <a:p>
          <a:endParaRPr lang="ru-RU"/>
        </a:p>
      </dgm:t>
    </dgm:pt>
    <dgm:pt modelId="{5D091574-7C0B-4BC4-BCBC-8ABC7DE2B7C4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accent1">
                  <a:lumMod val="50000"/>
                </a:schemeClr>
              </a:solidFill>
            </a:rPr>
            <a:t>Мероприятия по сносу аварийных МКД</a:t>
          </a:r>
        </a:p>
      </dgm:t>
    </dgm:pt>
    <dgm:pt modelId="{1414AD88-217B-49B4-9A6F-13F889FC2C7D}" type="parTrans" cxnId="{7464ABA6-B15C-4BC0-946A-E36AF2861823}">
      <dgm:prSet/>
      <dgm:spPr/>
      <dgm:t>
        <a:bodyPr/>
        <a:lstStyle/>
        <a:p>
          <a:endParaRPr lang="ru-RU"/>
        </a:p>
      </dgm:t>
    </dgm:pt>
    <dgm:pt modelId="{79F2D3B4-FD78-4161-A1F3-71D62F5373C0}" type="sibTrans" cxnId="{7464ABA6-B15C-4BC0-946A-E36AF2861823}">
      <dgm:prSet/>
      <dgm:spPr/>
      <dgm:t>
        <a:bodyPr/>
        <a:lstStyle/>
        <a:p>
          <a:endParaRPr lang="ru-RU"/>
        </a:p>
      </dgm:t>
    </dgm:pt>
    <dgm:pt modelId="{4C80ADB6-D9BC-45BA-B313-DE41FD5ED0AF}" type="pres">
      <dgm:prSet presAssocID="{F657CA34-CFBC-4594-BDEF-3C7C27FD9B8F}" presName="linear" presStyleCnt="0">
        <dgm:presLayoutVars>
          <dgm:dir/>
          <dgm:resizeHandles val="exact"/>
        </dgm:presLayoutVars>
      </dgm:prSet>
      <dgm:spPr/>
    </dgm:pt>
    <dgm:pt modelId="{01979BB1-228B-40A6-872B-ABC23DE7D9A2}" type="pres">
      <dgm:prSet presAssocID="{7427020D-6406-47A5-BB73-7E722EF6CF83}" presName="comp" presStyleCnt="0"/>
      <dgm:spPr/>
    </dgm:pt>
    <dgm:pt modelId="{12B75518-D21A-4444-A1CC-D8AA130BA305}" type="pres">
      <dgm:prSet presAssocID="{7427020D-6406-47A5-BB73-7E722EF6CF83}" presName="box" presStyleLbl="node1" presStyleIdx="0" presStyleCnt="2" custScaleY="136044" custLinFactNeighborY="238"/>
      <dgm:spPr/>
    </dgm:pt>
    <dgm:pt modelId="{20A335FB-58C2-48F2-9EF3-4B4D1841D909}" type="pres">
      <dgm:prSet presAssocID="{7427020D-6406-47A5-BB73-7E722EF6CF83}" presName="img" presStyleLbl="fgImgPlace1" presStyleIdx="0" presStyleCnt="2" custScaleX="50747" custScaleY="64471" custLinFactNeighborX="-21293" custLinFactNeighborY="-420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3000" b="-3000"/>
          </a:stretch>
        </a:blipFill>
      </dgm:spPr>
      <dgm:extLst>
        <a:ext uri="{E40237B7-FDA0-4F09-8148-C483321AD2D9}">
          <dgm14:cNvPr xmlns:dgm14="http://schemas.microsoft.com/office/drawing/2010/diagram" id="0" name="" descr="Знак запрета"/>
        </a:ext>
      </dgm:extLst>
    </dgm:pt>
    <dgm:pt modelId="{A0B109C6-9C9E-4DD5-B195-E9C2A1B1AE99}" type="pres">
      <dgm:prSet presAssocID="{7427020D-6406-47A5-BB73-7E722EF6CF83}" presName="text" presStyleLbl="node1" presStyleIdx="0" presStyleCnt="2">
        <dgm:presLayoutVars>
          <dgm:bulletEnabled val="1"/>
        </dgm:presLayoutVars>
      </dgm:prSet>
      <dgm:spPr/>
    </dgm:pt>
    <dgm:pt modelId="{E0A66B5F-E77A-4CC5-A8F5-377E427B3E7C}" type="pres">
      <dgm:prSet presAssocID="{5F6B1E55-868D-446A-92F9-CD0EF9C79DE4}" presName="spacer" presStyleCnt="0"/>
      <dgm:spPr/>
    </dgm:pt>
    <dgm:pt modelId="{A70713DD-FD99-4968-BC59-6040D5AE9CB9}" type="pres">
      <dgm:prSet presAssocID="{5D091574-7C0B-4BC4-BCBC-8ABC7DE2B7C4}" presName="comp" presStyleCnt="0"/>
      <dgm:spPr/>
    </dgm:pt>
    <dgm:pt modelId="{A8749E34-7EE8-4F6E-8199-47B9412A63F6}" type="pres">
      <dgm:prSet presAssocID="{5D091574-7C0B-4BC4-BCBC-8ABC7DE2B7C4}" presName="box" presStyleLbl="node1" presStyleIdx="1" presStyleCnt="2" custScaleY="144786" custLinFactNeighborX="0" custLinFactNeighborY="-2820"/>
      <dgm:spPr/>
    </dgm:pt>
    <dgm:pt modelId="{938D1216-8354-4323-AF55-1A3D9F813C01}" type="pres">
      <dgm:prSet presAssocID="{5D091574-7C0B-4BC4-BCBC-8ABC7DE2B7C4}" presName="img" presStyleLbl="fgImgPlace1" presStyleIdx="1" presStyleCnt="2" custScaleX="52613" custScaleY="64001" custLinFactNeighborX="-19340" custLinFactNeighborY="-418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6000" b="-6000"/>
          </a:stretch>
        </a:blipFill>
      </dgm:spPr>
      <dgm:extLst>
        <a:ext uri="{E40237B7-FDA0-4F09-8148-C483321AD2D9}">
          <dgm14:cNvPr xmlns:dgm14="http://schemas.microsoft.com/office/drawing/2010/diagram" id="0" name="" descr="Дом"/>
        </a:ext>
      </dgm:extLst>
    </dgm:pt>
    <dgm:pt modelId="{1B72385D-13BB-4FDD-93D7-0BCB728676BC}" type="pres">
      <dgm:prSet presAssocID="{5D091574-7C0B-4BC4-BCBC-8ABC7DE2B7C4}" presName="text" presStyleLbl="node1" presStyleIdx="1" presStyleCnt="2">
        <dgm:presLayoutVars>
          <dgm:bulletEnabled val="1"/>
        </dgm:presLayoutVars>
      </dgm:prSet>
      <dgm:spPr/>
    </dgm:pt>
  </dgm:ptLst>
  <dgm:cxnLst>
    <dgm:cxn modelId="{1DA86122-8C9B-42E9-A551-E048F4236695}" type="presOf" srcId="{F657CA34-CFBC-4594-BDEF-3C7C27FD9B8F}" destId="{4C80ADB6-D9BC-45BA-B313-DE41FD5ED0AF}" srcOrd="0" destOrd="0" presId="urn:microsoft.com/office/officeart/2005/8/layout/vList4"/>
    <dgm:cxn modelId="{D83BCA5F-E7BD-42E3-BFD4-9E8CA3C5195D}" srcId="{F657CA34-CFBC-4594-BDEF-3C7C27FD9B8F}" destId="{7427020D-6406-47A5-BB73-7E722EF6CF83}" srcOrd="0" destOrd="0" parTransId="{01B094F6-0241-4F57-B526-16DC05742BCD}" sibTransId="{5F6B1E55-868D-446A-92F9-CD0EF9C79DE4}"/>
    <dgm:cxn modelId="{A0F65F52-2542-4BBE-9C63-B6E391822690}" type="presOf" srcId="{7427020D-6406-47A5-BB73-7E722EF6CF83}" destId="{12B75518-D21A-4444-A1CC-D8AA130BA305}" srcOrd="0" destOrd="0" presId="urn:microsoft.com/office/officeart/2005/8/layout/vList4"/>
    <dgm:cxn modelId="{27B53A8A-1FA5-4446-9B57-93B4407B3B8B}" type="presOf" srcId="{7427020D-6406-47A5-BB73-7E722EF6CF83}" destId="{A0B109C6-9C9E-4DD5-B195-E9C2A1B1AE99}" srcOrd="1" destOrd="0" presId="urn:microsoft.com/office/officeart/2005/8/layout/vList4"/>
    <dgm:cxn modelId="{7464ABA6-B15C-4BC0-946A-E36AF2861823}" srcId="{F657CA34-CFBC-4594-BDEF-3C7C27FD9B8F}" destId="{5D091574-7C0B-4BC4-BCBC-8ABC7DE2B7C4}" srcOrd="1" destOrd="0" parTransId="{1414AD88-217B-49B4-9A6F-13F889FC2C7D}" sibTransId="{79F2D3B4-FD78-4161-A1F3-71D62F5373C0}"/>
    <dgm:cxn modelId="{050030A9-88BF-4E84-A8FA-9BB971EC115E}" type="presOf" srcId="{5D091574-7C0B-4BC4-BCBC-8ABC7DE2B7C4}" destId="{A8749E34-7EE8-4F6E-8199-47B9412A63F6}" srcOrd="0" destOrd="0" presId="urn:microsoft.com/office/officeart/2005/8/layout/vList4"/>
    <dgm:cxn modelId="{440C10FC-DD7D-4B95-8281-861E3E6D9D8A}" type="presOf" srcId="{5D091574-7C0B-4BC4-BCBC-8ABC7DE2B7C4}" destId="{1B72385D-13BB-4FDD-93D7-0BCB728676BC}" srcOrd="1" destOrd="0" presId="urn:microsoft.com/office/officeart/2005/8/layout/vList4"/>
    <dgm:cxn modelId="{D4CD88D1-C328-4A9D-95FC-092B2B710643}" type="presParOf" srcId="{4C80ADB6-D9BC-45BA-B313-DE41FD5ED0AF}" destId="{01979BB1-228B-40A6-872B-ABC23DE7D9A2}" srcOrd="0" destOrd="0" presId="urn:microsoft.com/office/officeart/2005/8/layout/vList4"/>
    <dgm:cxn modelId="{A4846BC5-AA9C-43A4-BA23-E68912EE0800}" type="presParOf" srcId="{01979BB1-228B-40A6-872B-ABC23DE7D9A2}" destId="{12B75518-D21A-4444-A1CC-D8AA130BA305}" srcOrd="0" destOrd="0" presId="urn:microsoft.com/office/officeart/2005/8/layout/vList4"/>
    <dgm:cxn modelId="{D00AF9D4-C225-44EF-9684-A94C097F69F7}" type="presParOf" srcId="{01979BB1-228B-40A6-872B-ABC23DE7D9A2}" destId="{20A335FB-58C2-48F2-9EF3-4B4D1841D909}" srcOrd="1" destOrd="0" presId="urn:microsoft.com/office/officeart/2005/8/layout/vList4"/>
    <dgm:cxn modelId="{E0782648-8101-43E9-BB5F-BB9E4DF5F4EE}" type="presParOf" srcId="{01979BB1-228B-40A6-872B-ABC23DE7D9A2}" destId="{A0B109C6-9C9E-4DD5-B195-E9C2A1B1AE99}" srcOrd="2" destOrd="0" presId="urn:microsoft.com/office/officeart/2005/8/layout/vList4"/>
    <dgm:cxn modelId="{91618A2D-462E-484C-8DE2-43AE85171797}" type="presParOf" srcId="{4C80ADB6-D9BC-45BA-B313-DE41FD5ED0AF}" destId="{E0A66B5F-E77A-4CC5-A8F5-377E427B3E7C}" srcOrd="1" destOrd="0" presId="urn:microsoft.com/office/officeart/2005/8/layout/vList4"/>
    <dgm:cxn modelId="{9ED71F30-C36B-43E1-9F51-3A6FBCC654DB}" type="presParOf" srcId="{4C80ADB6-D9BC-45BA-B313-DE41FD5ED0AF}" destId="{A70713DD-FD99-4968-BC59-6040D5AE9CB9}" srcOrd="2" destOrd="0" presId="urn:microsoft.com/office/officeart/2005/8/layout/vList4"/>
    <dgm:cxn modelId="{6FDE6322-D612-4D31-85A4-89070ECF016B}" type="presParOf" srcId="{A70713DD-FD99-4968-BC59-6040D5AE9CB9}" destId="{A8749E34-7EE8-4F6E-8199-47B9412A63F6}" srcOrd="0" destOrd="0" presId="urn:microsoft.com/office/officeart/2005/8/layout/vList4"/>
    <dgm:cxn modelId="{1311E451-F042-488F-AC85-B1F3C3567975}" type="presParOf" srcId="{A70713DD-FD99-4968-BC59-6040D5AE9CB9}" destId="{938D1216-8354-4323-AF55-1A3D9F813C01}" srcOrd="1" destOrd="0" presId="urn:microsoft.com/office/officeart/2005/8/layout/vList4"/>
    <dgm:cxn modelId="{431242B0-2CCB-47A8-A023-2E320CB9D7EA}" type="presParOf" srcId="{A70713DD-FD99-4968-BC59-6040D5AE9CB9}" destId="{1B72385D-13BB-4FDD-93D7-0BCB728676B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7ECEB-00FF-48F6-BB69-CD32E8E9DC86}">
      <dsp:nvSpPr>
        <dsp:cNvPr id="0" name=""/>
        <dsp:cNvSpPr/>
      </dsp:nvSpPr>
      <dsp:spPr>
        <a:xfrm>
          <a:off x="35767" y="0"/>
          <a:ext cx="8505942" cy="8115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ПРЕДМЕТ ПЕРВОГО ЧТЕНИЯ ПРОЕКТА БЮДЖЕТА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(ст. 64 Положения о бюджетном процессе)</a:t>
          </a:r>
        </a:p>
      </dsp:txBody>
      <dsp:txXfrm>
        <a:off x="59536" y="23769"/>
        <a:ext cx="8458404" cy="763994"/>
      </dsp:txXfrm>
    </dsp:sp>
    <dsp:sp modelId="{F7A55CFF-CD3C-45FF-8982-0D213AF15E10}">
      <dsp:nvSpPr>
        <dsp:cNvPr id="0" name=""/>
        <dsp:cNvSpPr/>
      </dsp:nvSpPr>
      <dsp:spPr>
        <a:xfrm>
          <a:off x="886361" y="811532"/>
          <a:ext cx="844359" cy="463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348"/>
              </a:lnTo>
              <a:lnTo>
                <a:pt x="844359" y="46334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190F5F-3562-4207-AC0F-59F4D30E6C02}">
      <dsp:nvSpPr>
        <dsp:cNvPr id="0" name=""/>
        <dsp:cNvSpPr/>
      </dsp:nvSpPr>
      <dsp:spPr>
        <a:xfrm>
          <a:off x="1730721" y="883700"/>
          <a:ext cx="5485387" cy="78236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406EA6"/>
              </a:solidFill>
            </a:rPr>
            <a:t>Прогнозируемый общий объем доходов</a:t>
          </a:r>
        </a:p>
      </dsp:txBody>
      <dsp:txXfrm>
        <a:off x="1753636" y="906615"/>
        <a:ext cx="5439557" cy="736532"/>
      </dsp:txXfrm>
    </dsp:sp>
    <dsp:sp modelId="{3BBDA972-EAAB-4C9D-8636-87E4C90305D4}">
      <dsp:nvSpPr>
        <dsp:cNvPr id="0" name=""/>
        <dsp:cNvSpPr/>
      </dsp:nvSpPr>
      <dsp:spPr>
        <a:xfrm>
          <a:off x="886361" y="811532"/>
          <a:ext cx="837237" cy="1469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9568"/>
              </a:lnTo>
              <a:lnTo>
                <a:pt x="837237" y="146956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60CA75-C91C-4C2F-A96D-BC121C07C163}">
      <dsp:nvSpPr>
        <dsp:cNvPr id="0" name=""/>
        <dsp:cNvSpPr/>
      </dsp:nvSpPr>
      <dsp:spPr>
        <a:xfrm>
          <a:off x="1723599" y="1969045"/>
          <a:ext cx="5640061" cy="62411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406EA6"/>
              </a:solidFill>
            </a:rPr>
            <a:t>Прогнозируемый общий объем расходов</a:t>
          </a:r>
        </a:p>
      </dsp:txBody>
      <dsp:txXfrm>
        <a:off x="1741879" y="1987325"/>
        <a:ext cx="5603501" cy="587551"/>
      </dsp:txXfrm>
    </dsp:sp>
    <dsp:sp modelId="{295AA9FF-E7BA-483B-90C8-5AF0409A88F0}">
      <dsp:nvSpPr>
        <dsp:cNvPr id="0" name=""/>
        <dsp:cNvSpPr/>
      </dsp:nvSpPr>
      <dsp:spPr>
        <a:xfrm>
          <a:off x="886361" y="811532"/>
          <a:ext cx="818468" cy="2417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7911"/>
              </a:lnTo>
              <a:lnTo>
                <a:pt x="818468" y="2417911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979AA-32F5-43E4-82CA-BE8EB1126748}">
      <dsp:nvSpPr>
        <dsp:cNvPr id="0" name=""/>
        <dsp:cNvSpPr/>
      </dsp:nvSpPr>
      <dsp:spPr>
        <a:xfrm>
          <a:off x="1704830" y="2926548"/>
          <a:ext cx="4570799" cy="60579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406EA6"/>
              </a:solidFill>
            </a:rPr>
            <a:t>Пояснительная записка</a:t>
          </a:r>
          <a:endParaRPr lang="ru-RU" sz="2000" kern="1200" dirty="0">
            <a:solidFill>
              <a:srgbClr val="406EA6"/>
            </a:solidFill>
          </a:endParaRPr>
        </a:p>
      </dsp:txBody>
      <dsp:txXfrm>
        <a:off x="1722573" y="2944291"/>
        <a:ext cx="4535313" cy="570304"/>
      </dsp:txXfrm>
    </dsp:sp>
    <dsp:sp modelId="{F6B39BA5-3B1F-45F9-895A-73BDDF679548}">
      <dsp:nvSpPr>
        <dsp:cNvPr id="0" name=""/>
        <dsp:cNvSpPr/>
      </dsp:nvSpPr>
      <dsp:spPr>
        <a:xfrm>
          <a:off x="886361" y="811532"/>
          <a:ext cx="818468" cy="35207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20742"/>
              </a:lnTo>
              <a:lnTo>
                <a:pt x="818468" y="352074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2913B-EB55-432F-9514-F263F687CF40}">
      <dsp:nvSpPr>
        <dsp:cNvPr id="0" name=""/>
        <dsp:cNvSpPr/>
      </dsp:nvSpPr>
      <dsp:spPr>
        <a:xfrm>
          <a:off x="1704830" y="3761809"/>
          <a:ext cx="6914531" cy="11409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406EA6"/>
              </a:solidFill>
            </a:rPr>
            <a:t>Назначение публичных слушаний по проекту и утверждение перечня информации, необходимой для опубликования</a:t>
          </a:r>
        </a:p>
      </dsp:txBody>
      <dsp:txXfrm>
        <a:off x="1738247" y="3795226"/>
        <a:ext cx="6847697" cy="10740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4DE092-E6C6-4C09-81FA-8AF5041BF5FC}">
      <dsp:nvSpPr>
        <dsp:cNvPr id="0" name=""/>
        <dsp:cNvSpPr/>
      </dsp:nvSpPr>
      <dsp:spPr>
        <a:xfrm>
          <a:off x="0" y="0"/>
          <a:ext cx="7889357" cy="15134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400" kern="1200" dirty="0"/>
            <a:t> </a:t>
          </a:r>
          <a:r>
            <a:rPr lang="ru-RU" sz="1600" b="1" kern="1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ОЦЕНКА 2021           2022                         2023                      2024</a:t>
          </a:r>
          <a:endParaRPr lang="ru-RU" sz="1600" b="1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800" b="1" kern="1200" dirty="0">
            <a:solidFill>
              <a:schemeClr val="accent1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29214" y="0"/>
        <a:ext cx="6160142" cy="1513431"/>
      </dsp:txXfrm>
    </dsp:sp>
    <dsp:sp modelId="{C9420731-A642-4EC6-8086-A15C5E4AB262}">
      <dsp:nvSpPr>
        <dsp:cNvPr id="0" name=""/>
        <dsp:cNvSpPr/>
      </dsp:nvSpPr>
      <dsp:spPr>
        <a:xfrm>
          <a:off x="140708" y="134998"/>
          <a:ext cx="1577871" cy="121074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0000" b="-10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3F6E9C5-F4B9-4796-B4B6-15F3659B37A4}">
      <dsp:nvSpPr>
        <dsp:cNvPr id="0" name=""/>
        <dsp:cNvSpPr/>
      </dsp:nvSpPr>
      <dsp:spPr>
        <a:xfrm>
          <a:off x="0" y="1664775"/>
          <a:ext cx="7889357" cy="15134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729214" y="1664775"/>
        <a:ext cx="6160142" cy="1513431"/>
      </dsp:txXfrm>
    </dsp:sp>
    <dsp:sp modelId="{90588780-37F4-46EA-9ECB-663E000E2597}">
      <dsp:nvSpPr>
        <dsp:cNvPr id="0" name=""/>
        <dsp:cNvSpPr/>
      </dsp:nvSpPr>
      <dsp:spPr>
        <a:xfrm>
          <a:off x="151343" y="1816118"/>
          <a:ext cx="1577871" cy="121074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0" b="-10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7FEE1D1-AE3C-4759-BAB7-BEFB7A544349}">
      <dsp:nvSpPr>
        <dsp:cNvPr id="0" name=""/>
        <dsp:cNvSpPr/>
      </dsp:nvSpPr>
      <dsp:spPr>
        <a:xfrm>
          <a:off x="0" y="3329550"/>
          <a:ext cx="7889357" cy="8673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729214" y="3329550"/>
        <a:ext cx="6160142" cy="867362"/>
      </dsp:txXfrm>
    </dsp:sp>
    <dsp:sp modelId="{BDFD474A-1EF2-4457-B891-7628451EF503}">
      <dsp:nvSpPr>
        <dsp:cNvPr id="0" name=""/>
        <dsp:cNvSpPr/>
      </dsp:nvSpPr>
      <dsp:spPr>
        <a:xfrm>
          <a:off x="190916" y="3420996"/>
          <a:ext cx="1498725" cy="6844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0000" b="-10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75518-D21A-4444-A1CC-D8AA130BA305}">
      <dsp:nvSpPr>
        <dsp:cNvPr id="0" name=""/>
        <dsp:cNvSpPr/>
      </dsp:nvSpPr>
      <dsp:spPr>
        <a:xfrm>
          <a:off x="0" y="0"/>
          <a:ext cx="8162260" cy="11993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1">
                  <a:lumMod val="50000"/>
                </a:schemeClr>
              </a:solidFill>
            </a:rPr>
            <a:t>Мероприятия по </a:t>
          </a:r>
          <a:r>
            <a:rPr lang="ru-RU" sz="1800" b="1" i="0" kern="1200" dirty="0">
              <a:solidFill>
                <a:schemeClr val="accent1">
                  <a:lumMod val="50000"/>
                </a:schemeClr>
              </a:solidFill>
            </a:rPr>
            <a:t>консультационной, организационно-методической и информационной поддержке</a:t>
          </a: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752390" y="0"/>
        <a:ext cx="6409869" cy="1199388"/>
      </dsp:txXfrm>
    </dsp:sp>
    <dsp:sp modelId="{20A335FB-58C2-48F2-9EF3-4B4D1841D909}">
      <dsp:nvSpPr>
        <dsp:cNvPr id="0" name=""/>
        <dsp:cNvSpPr/>
      </dsp:nvSpPr>
      <dsp:spPr>
        <a:xfrm>
          <a:off x="174356" y="250034"/>
          <a:ext cx="828420" cy="61860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3000" b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749E34-7EE8-4F6E-8199-47B9412A63F6}">
      <dsp:nvSpPr>
        <dsp:cNvPr id="0" name=""/>
        <dsp:cNvSpPr/>
      </dsp:nvSpPr>
      <dsp:spPr>
        <a:xfrm>
          <a:off x="0" y="1319327"/>
          <a:ext cx="8162260" cy="11993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1">
                  <a:lumMod val="50000"/>
                </a:schemeClr>
              </a:solidFill>
            </a:rPr>
            <a:t>Мероприятия по развитию массового спорта на территории поселения</a:t>
          </a:r>
          <a:r>
            <a:rPr lang="ru-RU" sz="1800" kern="1200" dirty="0">
              <a:solidFill>
                <a:schemeClr val="accent1">
                  <a:lumMod val="50000"/>
                </a:schemeClr>
              </a:solidFill>
            </a:rPr>
            <a:t> </a:t>
          </a:r>
        </a:p>
      </dsp:txBody>
      <dsp:txXfrm>
        <a:off x="1752390" y="1319327"/>
        <a:ext cx="6409869" cy="1199388"/>
      </dsp:txXfrm>
    </dsp:sp>
    <dsp:sp modelId="{938D1216-8354-4323-AF55-1A3D9F813C01}">
      <dsp:nvSpPr>
        <dsp:cNvPr id="0" name=""/>
        <dsp:cNvSpPr/>
      </dsp:nvSpPr>
      <dsp:spPr>
        <a:xfrm>
          <a:off x="174356" y="1562549"/>
          <a:ext cx="892183" cy="63261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EF2A9A-2AE4-4A00-A38D-4AF8E7A58991}">
      <dsp:nvSpPr>
        <dsp:cNvPr id="0" name=""/>
        <dsp:cNvSpPr/>
      </dsp:nvSpPr>
      <dsp:spPr>
        <a:xfrm>
          <a:off x="0" y="2638655"/>
          <a:ext cx="8162260" cy="1915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1">
                  <a:lumMod val="50000"/>
                </a:schemeClr>
              </a:solidFill>
            </a:rPr>
            <a:t>Обеспечение деятельности МБУКиС «Иссадский СДК»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1">
                  <a:lumMod val="50000"/>
                </a:schemeClr>
              </a:solidFill>
            </a:rPr>
            <a:t>Реализация развития культурно-массовых мероприятий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1">
                  <a:lumMod val="50000"/>
                </a:schemeClr>
              </a:solidFill>
            </a:rPr>
            <a:t>Поддержка развития общественной инфраструктуры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752390" y="2638655"/>
        <a:ext cx="6409869" cy="1915363"/>
      </dsp:txXfrm>
    </dsp:sp>
    <dsp:sp modelId="{7C6027A4-9807-4E06-938F-BEA9B549D99F}">
      <dsp:nvSpPr>
        <dsp:cNvPr id="0" name=""/>
        <dsp:cNvSpPr/>
      </dsp:nvSpPr>
      <dsp:spPr>
        <a:xfrm>
          <a:off x="174364" y="3263861"/>
          <a:ext cx="913454" cy="6047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1000" b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75518-D21A-4444-A1CC-D8AA130BA305}">
      <dsp:nvSpPr>
        <dsp:cNvPr id="0" name=""/>
        <dsp:cNvSpPr/>
      </dsp:nvSpPr>
      <dsp:spPr>
        <a:xfrm>
          <a:off x="0" y="0"/>
          <a:ext cx="8162260" cy="1154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1">
                  <a:lumMod val="50000"/>
                </a:schemeClr>
              </a:solidFill>
            </a:rPr>
            <a:t>Мероприятия по </a:t>
          </a:r>
          <a:r>
            <a:rPr lang="ru-RU" sz="1800" b="1" i="0" kern="1200" dirty="0">
              <a:solidFill>
                <a:schemeClr val="accent1">
                  <a:lumMod val="50000"/>
                </a:schemeClr>
              </a:solidFill>
            </a:rPr>
            <a:t>обустройству общественной территории в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dirty="0">
              <a:solidFill>
                <a:schemeClr val="accent1">
                  <a:lumMod val="50000"/>
                </a:schemeClr>
              </a:solidFill>
            </a:rPr>
            <a:t>д. Иссад (набережная)</a:t>
          </a: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747913" y="0"/>
        <a:ext cx="6414346" cy="1154615"/>
      </dsp:txXfrm>
    </dsp:sp>
    <dsp:sp modelId="{20A335FB-58C2-48F2-9EF3-4B4D1841D909}">
      <dsp:nvSpPr>
        <dsp:cNvPr id="0" name=""/>
        <dsp:cNvSpPr/>
      </dsp:nvSpPr>
      <dsp:spPr>
        <a:xfrm>
          <a:off x="169879" y="240700"/>
          <a:ext cx="828420" cy="59551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749E34-7EE8-4F6E-8199-47B9412A63F6}">
      <dsp:nvSpPr>
        <dsp:cNvPr id="0" name=""/>
        <dsp:cNvSpPr/>
      </dsp:nvSpPr>
      <dsp:spPr>
        <a:xfrm>
          <a:off x="0" y="1270077"/>
          <a:ext cx="8162260" cy="1154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1">
                  <a:lumMod val="50000"/>
                </a:schemeClr>
              </a:solidFill>
            </a:rPr>
            <a:t>Мероприятия по землепользованию и застройке, содержанию имущества, оформление прав собственности на имущество</a:t>
          </a:r>
          <a:endParaRPr lang="ru-RU" sz="1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747913" y="1270077"/>
        <a:ext cx="6414346" cy="1154615"/>
      </dsp:txXfrm>
    </dsp:sp>
    <dsp:sp modelId="{938D1216-8354-4323-AF55-1A3D9F813C01}">
      <dsp:nvSpPr>
        <dsp:cNvPr id="0" name=""/>
        <dsp:cNvSpPr/>
      </dsp:nvSpPr>
      <dsp:spPr>
        <a:xfrm>
          <a:off x="169879" y="1504219"/>
          <a:ext cx="892183" cy="608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1000" b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EF2A9A-2AE4-4A00-A38D-4AF8E7A58991}">
      <dsp:nvSpPr>
        <dsp:cNvPr id="0" name=""/>
        <dsp:cNvSpPr/>
      </dsp:nvSpPr>
      <dsp:spPr>
        <a:xfrm>
          <a:off x="0" y="2540154"/>
          <a:ext cx="8162260" cy="18438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1">
                  <a:lumMod val="50000"/>
                </a:schemeClr>
              </a:solidFill>
            </a:rPr>
            <a:t>Мероприятия в рамках 3-оз и 147-оз;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1">
                  <a:lumMod val="50000"/>
                </a:schemeClr>
              </a:solidFill>
            </a:rPr>
            <a:t>Мероприятия по благоустройству территории, санитарной очистке, ремонту уличного освещения, содержанию кладбищ;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747913" y="2540154"/>
        <a:ext cx="6414346" cy="1843863"/>
      </dsp:txXfrm>
    </dsp:sp>
    <dsp:sp modelId="{7C6027A4-9807-4E06-938F-BEA9B549D99F}">
      <dsp:nvSpPr>
        <dsp:cNvPr id="0" name=""/>
        <dsp:cNvSpPr/>
      </dsp:nvSpPr>
      <dsp:spPr>
        <a:xfrm>
          <a:off x="169887" y="3142022"/>
          <a:ext cx="913454" cy="58213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6000" b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75518-D21A-4444-A1CC-D8AA130BA305}">
      <dsp:nvSpPr>
        <dsp:cNvPr id="0" name=""/>
        <dsp:cNvSpPr/>
      </dsp:nvSpPr>
      <dsp:spPr>
        <a:xfrm>
          <a:off x="0" y="0"/>
          <a:ext cx="8162260" cy="1355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1">
                  <a:lumMod val="50000"/>
                </a:schemeClr>
              </a:solidFill>
            </a:rPr>
            <a:t>Мероприятия по содержанию, ремонту автомобильных дорог общего пользования местного значения, в том числе объектов улично-дорожной сети и сооружений на них</a:t>
          </a:r>
        </a:p>
      </dsp:txBody>
      <dsp:txXfrm>
        <a:off x="1768049" y="0"/>
        <a:ext cx="6394210" cy="1355977"/>
      </dsp:txXfrm>
    </dsp:sp>
    <dsp:sp modelId="{20A335FB-58C2-48F2-9EF3-4B4D1841D909}">
      <dsp:nvSpPr>
        <dsp:cNvPr id="0" name=""/>
        <dsp:cNvSpPr/>
      </dsp:nvSpPr>
      <dsp:spPr>
        <a:xfrm>
          <a:off x="190015" y="282677"/>
          <a:ext cx="828420" cy="69936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0000" b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749E34-7EE8-4F6E-8199-47B9412A63F6}">
      <dsp:nvSpPr>
        <dsp:cNvPr id="0" name=""/>
        <dsp:cNvSpPr/>
      </dsp:nvSpPr>
      <dsp:spPr>
        <a:xfrm>
          <a:off x="0" y="1491574"/>
          <a:ext cx="8162260" cy="1355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1">
                  <a:lumMod val="50000"/>
                </a:schemeClr>
              </a:solidFill>
            </a:rPr>
            <a:t>Организация повышения квалификации муниципальных служащих</a:t>
          </a:r>
        </a:p>
      </dsp:txBody>
      <dsp:txXfrm>
        <a:off x="1768049" y="1491574"/>
        <a:ext cx="6394210" cy="1355977"/>
      </dsp:txXfrm>
    </dsp:sp>
    <dsp:sp modelId="{938D1216-8354-4323-AF55-1A3D9F813C01}">
      <dsp:nvSpPr>
        <dsp:cNvPr id="0" name=""/>
        <dsp:cNvSpPr/>
      </dsp:nvSpPr>
      <dsp:spPr>
        <a:xfrm>
          <a:off x="190015" y="1766550"/>
          <a:ext cx="892183" cy="71520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EF2A9A-2AE4-4A00-A38D-4AF8E7A58991}">
      <dsp:nvSpPr>
        <dsp:cNvPr id="0" name=""/>
        <dsp:cNvSpPr/>
      </dsp:nvSpPr>
      <dsp:spPr>
        <a:xfrm>
          <a:off x="0" y="2983149"/>
          <a:ext cx="8162260" cy="1403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1">
                  <a:lumMod val="50000"/>
                </a:schemeClr>
              </a:solidFill>
            </a:rPr>
            <a:t>Мероприятия по ремонту автомобильных дорог и сохранению их протяженности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768049" y="2983149"/>
        <a:ext cx="6394210" cy="1403490"/>
      </dsp:txXfrm>
    </dsp:sp>
    <dsp:sp modelId="{7C6027A4-9807-4E06-938F-BEA9B549D99F}">
      <dsp:nvSpPr>
        <dsp:cNvPr id="0" name=""/>
        <dsp:cNvSpPr/>
      </dsp:nvSpPr>
      <dsp:spPr>
        <a:xfrm>
          <a:off x="190023" y="3309012"/>
          <a:ext cx="913454" cy="68366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8000" b="-2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75518-D21A-4444-A1CC-D8AA130BA305}">
      <dsp:nvSpPr>
        <dsp:cNvPr id="0" name=""/>
        <dsp:cNvSpPr/>
      </dsp:nvSpPr>
      <dsp:spPr>
        <a:xfrm>
          <a:off x="0" y="2582"/>
          <a:ext cx="8162260" cy="14760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1">
                  <a:lumMod val="50000"/>
                </a:schemeClr>
              </a:solidFill>
            </a:rPr>
            <a:t>Мероприятия по обеспечению пожарной безопасности;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1">
                  <a:lumMod val="50000"/>
                </a:schemeClr>
              </a:solidFill>
            </a:rPr>
            <a:t>Повышение безопасности населения от угроз природного и техногенного характера, противодействие терроризму и экстремизму</a:t>
          </a:r>
        </a:p>
      </dsp:txBody>
      <dsp:txXfrm>
        <a:off x="1740951" y="2582"/>
        <a:ext cx="6421308" cy="1476071"/>
      </dsp:txXfrm>
    </dsp:sp>
    <dsp:sp modelId="{20A335FB-58C2-48F2-9EF3-4B4D1841D909}">
      <dsp:nvSpPr>
        <dsp:cNvPr id="0" name=""/>
        <dsp:cNvSpPr/>
      </dsp:nvSpPr>
      <dsp:spPr>
        <a:xfrm>
          <a:off x="162917" y="421724"/>
          <a:ext cx="828420" cy="55960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749E34-7EE8-4F6E-8199-47B9412A63F6}">
      <dsp:nvSpPr>
        <dsp:cNvPr id="0" name=""/>
        <dsp:cNvSpPr/>
      </dsp:nvSpPr>
      <dsp:spPr>
        <a:xfrm>
          <a:off x="0" y="1584571"/>
          <a:ext cx="8162260" cy="15709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1">
                  <a:lumMod val="50000"/>
                </a:schemeClr>
              </a:solidFill>
            </a:rPr>
            <a:t>Мероприятия по замене светильников уличного освещения; Мероприятия по разработке проектов газификации бани и обеспечению резервным топливом котельной</a:t>
          </a:r>
        </a:p>
      </dsp:txBody>
      <dsp:txXfrm>
        <a:off x="1740951" y="1584571"/>
        <a:ext cx="6421308" cy="1570922"/>
      </dsp:txXfrm>
    </dsp:sp>
    <dsp:sp modelId="{938D1216-8354-4323-AF55-1A3D9F813C01}">
      <dsp:nvSpPr>
        <dsp:cNvPr id="0" name=""/>
        <dsp:cNvSpPr/>
      </dsp:nvSpPr>
      <dsp:spPr>
        <a:xfrm>
          <a:off x="179568" y="2055934"/>
          <a:ext cx="858881" cy="5555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EF2A9A-2AE4-4A00-A38D-4AF8E7A58991}">
      <dsp:nvSpPr>
        <dsp:cNvPr id="0" name=""/>
        <dsp:cNvSpPr/>
      </dsp:nvSpPr>
      <dsp:spPr>
        <a:xfrm>
          <a:off x="0" y="3263993"/>
          <a:ext cx="8162260" cy="11230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1">
                  <a:lumMod val="50000"/>
                </a:schemeClr>
              </a:solidFill>
            </a:rPr>
            <a:t>Мероприятия по проведению медицинских осмотров и обучению в области охраны труда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740951" y="3263993"/>
        <a:ext cx="6421308" cy="1123014"/>
      </dsp:txXfrm>
    </dsp:sp>
    <dsp:sp modelId="{7C6027A4-9807-4E06-938F-BEA9B549D99F}">
      <dsp:nvSpPr>
        <dsp:cNvPr id="0" name=""/>
        <dsp:cNvSpPr/>
      </dsp:nvSpPr>
      <dsp:spPr>
        <a:xfrm>
          <a:off x="162925" y="3524735"/>
          <a:ext cx="913454" cy="54703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33000" b="-3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75518-D21A-4444-A1CC-D8AA130BA305}">
      <dsp:nvSpPr>
        <dsp:cNvPr id="0" name=""/>
        <dsp:cNvSpPr/>
      </dsp:nvSpPr>
      <dsp:spPr>
        <a:xfrm>
          <a:off x="0" y="3589"/>
          <a:ext cx="8162260" cy="20516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1">
                  <a:lumMod val="50000"/>
                </a:schemeClr>
              </a:solidFill>
            </a:rPr>
            <a:t>Мероприятия по подготовке методических рекомендаций по обучению детей правилам безопасности дорожного движения</a:t>
          </a:r>
        </a:p>
      </dsp:txBody>
      <dsp:txXfrm>
        <a:off x="1783258" y="3589"/>
        <a:ext cx="6379001" cy="2051637"/>
      </dsp:txXfrm>
    </dsp:sp>
    <dsp:sp modelId="{20A335FB-58C2-48F2-9EF3-4B4D1841D909}">
      <dsp:nvSpPr>
        <dsp:cNvPr id="0" name=""/>
        <dsp:cNvSpPr/>
      </dsp:nvSpPr>
      <dsp:spPr>
        <a:xfrm>
          <a:off x="205224" y="586168"/>
          <a:ext cx="828420" cy="77781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749E34-7EE8-4F6E-8199-47B9412A63F6}">
      <dsp:nvSpPr>
        <dsp:cNvPr id="0" name=""/>
        <dsp:cNvSpPr/>
      </dsp:nvSpPr>
      <dsp:spPr>
        <a:xfrm>
          <a:off x="0" y="2159917"/>
          <a:ext cx="8162260" cy="21834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1">
                  <a:lumMod val="50000"/>
                </a:schemeClr>
              </a:solidFill>
            </a:rPr>
            <a:t>Мероприятия по сносу аварийных МКД</a:t>
          </a:r>
        </a:p>
      </dsp:txBody>
      <dsp:txXfrm>
        <a:off x="1783258" y="2159917"/>
        <a:ext cx="6379001" cy="2183473"/>
      </dsp:txXfrm>
    </dsp:sp>
    <dsp:sp modelId="{938D1216-8354-4323-AF55-1A3D9F813C01}">
      <dsp:nvSpPr>
        <dsp:cNvPr id="0" name=""/>
        <dsp:cNvSpPr/>
      </dsp:nvSpPr>
      <dsp:spPr>
        <a:xfrm>
          <a:off x="221875" y="2857607"/>
          <a:ext cx="858881" cy="77214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0.2199</cdr:x>
      <cdr:y>0.24912</cdr:y>
    </cdr:from>
    <cdr:to>
      <cdr:x>0.40707</cdr:x>
      <cdr:y>0.34949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CBE2DC8-6991-4C49-9572-84A797BA7CE4}"/>
            </a:ext>
          </a:extLst>
        </cdr:cNvPr>
        <cdr:cNvSpPr txBox="1"/>
      </cdr:nvSpPr>
      <cdr:spPr>
        <a:xfrm xmlns:a="http://schemas.openxmlformats.org/drawingml/2006/main">
          <a:off x="1786271" y="1200650"/>
          <a:ext cx="1520455" cy="4837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БЕЗВОЗМЕЗДНЫЕ ПОСТУПЛЕНИЯ</a:t>
          </a:r>
        </a:p>
      </cdr:txBody>
    </cdr:sp>
  </cdr:relSizeAnchor>
  <cdr:relSizeAnchor xmlns:cdr="http://schemas.openxmlformats.org/drawingml/2006/chartDrawing">
    <cdr:from>
      <cdr:x>0.54189</cdr:x>
      <cdr:y>0.18496</cdr:y>
    </cdr:from>
    <cdr:to>
      <cdr:x>0.63613</cdr:x>
      <cdr:y>0.2425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CC0A8419-7B85-49FF-B160-C9320C704275}"/>
            </a:ext>
          </a:extLst>
        </cdr:cNvPr>
        <cdr:cNvSpPr txBox="1"/>
      </cdr:nvSpPr>
      <cdr:spPr>
        <a:xfrm xmlns:a="http://schemas.openxmlformats.org/drawingml/2006/main">
          <a:off x="4401880" y="891454"/>
          <a:ext cx="765544" cy="2772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НДФЛ</a:t>
          </a:r>
        </a:p>
      </cdr:txBody>
    </cdr:sp>
  </cdr:relSizeAnchor>
  <cdr:relSizeAnchor xmlns:cdr="http://schemas.openxmlformats.org/drawingml/2006/chartDrawing">
    <cdr:from>
      <cdr:x>0.63874</cdr:x>
      <cdr:y>0.23588</cdr:y>
    </cdr:from>
    <cdr:to>
      <cdr:x>0.81021</cdr:x>
      <cdr:y>0.28441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4D1E81A8-3CB4-4287-A8D2-23AB51CA416A}"/>
            </a:ext>
          </a:extLst>
        </cdr:cNvPr>
        <cdr:cNvSpPr txBox="1"/>
      </cdr:nvSpPr>
      <cdr:spPr>
        <a:xfrm xmlns:a="http://schemas.openxmlformats.org/drawingml/2006/main">
          <a:off x="5188689" y="1136855"/>
          <a:ext cx="1392865" cy="2339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>
              <a:solidFill>
                <a:schemeClr val="bg1"/>
              </a:solidFill>
            </a:rPr>
            <a:t>АКЦИЗЫ</a:t>
          </a:r>
        </a:p>
      </cdr:txBody>
    </cdr:sp>
  </cdr:relSizeAnchor>
  <cdr:relSizeAnchor xmlns:cdr="http://schemas.openxmlformats.org/drawingml/2006/chartDrawing">
    <cdr:from>
      <cdr:x>0.26571</cdr:x>
      <cdr:y>0.57562</cdr:y>
    </cdr:from>
    <cdr:to>
      <cdr:x>0.46728</cdr:x>
      <cdr:y>0.66827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293C5D12-82C4-47FE-BB98-4BC6694518FD}"/>
            </a:ext>
          </a:extLst>
        </cdr:cNvPr>
        <cdr:cNvSpPr txBox="1"/>
      </cdr:nvSpPr>
      <cdr:spPr>
        <a:xfrm xmlns:a="http://schemas.openxmlformats.org/drawingml/2006/main">
          <a:off x="2158410" y="2774269"/>
          <a:ext cx="1637414" cy="4465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ПРОДАЖА ИМУЩЕСТВА</a:t>
          </a:r>
        </a:p>
      </cdr:txBody>
    </cdr:sp>
  </cdr:relSizeAnchor>
  <cdr:relSizeAnchor xmlns:cdr="http://schemas.openxmlformats.org/drawingml/2006/chartDrawing">
    <cdr:from>
      <cdr:x>0.61387</cdr:x>
      <cdr:y>0.42781</cdr:y>
    </cdr:from>
    <cdr:to>
      <cdr:x>0.85471</cdr:x>
      <cdr:y>0.4962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B380DC8A-A1AF-4AE1-AB6F-54932243F718}"/>
            </a:ext>
          </a:extLst>
        </cdr:cNvPr>
        <cdr:cNvSpPr txBox="1"/>
      </cdr:nvSpPr>
      <cdr:spPr>
        <a:xfrm xmlns:a="http://schemas.openxmlformats.org/drawingml/2006/main">
          <a:off x="4986671" y="2061888"/>
          <a:ext cx="1956390" cy="3296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ЗЕМЕЛЬНЫЙ НАЛОГ</a:t>
          </a:r>
        </a:p>
      </cdr:txBody>
    </cdr:sp>
  </cdr:relSizeAnchor>
  <cdr:relSizeAnchor xmlns:cdr="http://schemas.openxmlformats.org/drawingml/2006/chartDrawing">
    <cdr:from>
      <cdr:x>0.65707</cdr:x>
      <cdr:y>0.2826</cdr:y>
    </cdr:from>
    <cdr:to>
      <cdr:x>0.89398</cdr:x>
      <cdr:y>0.33996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78A15E60-9222-4393-A6C2-F3B9A2C79632}"/>
            </a:ext>
          </a:extLst>
        </cdr:cNvPr>
        <cdr:cNvSpPr txBox="1"/>
      </cdr:nvSpPr>
      <cdr:spPr>
        <a:xfrm xmlns:a="http://schemas.openxmlformats.org/drawingml/2006/main" rot="21390747">
          <a:off x="5337545" y="1362055"/>
          <a:ext cx="1924493" cy="2764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НАЛОГ НА ИМУЩЕСТВО</a:t>
          </a:r>
        </a:p>
      </cdr:txBody>
    </cdr:sp>
  </cdr:relSizeAnchor>
  <cdr:relSizeAnchor xmlns:cdr="http://schemas.openxmlformats.org/drawingml/2006/chartDrawing">
    <cdr:from>
      <cdr:x>0.56504</cdr:x>
      <cdr:y>0.45821</cdr:y>
    </cdr:from>
    <cdr:to>
      <cdr:x>0.59777</cdr:x>
      <cdr:y>0.95818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84F22823-DB70-4C16-9F8D-B153DD84B585}"/>
            </a:ext>
          </a:extLst>
        </cdr:cNvPr>
        <cdr:cNvSpPr txBox="1"/>
      </cdr:nvSpPr>
      <cdr:spPr>
        <a:xfrm xmlns:a="http://schemas.openxmlformats.org/drawingml/2006/main" rot="4096709">
          <a:off x="3759171" y="3273569"/>
          <a:ext cx="2409664" cy="2793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>
              <a:solidFill>
                <a:schemeClr val="bg1"/>
              </a:solidFill>
            </a:rPr>
            <a:t>АРЕНДА ИМУЩЕСТВА</a:t>
          </a:r>
          <a:endParaRPr lang="ru-RU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0.52094</cdr:x>
      <cdr:y>0.43222</cdr:y>
    </cdr:from>
    <cdr:to>
      <cdr:x>0.55628</cdr:x>
      <cdr:y>0.91535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5BBE6967-3761-4C57-A1CA-221B4D239816}"/>
            </a:ext>
          </a:extLst>
        </cdr:cNvPr>
        <cdr:cNvSpPr txBox="1"/>
      </cdr:nvSpPr>
      <cdr:spPr>
        <a:xfrm xmlns:a="http://schemas.openxmlformats.org/drawingml/2006/main" rot="4660670">
          <a:off x="3211033" y="3103879"/>
          <a:ext cx="2328530" cy="2870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>
              <a:solidFill>
                <a:schemeClr val="bg1"/>
              </a:solidFill>
            </a:rPr>
            <a:t>      ПЛАТЕЖИ ЗА НАЙМ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0.52708</cdr:x>
      <cdr:y>0.21371</cdr:y>
    </cdr:from>
    <cdr:to>
      <cdr:x>0.6258</cdr:x>
      <cdr:y>0.28021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EAAA370-1ABD-4823-BA89-AD7BD07737A9}"/>
            </a:ext>
          </a:extLst>
        </cdr:cNvPr>
        <cdr:cNvSpPr txBox="1"/>
      </cdr:nvSpPr>
      <cdr:spPr>
        <a:xfrm xmlns:a="http://schemas.openxmlformats.org/drawingml/2006/main">
          <a:off x="4223339" y="890059"/>
          <a:ext cx="791020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solidFill>
                <a:schemeClr val="bg1"/>
              </a:solidFill>
            </a:rPr>
            <a:t>50,8%</a:t>
          </a:r>
        </a:p>
      </cdr:txBody>
    </cdr:sp>
  </cdr:relSizeAnchor>
  <cdr:relSizeAnchor xmlns:cdr="http://schemas.openxmlformats.org/drawingml/2006/chartDrawing">
    <cdr:from>
      <cdr:x>0.85802</cdr:x>
      <cdr:y>0.21371</cdr:y>
    </cdr:from>
    <cdr:to>
      <cdr:x>0.94559</cdr:x>
      <cdr:y>0.26738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E78C5467-64B8-4762-9913-75F9C3C3614F}"/>
            </a:ext>
          </a:extLst>
        </cdr:cNvPr>
        <cdr:cNvSpPr txBox="1"/>
      </cdr:nvSpPr>
      <cdr:spPr>
        <a:xfrm xmlns:a="http://schemas.openxmlformats.org/drawingml/2006/main">
          <a:off x="6875056" y="890059"/>
          <a:ext cx="701749" cy="2235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>
              <a:solidFill>
                <a:schemeClr val="bg1"/>
              </a:solidFill>
            </a:rPr>
            <a:t>49,8%</a:t>
          </a:r>
        </a:p>
      </cdr:txBody>
    </cdr:sp>
  </cdr:relSizeAnchor>
  <cdr:relSizeAnchor xmlns:cdr="http://schemas.openxmlformats.org/drawingml/2006/chartDrawing">
    <cdr:from>
      <cdr:x>0.05123</cdr:x>
      <cdr:y>0.48213</cdr:y>
    </cdr:from>
    <cdr:to>
      <cdr:x>0.12554</cdr:x>
      <cdr:y>0.55835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CA1A4BBC-E5CF-4081-BB6D-7875D53F52EF}"/>
            </a:ext>
          </a:extLst>
        </cdr:cNvPr>
        <cdr:cNvSpPr txBox="1"/>
      </cdr:nvSpPr>
      <cdr:spPr>
        <a:xfrm xmlns:a="http://schemas.openxmlformats.org/drawingml/2006/main">
          <a:off x="410461" y="2008015"/>
          <a:ext cx="595423" cy="3174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>
              <a:solidFill>
                <a:schemeClr val="bg1"/>
              </a:solidFill>
            </a:rPr>
            <a:t>24,4%</a:t>
          </a:r>
        </a:p>
      </cdr:txBody>
    </cdr:sp>
  </cdr:relSizeAnchor>
  <cdr:relSizeAnchor xmlns:cdr="http://schemas.openxmlformats.org/drawingml/2006/chartDrawing">
    <cdr:from>
      <cdr:x>0.69897</cdr:x>
      <cdr:y>0.45106</cdr:y>
    </cdr:from>
    <cdr:to>
      <cdr:x>0.7739</cdr:x>
      <cdr:y>0.49963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EC7B2D6B-380E-4B2B-8123-32DF25872316}"/>
            </a:ext>
          </a:extLst>
        </cdr:cNvPr>
        <cdr:cNvSpPr txBox="1"/>
      </cdr:nvSpPr>
      <cdr:spPr>
        <a:xfrm xmlns:a="http://schemas.openxmlformats.org/drawingml/2006/main">
          <a:off x="5752214" y="1878608"/>
          <a:ext cx="616688" cy="2022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>
              <a:solidFill>
                <a:schemeClr val="bg1"/>
              </a:solidFill>
            </a:rPr>
            <a:t>26,3%</a:t>
          </a:r>
        </a:p>
      </cdr:txBody>
    </cdr:sp>
  </cdr:relSizeAnchor>
  <cdr:relSizeAnchor xmlns:cdr="http://schemas.openxmlformats.org/drawingml/2006/chartDrawing">
    <cdr:from>
      <cdr:x>0.44444</cdr:x>
      <cdr:y>0.39022</cdr:y>
    </cdr:from>
    <cdr:to>
      <cdr:x>0.55556</cdr:x>
      <cdr:y>0.60977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ABC429CC-02B3-42EB-9120-798A44177C2F}"/>
            </a:ext>
          </a:extLst>
        </cdr:cNvPr>
        <cdr:cNvSpPr txBox="1"/>
      </cdr:nvSpPr>
      <cdr:spPr>
        <a:xfrm xmlns:a="http://schemas.openxmlformats.org/drawingml/2006/main">
          <a:off x="3657600" y="162524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0.44444</cdr:x>
      <cdr:y>0.39022</cdr:y>
    </cdr:from>
    <cdr:to>
      <cdr:x>0.55556</cdr:x>
      <cdr:y>0.60977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28647715-1747-4E96-9186-D8D0A1E8CC6E}"/>
            </a:ext>
          </a:extLst>
        </cdr:cNvPr>
        <cdr:cNvSpPr txBox="1"/>
      </cdr:nvSpPr>
      <cdr:spPr>
        <a:xfrm xmlns:a="http://schemas.openxmlformats.org/drawingml/2006/main">
          <a:off x="3657600" y="162524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0.09173</cdr:x>
      <cdr:y>0.61706</cdr:y>
    </cdr:from>
    <cdr:to>
      <cdr:x>0.20284</cdr:x>
      <cdr:y>0.68357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F816B20E-B4E3-44C8-A77E-D1121AA7FBA2}"/>
            </a:ext>
          </a:extLst>
        </cdr:cNvPr>
        <cdr:cNvSpPr txBox="1"/>
      </cdr:nvSpPr>
      <cdr:spPr>
        <a:xfrm xmlns:a="http://schemas.openxmlformats.org/drawingml/2006/main">
          <a:off x="754912" y="2570003"/>
          <a:ext cx="914400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solidFill>
                <a:schemeClr val="bg1"/>
              </a:solidFill>
            </a:rPr>
            <a:t>18,5%</a:t>
          </a:r>
        </a:p>
      </cdr:txBody>
    </cdr:sp>
  </cdr:relSizeAnchor>
  <cdr:relSizeAnchor xmlns:cdr="http://schemas.openxmlformats.org/drawingml/2006/chartDrawing">
    <cdr:from>
      <cdr:x>0.41731</cdr:x>
      <cdr:y>0.61653</cdr:y>
    </cdr:from>
    <cdr:to>
      <cdr:x>0.49225</cdr:x>
      <cdr:y>0.65993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4123F951-CAF3-4B69-B72D-5889E380B8C9}"/>
            </a:ext>
          </a:extLst>
        </cdr:cNvPr>
        <cdr:cNvSpPr txBox="1"/>
      </cdr:nvSpPr>
      <cdr:spPr>
        <a:xfrm xmlns:a="http://schemas.openxmlformats.org/drawingml/2006/main">
          <a:off x="3434317" y="2567770"/>
          <a:ext cx="616688" cy="1807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>
              <a:solidFill>
                <a:schemeClr val="bg1"/>
              </a:solidFill>
            </a:rPr>
            <a:t>18,5%</a:t>
          </a:r>
        </a:p>
      </cdr:txBody>
    </cdr:sp>
  </cdr:relSizeAnchor>
  <cdr:relSizeAnchor xmlns:cdr="http://schemas.openxmlformats.org/drawingml/2006/chartDrawing">
    <cdr:from>
      <cdr:x>0.73643</cdr:x>
      <cdr:y>0.60685</cdr:y>
    </cdr:from>
    <cdr:to>
      <cdr:x>0.82041</cdr:x>
      <cdr:y>0.65536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6BED21A7-E805-4A0F-BC2F-267C5788228F}"/>
            </a:ext>
          </a:extLst>
        </cdr:cNvPr>
        <cdr:cNvSpPr txBox="1"/>
      </cdr:nvSpPr>
      <cdr:spPr>
        <a:xfrm xmlns:a="http://schemas.openxmlformats.org/drawingml/2006/main">
          <a:off x="6060559" y="2527472"/>
          <a:ext cx="691116" cy="2020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>
              <a:solidFill>
                <a:schemeClr val="bg1"/>
              </a:solidFill>
            </a:rPr>
            <a:t>18,5%</a:t>
          </a:r>
        </a:p>
      </cdr:txBody>
    </cdr:sp>
  </cdr:relSizeAnchor>
  <cdr:relSizeAnchor xmlns:cdr="http://schemas.openxmlformats.org/drawingml/2006/chartDrawing">
    <cdr:from>
      <cdr:x>0.13695</cdr:x>
      <cdr:y>0.6962</cdr:y>
    </cdr:from>
    <cdr:to>
      <cdr:x>0.20155</cdr:x>
      <cdr:y>0.74216</cdr:y>
    </cdr:to>
    <cdr:sp macro="" textlink="">
      <cdr:nvSpPr>
        <cdr:cNvPr id="11" name="TextBox 10">
          <a:extLst xmlns:a="http://schemas.openxmlformats.org/drawingml/2006/main">
            <a:ext uri="{FF2B5EF4-FFF2-40B4-BE49-F238E27FC236}">
              <a16:creationId xmlns:a16="http://schemas.microsoft.com/office/drawing/2014/main" id="{B77ED783-93F5-4F60-943E-98BECFEAFCFE}"/>
            </a:ext>
          </a:extLst>
        </cdr:cNvPr>
        <cdr:cNvSpPr txBox="1"/>
      </cdr:nvSpPr>
      <cdr:spPr>
        <a:xfrm xmlns:a="http://schemas.openxmlformats.org/drawingml/2006/main">
          <a:off x="1127052" y="2899612"/>
          <a:ext cx="531628" cy="1913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5,3</a:t>
          </a:r>
          <a:r>
            <a:rPr lang="ru-RU" sz="1100" b="1" dirty="0">
              <a:solidFill>
                <a:schemeClr val="bg1"/>
              </a:solidFill>
            </a:rPr>
            <a:t>%</a:t>
          </a:r>
        </a:p>
      </cdr:txBody>
    </cdr:sp>
  </cdr:relSizeAnchor>
  <cdr:relSizeAnchor xmlns:cdr="http://schemas.openxmlformats.org/drawingml/2006/chartDrawing">
    <cdr:from>
      <cdr:x>0.45478</cdr:x>
      <cdr:y>0.6911</cdr:y>
    </cdr:from>
    <cdr:to>
      <cdr:x>0.51421</cdr:x>
      <cdr:y>0.75761</cdr:y>
    </cdr:to>
    <cdr:sp macro="" textlink="">
      <cdr:nvSpPr>
        <cdr:cNvPr id="12" name="TextBox 11">
          <a:extLst xmlns:a="http://schemas.openxmlformats.org/drawingml/2006/main">
            <a:ext uri="{FF2B5EF4-FFF2-40B4-BE49-F238E27FC236}">
              <a16:creationId xmlns:a16="http://schemas.microsoft.com/office/drawing/2014/main" id="{A298310E-CDE4-4F9F-8E10-61EA07FF6D61}"/>
            </a:ext>
          </a:extLst>
        </cdr:cNvPr>
        <cdr:cNvSpPr txBox="1"/>
      </cdr:nvSpPr>
      <cdr:spPr>
        <a:xfrm xmlns:a="http://schemas.openxmlformats.org/drawingml/2006/main">
          <a:off x="3742661" y="2878347"/>
          <a:ext cx="489098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5,3</a:t>
          </a:r>
          <a:r>
            <a:rPr lang="ru-RU" sz="1100" b="1" dirty="0">
              <a:solidFill>
                <a:schemeClr val="bg1"/>
              </a:solidFill>
            </a:rPr>
            <a:t>%</a:t>
          </a:r>
        </a:p>
      </cdr:txBody>
    </cdr:sp>
  </cdr:relSizeAnchor>
  <cdr:relSizeAnchor xmlns:cdr="http://schemas.openxmlformats.org/drawingml/2006/chartDrawing">
    <cdr:from>
      <cdr:x>0.77261</cdr:x>
      <cdr:y>0.6962</cdr:y>
    </cdr:from>
    <cdr:to>
      <cdr:x>0.83592</cdr:x>
      <cdr:y>0.74471</cdr:y>
    </cdr:to>
    <cdr:sp macro="" textlink="">
      <cdr:nvSpPr>
        <cdr:cNvPr id="13" name="TextBox 12">
          <a:extLst xmlns:a="http://schemas.openxmlformats.org/drawingml/2006/main">
            <a:ext uri="{FF2B5EF4-FFF2-40B4-BE49-F238E27FC236}">
              <a16:creationId xmlns:a16="http://schemas.microsoft.com/office/drawing/2014/main" id="{CFF9E401-0948-4909-A6D7-709A157A92DB}"/>
            </a:ext>
          </a:extLst>
        </cdr:cNvPr>
        <cdr:cNvSpPr txBox="1"/>
      </cdr:nvSpPr>
      <cdr:spPr>
        <a:xfrm xmlns:a="http://schemas.openxmlformats.org/drawingml/2006/main">
          <a:off x="6358271" y="2899614"/>
          <a:ext cx="520995" cy="202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5,3%</a:t>
          </a:r>
        </a:p>
      </cdr:txBody>
    </cdr:sp>
  </cdr:relSizeAnchor>
  <cdr:relSizeAnchor xmlns:cdr="http://schemas.openxmlformats.org/drawingml/2006/chartDrawing">
    <cdr:from>
      <cdr:x>0.34755</cdr:x>
      <cdr:y>0.13833</cdr:y>
    </cdr:from>
    <cdr:to>
      <cdr:x>0.48708</cdr:x>
      <cdr:y>0.19785</cdr:y>
    </cdr:to>
    <cdr:sp macro="" textlink="">
      <cdr:nvSpPr>
        <cdr:cNvPr id="14" name="TextBox 13">
          <a:extLst xmlns:a="http://schemas.openxmlformats.org/drawingml/2006/main">
            <a:ext uri="{FF2B5EF4-FFF2-40B4-BE49-F238E27FC236}">
              <a16:creationId xmlns:a16="http://schemas.microsoft.com/office/drawing/2014/main" id="{937E572D-6174-428B-8195-4CAE0C3166D4}"/>
            </a:ext>
          </a:extLst>
        </cdr:cNvPr>
        <cdr:cNvSpPr txBox="1"/>
      </cdr:nvSpPr>
      <cdr:spPr>
        <a:xfrm xmlns:a="http://schemas.openxmlformats.org/drawingml/2006/main">
          <a:off x="2860159" y="576129"/>
          <a:ext cx="1148316" cy="2479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9680,0</a:t>
          </a:r>
        </a:p>
      </cdr:txBody>
    </cdr:sp>
  </cdr:relSizeAnchor>
  <cdr:relSizeAnchor xmlns:cdr="http://schemas.openxmlformats.org/drawingml/2006/chartDrawing">
    <cdr:from>
      <cdr:x>0.66408</cdr:x>
      <cdr:y>0.13833</cdr:y>
    </cdr:from>
    <cdr:to>
      <cdr:x>0.78811</cdr:x>
      <cdr:y>0.20484</cdr:y>
    </cdr:to>
    <cdr:sp macro="" textlink="">
      <cdr:nvSpPr>
        <cdr:cNvPr id="15" name="TextBox 14">
          <a:extLst xmlns:a="http://schemas.openxmlformats.org/drawingml/2006/main">
            <a:ext uri="{FF2B5EF4-FFF2-40B4-BE49-F238E27FC236}">
              <a16:creationId xmlns:a16="http://schemas.microsoft.com/office/drawing/2014/main" id="{7A9616F8-0CB9-48E0-A322-B442EB6E1A52}"/>
            </a:ext>
          </a:extLst>
        </cdr:cNvPr>
        <cdr:cNvSpPr txBox="1"/>
      </cdr:nvSpPr>
      <cdr:spPr>
        <a:xfrm xmlns:a="http://schemas.openxmlformats.org/drawingml/2006/main">
          <a:off x="5465135" y="576129"/>
          <a:ext cx="1020726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9986,0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0.28996</cdr:x>
      <cdr:y>0.46614</cdr:y>
    </cdr:from>
    <cdr:to>
      <cdr:x>0.3487</cdr:x>
      <cdr:y>0.53268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BDF0AD3-1238-4D21-B354-7B3DFE5F9EDB}"/>
            </a:ext>
          </a:extLst>
        </cdr:cNvPr>
        <cdr:cNvSpPr txBox="1"/>
      </cdr:nvSpPr>
      <cdr:spPr>
        <a:xfrm xmlns:a="http://schemas.openxmlformats.org/drawingml/2006/main">
          <a:off x="2436129" y="1900998"/>
          <a:ext cx="493486" cy="2713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</a:rPr>
            <a:t>7%</a:t>
          </a:r>
        </a:p>
      </cdr:txBody>
    </cdr:sp>
  </cdr:relSizeAnchor>
  <cdr:relSizeAnchor xmlns:cdr="http://schemas.openxmlformats.org/drawingml/2006/chartDrawing">
    <cdr:from>
      <cdr:x>0.28996</cdr:x>
      <cdr:y>0.78646</cdr:y>
    </cdr:from>
    <cdr:to>
      <cdr:x>0.3677</cdr:x>
      <cdr:y>0.87043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025B7E79-D570-4769-AF9B-A8FB5FC2BB79}"/>
            </a:ext>
          </a:extLst>
        </cdr:cNvPr>
        <cdr:cNvSpPr txBox="1"/>
      </cdr:nvSpPr>
      <cdr:spPr>
        <a:xfrm xmlns:a="http://schemas.openxmlformats.org/drawingml/2006/main">
          <a:off x="2436128" y="3207284"/>
          <a:ext cx="653143" cy="3424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</a:rPr>
            <a:t>11,5%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0.43567</cdr:x>
      <cdr:y>0.3961</cdr:y>
    </cdr:from>
    <cdr:to>
      <cdr:x>0.53841</cdr:x>
      <cdr:y>0.45895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A6FCA40-1AD8-49BA-A5A0-5226F652F725}"/>
            </a:ext>
          </a:extLst>
        </cdr:cNvPr>
        <cdr:cNvSpPr txBox="1"/>
      </cdr:nvSpPr>
      <cdr:spPr>
        <a:xfrm xmlns:a="http://schemas.openxmlformats.org/drawingml/2006/main">
          <a:off x="3697116" y="1407275"/>
          <a:ext cx="871870" cy="2232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rgbClr val="00B050"/>
              </a:solidFill>
            </a:rPr>
            <a:t>23,8 %</a:t>
          </a:r>
        </a:p>
      </cdr:txBody>
    </cdr:sp>
  </cdr:relSizeAnchor>
  <cdr:relSizeAnchor xmlns:cdr="http://schemas.openxmlformats.org/drawingml/2006/chartDrawing">
    <cdr:from>
      <cdr:x>0.43868</cdr:x>
      <cdr:y>0.28344</cdr:y>
    </cdr:from>
    <cdr:to>
      <cdr:x>0.52388</cdr:x>
      <cdr:y>0.35975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B2D59EB7-DA1C-4406-99F6-904AE5D5DA98}"/>
            </a:ext>
          </a:extLst>
        </cdr:cNvPr>
        <cdr:cNvSpPr txBox="1"/>
      </cdr:nvSpPr>
      <cdr:spPr>
        <a:xfrm xmlns:a="http://schemas.openxmlformats.org/drawingml/2006/main">
          <a:off x="3722667" y="1007016"/>
          <a:ext cx="723013" cy="2711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rgbClr val="00B050"/>
              </a:solidFill>
            </a:rPr>
            <a:t>16,4%</a:t>
          </a:r>
        </a:p>
      </cdr:txBody>
    </cdr:sp>
  </cdr:relSizeAnchor>
  <cdr:relSizeAnchor xmlns:cdr="http://schemas.openxmlformats.org/drawingml/2006/chartDrawing">
    <cdr:from>
      <cdr:x>0.43617</cdr:x>
      <cdr:y>0.52286</cdr:y>
    </cdr:from>
    <cdr:to>
      <cdr:x>0.51636</cdr:x>
      <cdr:y>0.59468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71629027-AC88-4885-873D-20E7EDDA7B4D}"/>
            </a:ext>
          </a:extLst>
        </cdr:cNvPr>
        <cdr:cNvSpPr txBox="1"/>
      </cdr:nvSpPr>
      <cdr:spPr>
        <a:xfrm xmlns:a="http://schemas.openxmlformats.org/drawingml/2006/main">
          <a:off x="3701402" y="1857620"/>
          <a:ext cx="680484" cy="2551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rgbClr val="00B050"/>
              </a:solidFill>
            </a:rPr>
            <a:t>13,9%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68E5F-5229-40A1-8D4F-182DE27D98B3}" type="datetimeFigureOut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83812-D026-4371-87A4-40DC0780EC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66"/>
            <a:ext cx="9143024" cy="68572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249588"/>
            <a:ext cx="9144000" cy="2565174"/>
          </a:xfrm>
          <a:prstGeom prst="rect">
            <a:avLst/>
          </a:prstGeom>
          <a:solidFill>
            <a:schemeClr val="accent1">
              <a:lumMod val="7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48990"/>
            <a:ext cx="9144000" cy="1885445"/>
          </a:xfrm>
          <a:solidFill>
            <a:schemeClr val="bg1"/>
          </a:solidFill>
        </p:spPr>
        <p:txBody>
          <a:bodyPr anchor="ctr">
            <a:noAutofit/>
          </a:bodyPr>
          <a:lstStyle/>
          <a:p>
            <a:r>
              <a:rPr lang="ru-RU" sz="3500" b="1" cap="all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Бюджет мо иссадское сп</a:t>
            </a:r>
          </a:p>
          <a:p>
            <a:r>
              <a:rPr lang="ru-RU" sz="3500" b="1" cap="all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НА 2022 год и плановый период 2023-2024 годов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35664" y="6211669"/>
            <a:ext cx="27877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1F5480"/>
                </a:solidFill>
                <a:latin typeface="Trebuchet MS" pitchFamily="34" charset="0"/>
                <a:cs typeface="Times New Roman" pitchFamily="18" charset="0"/>
              </a:rPr>
              <a:t>ИССАД</a:t>
            </a:r>
            <a:endParaRPr lang="en-US" sz="1100" b="1" dirty="0">
              <a:solidFill>
                <a:srgbClr val="1F5480"/>
              </a:solidFill>
              <a:latin typeface="Trebuchet MS" pitchFamily="34" charset="0"/>
              <a:cs typeface="Times New Roman" pitchFamily="18" charset="0"/>
            </a:endParaRPr>
          </a:p>
          <a:p>
            <a:pPr algn="ctr"/>
            <a:r>
              <a:rPr lang="ru-RU" sz="1100" b="1" dirty="0">
                <a:solidFill>
                  <a:srgbClr val="1F5480"/>
                </a:solidFill>
                <a:latin typeface="Trebuchet MS" pitchFamily="34" charset="0"/>
                <a:cs typeface="Times New Roman" pitchFamily="18" charset="0"/>
              </a:rPr>
              <a:t>2021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65005" y="1361223"/>
            <a:ext cx="52205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АДМИНИСТРАЦИЯ МУНИЦИПАЛЬНОГО ОБРАЗОВАНИЯ ИССАДСКОЕ СЕЛЬСКОЕ ПОСЛЕНИЕ ВОЛХОВСКОГО МУНИЦИПАЛЬНОГО РАЙОНА ЛЕНИНГРАДСКОЙ ОБЛАСТИ</a:t>
            </a:r>
            <a:endParaRPr lang="ru-RU" sz="1400" b="1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874735F-34EA-4BC6-BC8B-B027FEB2A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221" y="705510"/>
            <a:ext cx="542591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042" y="135313"/>
            <a:ext cx="6294294" cy="896209"/>
          </a:xfrm>
        </p:spPr>
        <p:txBody>
          <a:bodyPr>
            <a:normAutofit/>
          </a:bodyPr>
          <a:lstStyle/>
          <a:p>
            <a:pPr algn="ctr"/>
            <a:r>
              <a:rPr lang="ru-RU" sz="1600" b="1" cap="all" dirty="0">
                <a:solidFill>
                  <a:schemeClr val="accent1">
                    <a:lumMod val="50000"/>
                  </a:schemeClr>
                </a:solidFill>
              </a:rPr>
              <a:t>АДМИНИСТРАЦИЯ МУНИЦИПАЛЬНОГО ОБРАЗОВАНИЯ ИССАДСКОЕ СЕЛЬСКОЕ ПОСЛЕНИЕ ВОЛХОВСКОГО МУНИЦИПАЛЬНОГО РАЙОНА ЛЕНИНГРАДСКОЙ ОБЛАСТИ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F0FF76-59D8-4F05-A79A-C4B6C2292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72" y="347101"/>
            <a:ext cx="542591" cy="5060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2FA6F6-6EBA-4F0A-9B3A-4FD6ED237F9E}"/>
              </a:ext>
            </a:extLst>
          </p:cNvPr>
          <p:cNvSpPr txBox="1"/>
          <p:nvPr/>
        </p:nvSpPr>
        <p:spPr>
          <a:xfrm>
            <a:off x="223284" y="1201479"/>
            <a:ext cx="87186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ДОЛЯ РАСХОДОВ В РАМКАХ МУНИЦИПАЛЬНЫХ ПРОГРАММ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49AFF577-90B4-4A00-A765-1DB6A046ED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2748734"/>
              </p:ext>
            </p:extLst>
          </p:nvPr>
        </p:nvGraphicFramePr>
        <p:xfrm>
          <a:off x="849663" y="2036970"/>
          <a:ext cx="7560690" cy="3715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1747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042" y="135313"/>
            <a:ext cx="6294294" cy="896209"/>
          </a:xfrm>
        </p:spPr>
        <p:txBody>
          <a:bodyPr>
            <a:normAutofit/>
          </a:bodyPr>
          <a:lstStyle/>
          <a:p>
            <a:pPr algn="ctr"/>
            <a:r>
              <a:rPr lang="ru-RU" sz="1600" b="1" cap="all" dirty="0">
                <a:solidFill>
                  <a:schemeClr val="accent1">
                    <a:lumMod val="50000"/>
                  </a:schemeClr>
                </a:solidFill>
              </a:rPr>
              <a:t>АДМИНИСТРАЦИЯ МУНИЦИПАЛЬНОГО ОБРАЗОВАНИЯ ИССАДСКОЕ СЕЛЬСКОЕ ПОСЛЕНИЕ ВОЛХОВСКОГО МУНИЦИПАЛЬНОГО РАЙОНА ЛЕНИНГРАДСКОЙ ОБЛАСТИ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F0FF76-59D8-4F05-A79A-C4B6C2292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72" y="347101"/>
            <a:ext cx="542591" cy="5060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7E7915-1A28-48CC-97ED-71B4C4AA1DA5}"/>
              </a:ext>
            </a:extLst>
          </p:cNvPr>
          <p:cNvSpPr txBox="1"/>
          <p:nvPr/>
        </p:nvSpPr>
        <p:spPr>
          <a:xfrm>
            <a:off x="849663" y="1212112"/>
            <a:ext cx="74446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МУНИЦИПАЛЬНЫЕ ПРОГРАММЫ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29854CC1-8BEF-446D-86B4-4408B69B43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2367429"/>
              </p:ext>
            </p:extLst>
          </p:nvPr>
        </p:nvGraphicFramePr>
        <p:xfrm>
          <a:off x="396949" y="1737242"/>
          <a:ext cx="8162260" cy="455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13EA516-107D-4217-B5EB-19181A11FFAD}"/>
              </a:ext>
            </a:extLst>
          </p:cNvPr>
          <p:cNvSpPr txBox="1"/>
          <p:nvPr/>
        </p:nvSpPr>
        <p:spPr>
          <a:xfrm>
            <a:off x="2105247" y="1737242"/>
            <a:ext cx="5188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И ПОДДЕРЖКА МСП    (5,0 тыс. руб.)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4B0445-FB9B-4A44-900A-7CBB7514D5B1}"/>
              </a:ext>
            </a:extLst>
          </p:cNvPr>
          <p:cNvSpPr txBox="1"/>
          <p:nvPr/>
        </p:nvSpPr>
        <p:spPr>
          <a:xfrm>
            <a:off x="2078666" y="3038741"/>
            <a:ext cx="5305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ФИЗИЧЕСКАЯ КУЛЬТУРА И СПОРТ   (174,9 тыс. руб.)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A1757D-1835-42B4-BDD0-0C6F6F242BBE}"/>
              </a:ext>
            </a:extLst>
          </p:cNvPr>
          <p:cNvSpPr txBox="1"/>
          <p:nvPr/>
        </p:nvSpPr>
        <p:spPr>
          <a:xfrm>
            <a:off x="2014870" y="4461713"/>
            <a:ext cx="5369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КУЛЬТУРА (3 373,8 тыс. руб.)</a:t>
            </a:r>
          </a:p>
        </p:txBody>
      </p:sp>
    </p:spTree>
    <p:extLst>
      <p:ext uri="{BB962C8B-B14F-4D97-AF65-F5344CB8AC3E}">
        <p14:creationId xmlns:p14="http://schemas.microsoft.com/office/powerpoint/2010/main" val="737212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042" y="135313"/>
            <a:ext cx="6294294" cy="896209"/>
          </a:xfrm>
        </p:spPr>
        <p:txBody>
          <a:bodyPr>
            <a:normAutofit/>
          </a:bodyPr>
          <a:lstStyle/>
          <a:p>
            <a:pPr algn="ctr"/>
            <a:r>
              <a:rPr lang="ru-RU" sz="1600" b="1" cap="all" dirty="0">
                <a:solidFill>
                  <a:schemeClr val="accent1">
                    <a:lumMod val="50000"/>
                  </a:schemeClr>
                </a:solidFill>
              </a:rPr>
              <a:t>АДМИНИСТРАЦИЯ МУНИЦИПАЛЬНОГО ОБРАЗОВАНИЯ ИССАДСКОЕ СЕЛЬСКОЕ ПОСЛЕНИЕ ВОЛХОВСКОГО МУНИЦИПАЛЬНОГО РАЙОНА ЛЕНИНГРАДСКОЙ ОБЛАСТИ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F0FF76-59D8-4F05-A79A-C4B6C2292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72" y="347101"/>
            <a:ext cx="542591" cy="5060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7E7915-1A28-48CC-97ED-71B4C4AA1DA5}"/>
              </a:ext>
            </a:extLst>
          </p:cNvPr>
          <p:cNvSpPr txBox="1"/>
          <p:nvPr/>
        </p:nvSpPr>
        <p:spPr>
          <a:xfrm>
            <a:off x="849663" y="1212112"/>
            <a:ext cx="74446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МУНИЦИПАЛЬНЫЕ ПРОГРАММЫ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29854CC1-8BEF-446D-86B4-4408B69B43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965798"/>
              </p:ext>
            </p:extLst>
          </p:nvPr>
        </p:nvGraphicFramePr>
        <p:xfrm>
          <a:off x="396949" y="1737241"/>
          <a:ext cx="8162260" cy="4387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13EA516-107D-4217-B5EB-19181A11FFAD}"/>
              </a:ext>
            </a:extLst>
          </p:cNvPr>
          <p:cNvSpPr txBox="1"/>
          <p:nvPr/>
        </p:nvSpPr>
        <p:spPr>
          <a:xfrm>
            <a:off x="1658678" y="1737242"/>
            <a:ext cx="663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ГОРОДСКОЙ СРЕДЫ (1 000,0 тыс. руб.)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4B0445-FB9B-4A44-900A-7CBB7514D5B1}"/>
              </a:ext>
            </a:extLst>
          </p:cNvPr>
          <p:cNvSpPr txBox="1"/>
          <p:nvPr/>
        </p:nvSpPr>
        <p:spPr>
          <a:xfrm>
            <a:off x="1658678" y="3038741"/>
            <a:ext cx="6900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МУНИЦИПАЛЬНЫМ ИМУЩЕСТВОМ (163,0 тыс. руб.)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A1757D-1835-42B4-BDD0-0C6F6F242BBE}"/>
              </a:ext>
            </a:extLst>
          </p:cNvPr>
          <p:cNvSpPr txBox="1"/>
          <p:nvPr/>
        </p:nvSpPr>
        <p:spPr>
          <a:xfrm>
            <a:off x="1430548" y="4481941"/>
            <a:ext cx="7091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УСТОЙЧИВОЕ РАЗВИТИЕ ТЕРРИТОРИИ (1 074,2 тыс. руб.)</a:t>
            </a:r>
          </a:p>
        </p:txBody>
      </p:sp>
    </p:spTree>
    <p:extLst>
      <p:ext uri="{BB962C8B-B14F-4D97-AF65-F5344CB8AC3E}">
        <p14:creationId xmlns:p14="http://schemas.microsoft.com/office/powerpoint/2010/main" val="3215818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042" y="135313"/>
            <a:ext cx="6294294" cy="896209"/>
          </a:xfrm>
        </p:spPr>
        <p:txBody>
          <a:bodyPr>
            <a:normAutofit/>
          </a:bodyPr>
          <a:lstStyle/>
          <a:p>
            <a:pPr algn="ctr"/>
            <a:r>
              <a:rPr lang="ru-RU" sz="1600" b="1" cap="all" dirty="0">
                <a:solidFill>
                  <a:schemeClr val="accent1">
                    <a:lumMod val="50000"/>
                  </a:schemeClr>
                </a:solidFill>
              </a:rPr>
              <a:t>АДМИНИСТРАЦИЯ МУНИЦИПАЛЬНОГО ОБРАЗОВАНИЯ ИССАДСКОЕ СЕЛЬСКОЕ ПОСЛЕНИЕ ВОЛХОВСКОГО МУНИЦИПАЛЬНОГО РАЙОНА ЛЕНИНГРАДСКОЙ ОБЛАСТИ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F0FF76-59D8-4F05-A79A-C4B6C2292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72" y="347101"/>
            <a:ext cx="542591" cy="5060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7E7915-1A28-48CC-97ED-71B4C4AA1DA5}"/>
              </a:ext>
            </a:extLst>
          </p:cNvPr>
          <p:cNvSpPr txBox="1"/>
          <p:nvPr/>
        </p:nvSpPr>
        <p:spPr>
          <a:xfrm>
            <a:off x="849663" y="1212112"/>
            <a:ext cx="74446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МУНИЦИПАЛЬНЫЕ ПРОГРАММЫ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29854CC1-8BEF-446D-86B4-4408B69B43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8060996"/>
              </p:ext>
            </p:extLst>
          </p:nvPr>
        </p:nvGraphicFramePr>
        <p:xfrm>
          <a:off x="396949" y="1737241"/>
          <a:ext cx="8162260" cy="4387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13EA516-107D-4217-B5EB-19181A11FFAD}"/>
              </a:ext>
            </a:extLst>
          </p:cNvPr>
          <p:cNvSpPr txBox="1"/>
          <p:nvPr/>
        </p:nvSpPr>
        <p:spPr>
          <a:xfrm>
            <a:off x="1430548" y="1783157"/>
            <a:ext cx="712866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БЕЗОПАСНОСТИ ДОРОЖНОГО ДВИЖЕНИЯ (815,3 тыс. руб.)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4B0445-FB9B-4A44-900A-7CBB7514D5B1}"/>
              </a:ext>
            </a:extLst>
          </p:cNvPr>
          <p:cNvSpPr txBox="1"/>
          <p:nvPr/>
        </p:nvSpPr>
        <p:spPr>
          <a:xfrm>
            <a:off x="1658678" y="3244334"/>
            <a:ext cx="6900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МУНИЦИПАЛЬНОЙ СЛУЖБЫ (50,0 тыс. руб.)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A1757D-1835-42B4-BDD0-0C6F6F242BBE}"/>
              </a:ext>
            </a:extLst>
          </p:cNvPr>
          <p:cNvSpPr txBox="1"/>
          <p:nvPr/>
        </p:nvSpPr>
        <p:spPr>
          <a:xfrm>
            <a:off x="1467293" y="4766816"/>
            <a:ext cx="7091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СЕТИ АВТОМОБИЛЬНЫХ ДОРОГ (1 074,2 тыс. руб.)</a:t>
            </a:r>
          </a:p>
        </p:txBody>
      </p:sp>
    </p:spTree>
    <p:extLst>
      <p:ext uri="{BB962C8B-B14F-4D97-AF65-F5344CB8AC3E}">
        <p14:creationId xmlns:p14="http://schemas.microsoft.com/office/powerpoint/2010/main" val="3575104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042" y="135313"/>
            <a:ext cx="6294294" cy="896209"/>
          </a:xfrm>
        </p:spPr>
        <p:txBody>
          <a:bodyPr>
            <a:normAutofit/>
          </a:bodyPr>
          <a:lstStyle/>
          <a:p>
            <a:pPr algn="ctr"/>
            <a:r>
              <a:rPr lang="ru-RU" sz="1600" b="1" cap="all" dirty="0">
                <a:solidFill>
                  <a:schemeClr val="accent1">
                    <a:lumMod val="50000"/>
                  </a:schemeClr>
                </a:solidFill>
              </a:rPr>
              <a:t>АДМИНИСТРАЦИЯ МУНИЦИПАЛЬНОГО ОБРАЗОВАНИЯ ИССАДСКОЕ СЕЛЬСКОЕ ПОСЛЕНИЕ ВОЛХОВСКОГО МУНИЦИПАЛЬНОГО РАЙОНА ЛЕНИНГРАДСКОЙ ОБЛАСТИ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F0FF76-59D8-4F05-A79A-C4B6C2292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72" y="347101"/>
            <a:ext cx="542591" cy="5060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7E7915-1A28-48CC-97ED-71B4C4AA1DA5}"/>
              </a:ext>
            </a:extLst>
          </p:cNvPr>
          <p:cNvSpPr txBox="1"/>
          <p:nvPr/>
        </p:nvSpPr>
        <p:spPr>
          <a:xfrm>
            <a:off x="849663" y="1212112"/>
            <a:ext cx="74446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МУНИЦИПАЛЬНЫЕ ПРОГРАММЫ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29854CC1-8BEF-446D-86B4-4408B69B43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4718260"/>
              </p:ext>
            </p:extLst>
          </p:nvPr>
        </p:nvGraphicFramePr>
        <p:xfrm>
          <a:off x="396949" y="1737241"/>
          <a:ext cx="8162260" cy="4387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13EA516-107D-4217-B5EB-19181A11FFAD}"/>
              </a:ext>
            </a:extLst>
          </p:cNvPr>
          <p:cNvSpPr txBox="1"/>
          <p:nvPr/>
        </p:nvSpPr>
        <p:spPr>
          <a:xfrm>
            <a:off x="1658678" y="1783157"/>
            <a:ext cx="690053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БЕЗОПАСНОСТИ ЖИЗНЕДЕЯТЕЛЬНОСТИ (86,6 тыс. руб.)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4B0445-FB9B-4A44-900A-7CBB7514D5B1}"/>
              </a:ext>
            </a:extLst>
          </p:cNvPr>
          <p:cNvSpPr txBox="1"/>
          <p:nvPr/>
        </p:nvSpPr>
        <p:spPr>
          <a:xfrm>
            <a:off x="978195" y="3402419"/>
            <a:ext cx="7581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КОММУНАЛЬНАЯ ИНФРАСТРУКТУРА И ЭНЕРГОЭФФЕКТИВНОСТЬ </a:t>
            </a:r>
          </a:p>
          <a:p>
            <a:pPr lvl="1"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(385,0 тыс. руб.)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A1757D-1835-42B4-BDD0-0C6F6F242BBE}"/>
              </a:ext>
            </a:extLst>
          </p:cNvPr>
          <p:cNvSpPr txBox="1"/>
          <p:nvPr/>
        </p:nvSpPr>
        <p:spPr>
          <a:xfrm>
            <a:off x="1562985" y="4980119"/>
            <a:ext cx="7091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ОХРАНА ТРУДА (47,5 тыс. руб.)</a:t>
            </a:r>
          </a:p>
        </p:txBody>
      </p:sp>
    </p:spTree>
    <p:extLst>
      <p:ext uri="{BB962C8B-B14F-4D97-AF65-F5344CB8AC3E}">
        <p14:creationId xmlns:p14="http://schemas.microsoft.com/office/powerpoint/2010/main" val="3142808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042" y="135313"/>
            <a:ext cx="6294294" cy="896209"/>
          </a:xfrm>
        </p:spPr>
        <p:txBody>
          <a:bodyPr>
            <a:normAutofit/>
          </a:bodyPr>
          <a:lstStyle/>
          <a:p>
            <a:pPr algn="ctr"/>
            <a:r>
              <a:rPr lang="ru-RU" sz="1600" b="1" cap="all" dirty="0">
                <a:solidFill>
                  <a:schemeClr val="accent1">
                    <a:lumMod val="50000"/>
                  </a:schemeClr>
                </a:solidFill>
              </a:rPr>
              <a:t>АДМИНИСТРАЦИЯ МУНИЦИПАЛЬНОГО ОБРАЗОВАНИЯ ИССАДСКОЕ СЕЛЬСКОЕ ПОСЛЕНИЕ ВОЛХОВСКОГО МУНИЦИПАЛЬНОГО РАЙОНА ЛЕНИНГРАДСКОЙ ОБЛАСТИ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F0FF76-59D8-4F05-A79A-C4B6C2292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72" y="347101"/>
            <a:ext cx="542591" cy="5060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7E7915-1A28-48CC-97ED-71B4C4AA1DA5}"/>
              </a:ext>
            </a:extLst>
          </p:cNvPr>
          <p:cNvSpPr txBox="1"/>
          <p:nvPr/>
        </p:nvSpPr>
        <p:spPr>
          <a:xfrm>
            <a:off x="849663" y="1212112"/>
            <a:ext cx="74446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МУНИЦИПАЛЬНЫЕ ПРОГРАММЫ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29854CC1-8BEF-446D-86B4-4408B69B43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6216548"/>
              </p:ext>
            </p:extLst>
          </p:nvPr>
        </p:nvGraphicFramePr>
        <p:xfrm>
          <a:off x="396949" y="1737241"/>
          <a:ext cx="8162260" cy="4387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13EA516-107D-4217-B5EB-19181A11FFAD}"/>
              </a:ext>
            </a:extLst>
          </p:cNvPr>
          <p:cNvSpPr txBox="1"/>
          <p:nvPr/>
        </p:nvSpPr>
        <p:spPr>
          <a:xfrm>
            <a:off x="1307806" y="1926288"/>
            <a:ext cx="725140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ЗАКОНОПОСЛУШНОГО ПОВЕДЕНИЯ УДД (5,0 тыс. руб.)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4B0445-FB9B-4A44-900A-7CBB7514D5B1}"/>
              </a:ext>
            </a:extLst>
          </p:cNvPr>
          <p:cNvSpPr txBox="1"/>
          <p:nvPr/>
        </p:nvSpPr>
        <p:spPr>
          <a:xfrm>
            <a:off x="978196" y="4157391"/>
            <a:ext cx="7581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СОДЕЙСТВИЕ В ОБЕСПЕЧЕНИИ ЖИЛЬЕМ ГРАЖДАН (100,0 тыс. руб.)</a:t>
            </a:r>
          </a:p>
        </p:txBody>
      </p:sp>
    </p:spTree>
    <p:extLst>
      <p:ext uri="{BB962C8B-B14F-4D97-AF65-F5344CB8AC3E}">
        <p14:creationId xmlns:p14="http://schemas.microsoft.com/office/powerpoint/2010/main" val="96690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249588"/>
            <a:ext cx="9144000" cy="2565174"/>
          </a:xfrm>
          <a:prstGeom prst="rect">
            <a:avLst/>
          </a:prstGeom>
          <a:solidFill>
            <a:schemeClr val="accent1">
              <a:lumMod val="7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35664" y="6211669"/>
            <a:ext cx="27877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1F5480"/>
                </a:solidFill>
                <a:latin typeface="Trebuchet MS" pitchFamily="34" charset="0"/>
                <a:cs typeface="Times New Roman" pitchFamily="18" charset="0"/>
              </a:rPr>
              <a:t>ИССАД</a:t>
            </a:r>
            <a:endParaRPr lang="en-US" sz="1100" dirty="0">
              <a:solidFill>
                <a:srgbClr val="1F5480"/>
              </a:solidFill>
              <a:latin typeface="Trebuchet MS" pitchFamily="34" charset="0"/>
              <a:cs typeface="Times New Roman" pitchFamily="18" charset="0"/>
            </a:endParaRPr>
          </a:p>
          <a:p>
            <a:pPr algn="ctr"/>
            <a:r>
              <a:rPr lang="ru-RU" sz="1100" dirty="0">
                <a:solidFill>
                  <a:srgbClr val="1F5480"/>
                </a:solidFill>
                <a:latin typeface="Trebuchet MS" pitchFamily="34" charset="0"/>
                <a:cs typeface="Times New Roman" pitchFamily="18" charset="0"/>
              </a:rPr>
              <a:t>2021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43517" y="117717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АДМИНИСТРАЦИЯ МУНИЦИПАЛЬНОГО ОБРАЗОВАНИЯ ИССАДСКОЕ СЕЛЬСКОЕ ПОСЛЕНИЕ ВОЛХОВСКОГО МУНИЦИПАЛЬНОГО РАЙОНА ЛЕНИНГРАДСКОЙ ОБЛАСТИ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36EBC838-E3A1-4024-8093-1C3F56C8AC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517" y="2614295"/>
            <a:ext cx="6858000" cy="1655762"/>
          </a:xfrm>
        </p:spPr>
        <p:txBody>
          <a:bodyPr/>
          <a:lstStyle/>
          <a:p>
            <a:endParaRPr lang="ru-RU" dirty="0"/>
          </a:p>
          <a:p>
            <a:r>
              <a:rPr lang="ru-RU" sz="4500" dirty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B041A5-6ED6-42E9-B575-8DED02636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221" y="379467"/>
            <a:ext cx="542591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042" y="135313"/>
            <a:ext cx="6294294" cy="896209"/>
          </a:xfrm>
        </p:spPr>
        <p:txBody>
          <a:bodyPr>
            <a:normAutofit/>
          </a:bodyPr>
          <a:lstStyle/>
          <a:p>
            <a:pPr algn="ctr"/>
            <a:r>
              <a:rPr lang="ru-RU" sz="1600" b="1" cap="all" dirty="0">
                <a:solidFill>
                  <a:schemeClr val="accent1">
                    <a:lumMod val="50000"/>
                  </a:schemeClr>
                </a:solidFill>
              </a:rPr>
              <a:t>АДМИНИСТРАЦИЯ МУНИЦИПАЛЬНОГО ОБРАЗОВАНИЯ ИССАДСКОЕ СЕЛЬСКОЕ ПОСЛЕНИЕ ВОЛХОВСКОГО МУНИЦИПАЛЬНОГО РАЙОНА ЛЕНИНГРАДСКОЙ ОБЛАСТИ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F0FF76-59D8-4F05-A79A-C4B6C2292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72" y="347101"/>
            <a:ext cx="542591" cy="5060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86BB44-ADC1-4471-B13A-EF0D9F5FA6D6}"/>
              </a:ext>
            </a:extLst>
          </p:cNvPr>
          <p:cNvSpPr txBox="1"/>
          <p:nvPr/>
        </p:nvSpPr>
        <p:spPr>
          <a:xfrm>
            <a:off x="307072" y="1158948"/>
            <a:ext cx="85073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ОСНОВЫ СОСТАВЛЕНИЯ ПРОЕКТА </a:t>
            </a:r>
            <a:r>
              <a:rPr lang="ru-RU" sz="21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(БК </a:t>
            </a: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 </a:t>
            </a:r>
            <a:r>
              <a:rPr lang="ru-RU" sz="21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172)</a:t>
            </a:r>
            <a:endParaRPr lang="ru-RU" sz="21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2CEBB35E-CD88-4CCC-A002-DC39AA2B75FC}"/>
              </a:ext>
            </a:extLst>
          </p:cNvPr>
          <p:cNvSpPr/>
          <p:nvPr/>
        </p:nvSpPr>
        <p:spPr>
          <a:xfrm>
            <a:off x="5850566" y="3393591"/>
            <a:ext cx="531630" cy="6220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32A448D2-5084-4785-B771-3F0CD8CC0C9C}"/>
              </a:ext>
            </a:extLst>
          </p:cNvPr>
          <p:cNvSpPr/>
          <p:nvPr/>
        </p:nvSpPr>
        <p:spPr>
          <a:xfrm>
            <a:off x="4121343" y="4606119"/>
            <a:ext cx="680484" cy="3402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: влево 9">
            <a:extLst>
              <a:ext uri="{FF2B5EF4-FFF2-40B4-BE49-F238E27FC236}">
                <a16:creationId xmlns:a16="http://schemas.microsoft.com/office/drawing/2014/main" id="{D9FE6079-F51A-4194-B70A-44EE18539140}"/>
              </a:ext>
            </a:extLst>
          </p:cNvPr>
          <p:cNvSpPr/>
          <p:nvPr/>
        </p:nvSpPr>
        <p:spPr>
          <a:xfrm>
            <a:off x="2841553" y="3372327"/>
            <a:ext cx="462516" cy="6432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: вверх 10">
            <a:extLst>
              <a:ext uri="{FF2B5EF4-FFF2-40B4-BE49-F238E27FC236}">
                <a16:creationId xmlns:a16="http://schemas.microsoft.com/office/drawing/2014/main" id="{F7BBD3FB-6183-4485-856C-3777ED5A1D1A}"/>
              </a:ext>
            </a:extLst>
          </p:cNvPr>
          <p:cNvSpPr/>
          <p:nvPr/>
        </p:nvSpPr>
        <p:spPr>
          <a:xfrm>
            <a:off x="4121343" y="2736680"/>
            <a:ext cx="680484" cy="2853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E68EDE5-B4D9-4519-8009-02B0F3675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766" y="1559058"/>
            <a:ext cx="2540000" cy="14287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AE2C255-C679-4F42-9D95-A3C978763326}"/>
              </a:ext>
            </a:extLst>
          </p:cNvPr>
          <p:cNvSpPr txBox="1"/>
          <p:nvPr/>
        </p:nvSpPr>
        <p:spPr>
          <a:xfrm>
            <a:off x="6382196" y="3104429"/>
            <a:ext cx="2539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Прогноз социально-экономического развития МО Иссадское СП на 2022-2024 гг.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A8251BA-3D03-4C11-B00D-1D69CD02FE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234" y="1559058"/>
            <a:ext cx="2319170" cy="14287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B2FAE26-E63C-4E9B-A7E0-4F7B02FB9C1C}"/>
              </a:ext>
            </a:extLst>
          </p:cNvPr>
          <p:cNvSpPr txBox="1"/>
          <p:nvPr/>
        </p:nvSpPr>
        <p:spPr>
          <a:xfrm>
            <a:off x="0" y="3197636"/>
            <a:ext cx="2913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Основные направления бюджетной и налоговой политики МО Иссадское СП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167798-A0F0-4445-A518-E9B8473C590B}"/>
              </a:ext>
            </a:extLst>
          </p:cNvPr>
          <p:cNvSpPr txBox="1"/>
          <p:nvPr/>
        </p:nvSpPr>
        <p:spPr>
          <a:xfrm>
            <a:off x="3191585" y="1816496"/>
            <a:ext cx="25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Муниципальные </a:t>
            </a: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программы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027DA9-BDB9-4B00-8013-EC1947724A22}"/>
              </a:ext>
            </a:extLst>
          </p:cNvPr>
          <p:cNvSpPr txBox="1"/>
          <p:nvPr/>
        </p:nvSpPr>
        <p:spPr>
          <a:xfrm>
            <a:off x="3293435" y="4946361"/>
            <a:ext cx="2557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Бюджетное послание</a:t>
            </a: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Президента Российской Федерации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5940789-E2AF-4120-BF66-64055D1C6C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239233" y="4700851"/>
            <a:ext cx="2674088" cy="164970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FD8CB51-C915-4E2D-A843-0A894B728D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3300" y="3114456"/>
            <a:ext cx="2057399" cy="137159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6945885-EAC6-4189-8042-AB78285C74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4766" y="4710541"/>
            <a:ext cx="2539998" cy="169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63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042" y="135313"/>
            <a:ext cx="6294294" cy="896209"/>
          </a:xfrm>
        </p:spPr>
        <p:txBody>
          <a:bodyPr>
            <a:normAutofit/>
          </a:bodyPr>
          <a:lstStyle/>
          <a:p>
            <a:pPr algn="ctr"/>
            <a:r>
              <a:rPr lang="ru-RU" sz="1600" b="1" cap="all" dirty="0">
                <a:solidFill>
                  <a:schemeClr val="accent1">
                    <a:lumMod val="50000"/>
                  </a:schemeClr>
                </a:solidFill>
              </a:rPr>
              <a:t>АДМИНИСТРАЦИЯ МУНИЦИПАЛЬНОГО ОБРАЗОВАНИЯ ИССАДСКОЕ СЕЛЬСКОЕ ПОСЛЕНИЕ ВОЛХОВСКОГО МУНИЦИПАЛЬНОГО РАЙОНА ЛЕНИНГРАДСКОЙ ОБЛАСТИ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F0FF76-59D8-4F05-A79A-C4B6C2292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72" y="347101"/>
            <a:ext cx="542591" cy="506012"/>
          </a:xfrm>
          <a:prstGeom prst="rect">
            <a:avLst/>
          </a:prstGeom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B49C535A-9D7E-4912-A289-A1BF09BF85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7498543"/>
              </p:ext>
            </p:extLst>
          </p:nvPr>
        </p:nvGraphicFramePr>
        <p:xfrm>
          <a:off x="276447" y="1286541"/>
          <a:ext cx="8623004" cy="4922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04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042" y="135313"/>
            <a:ext cx="6294294" cy="896209"/>
          </a:xfrm>
        </p:spPr>
        <p:txBody>
          <a:bodyPr>
            <a:normAutofit/>
          </a:bodyPr>
          <a:lstStyle/>
          <a:p>
            <a:pPr algn="ctr"/>
            <a:r>
              <a:rPr lang="ru-RU" sz="1600" b="1" cap="all" dirty="0">
                <a:solidFill>
                  <a:schemeClr val="accent1">
                    <a:lumMod val="50000"/>
                  </a:schemeClr>
                </a:solidFill>
              </a:rPr>
              <a:t>АДМИНИСТРАЦИЯ МУНИЦИПАЛЬНОГО ОБРАЗОВАНИЯ ИССАДСКОЕ СЕЛЬСКОЕ ПОСЛЕНИЕ ВОЛХОВСКОГО МУНИЦИПАЛЬНОГО РАЙОНА ЛЕНИНГРАДСКОЙ ОБЛАСТИ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F0FF76-59D8-4F05-A79A-C4B6C2292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72" y="347101"/>
            <a:ext cx="542591" cy="5060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76CB0D-5B9F-44D5-A9E2-83BCE2FE2F26}"/>
              </a:ext>
            </a:extLst>
          </p:cNvPr>
          <p:cNvSpPr txBox="1"/>
          <p:nvPr/>
        </p:nvSpPr>
        <p:spPr>
          <a:xfrm>
            <a:off x="307072" y="1052071"/>
            <a:ext cx="84647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ПАРАМЕТРЫ БЮДЖЕТА НА 2022-2024 гг.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490C35-FF5F-4599-893B-60AFEA7F4590}"/>
              </a:ext>
            </a:extLst>
          </p:cNvPr>
          <p:cNvSpPr txBox="1"/>
          <p:nvPr/>
        </p:nvSpPr>
        <p:spPr>
          <a:xfrm>
            <a:off x="7495953" y="1482958"/>
            <a:ext cx="1275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ABE92FDC-7C6C-41AB-B5F6-B22395AB25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4942272"/>
              </p:ext>
            </p:extLst>
          </p:nvPr>
        </p:nvGraphicFramePr>
        <p:xfrm>
          <a:off x="574158" y="1913846"/>
          <a:ext cx="7889357" cy="4199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07DF554-AF39-4D67-8131-F73A05B2246D}"/>
              </a:ext>
            </a:extLst>
          </p:cNvPr>
          <p:cNvSpPr txBox="1"/>
          <p:nvPr/>
        </p:nvSpPr>
        <p:spPr>
          <a:xfrm>
            <a:off x="680485" y="2254101"/>
            <a:ext cx="159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НАЛОГОВЫЕ И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НЕНАЛОГОВЫЕ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EC8894-4526-4A05-AB08-D86070C7BA77}"/>
              </a:ext>
            </a:extLst>
          </p:cNvPr>
          <p:cNvSpPr txBox="1"/>
          <p:nvPr/>
        </p:nvSpPr>
        <p:spPr>
          <a:xfrm>
            <a:off x="680485" y="2870791"/>
            <a:ext cx="159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В Т.Ч. БЕЗВОЗМЕЗДНЫЕ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03C033-4134-43AB-A781-3607CB0178A9}"/>
              </a:ext>
            </a:extLst>
          </p:cNvPr>
          <p:cNvSpPr txBox="1"/>
          <p:nvPr/>
        </p:nvSpPr>
        <p:spPr>
          <a:xfrm>
            <a:off x="680485" y="3859895"/>
            <a:ext cx="1614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РАСХОДЫ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FC282E-4CA4-4F67-9D2B-7C4EA67AA44B}"/>
              </a:ext>
            </a:extLst>
          </p:cNvPr>
          <p:cNvSpPr txBox="1"/>
          <p:nvPr/>
        </p:nvSpPr>
        <p:spPr>
          <a:xfrm>
            <a:off x="700808" y="4289387"/>
            <a:ext cx="159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Т.Ч. УСЛОВНО УТВЕРЖДЕННЫЕ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FC8419-3568-4FD5-B1FA-D6E6B8E3F028}"/>
              </a:ext>
            </a:extLst>
          </p:cNvPr>
          <p:cNvSpPr txBox="1"/>
          <p:nvPr/>
        </p:nvSpPr>
        <p:spPr>
          <a:xfrm>
            <a:off x="763897" y="5389750"/>
            <a:ext cx="1510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ПРОФИЦИТ+/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ДЕФИЦИТ-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E30734-B2C2-4913-B7B4-FEAB0D40E161}"/>
              </a:ext>
            </a:extLst>
          </p:cNvPr>
          <p:cNvSpPr txBox="1"/>
          <p:nvPr/>
        </p:nvSpPr>
        <p:spPr>
          <a:xfrm>
            <a:off x="2488019" y="2362018"/>
            <a:ext cx="5975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22 673,0       20 516,0   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9,51%</a:t>
            </a:r>
            <a:r>
              <a:rPr lang="ru-RU" sz="1400" b="1" dirty="0">
                <a:solidFill>
                  <a:schemeClr val="bg1"/>
                </a:solidFill>
              </a:rPr>
              <a:t>  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18078,3</a:t>
            </a:r>
            <a:r>
              <a:rPr lang="ru-RU" b="1" dirty="0">
                <a:solidFill>
                  <a:schemeClr val="bg1"/>
                </a:solidFill>
              </a:rPr>
              <a:t>   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   11,9%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18480,9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dirty="0"/>
              <a:t> </a:t>
            </a:r>
            <a:r>
              <a:rPr lang="ru-RU" sz="1400" b="1" dirty="0">
                <a:solidFill>
                  <a:srgbClr val="00B050"/>
                </a:solidFill>
              </a:rPr>
              <a:t>3,1%  </a:t>
            </a:r>
          </a:p>
        </p:txBody>
      </p:sp>
      <p:sp>
        <p:nvSpPr>
          <p:cNvPr id="18" name="Равнобедренный треугольник 17">
            <a:extLst>
              <a:ext uri="{FF2B5EF4-FFF2-40B4-BE49-F238E27FC236}">
                <a16:creationId xmlns:a16="http://schemas.microsoft.com/office/drawing/2014/main" id="{8E6A1FAF-0C1F-4765-A1A7-19187B1B670C}"/>
              </a:ext>
            </a:extLst>
          </p:cNvPr>
          <p:cNvSpPr/>
          <p:nvPr/>
        </p:nvSpPr>
        <p:spPr>
          <a:xfrm rot="10800000">
            <a:off x="4635091" y="2515711"/>
            <a:ext cx="127590" cy="131796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9D4543-D60C-4467-9C42-0D45DCA66A6B}"/>
              </a:ext>
            </a:extLst>
          </p:cNvPr>
          <p:cNvSpPr txBox="1"/>
          <p:nvPr/>
        </p:nvSpPr>
        <p:spPr>
          <a:xfrm>
            <a:off x="2380988" y="2870791"/>
            <a:ext cx="608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  11 437,00      7 437,8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uLnTx/>
                <a:uFillTx/>
                <a:latin typeface="Calibri"/>
                <a:ea typeface="+mn-ea"/>
                <a:cs typeface="+mn-cs"/>
              </a:rPr>
              <a:t>35,0%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7 685,6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    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ea typeface="+mn-ea"/>
                <a:cs typeface="+mn-cs"/>
              </a:rPr>
              <a:t>3,3%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ea typeface="+mn-ea"/>
                <a:cs typeface="+mn-cs"/>
              </a:rPr>
              <a:t> 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7 789,0     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</a:rPr>
              <a:t>3,3%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0" name="Равнобедренный треугольник 19">
            <a:extLst>
              <a:ext uri="{FF2B5EF4-FFF2-40B4-BE49-F238E27FC236}">
                <a16:creationId xmlns:a16="http://schemas.microsoft.com/office/drawing/2014/main" id="{E472BBFB-214A-49C6-90BF-DE53EF308188}"/>
              </a:ext>
            </a:extLst>
          </p:cNvPr>
          <p:cNvSpPr/>
          <p:nvPr/>
        </p:nvSpPr>
        <p:spPr>
          <a:xfrm rot="10800000">
            <a:off x="4635091" y="3012498"/>
            <a:ext cx="127590" cy="131796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Равнобедренный треугольник 21">
            <a:extLst>
              <a:ext uri="{FF2B5EF4-FFF2-40B4-BE49-F238E27FC236}">
                <a16:creationId xmlns:a16="http://schemas.microsoft.com/office/drawing/2014/main" id="{EA4E8F44-8932-49C9-8DE9-5CECC86065AD}"/>
              </a:ext>
            </a:extLst>
          </p:cNvPr>
          <p:cNvSpPr/>
          <p:nvPr/>
        </p:nvSpPr>
        <p:spPr>
          <a:xfrm>
            <a:off x="6241270" y="2989557"/>
            <a:ext cx="127590" cy="131797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Равнобедренный треугольник 22">
            <a:extLst>
              <a:ext uri="{FF2B5EF4-FFF2-40B4-BE49-F238E27FC236}">
                <a16:creationId xmlns:a16="http://schemas.microsoft.com/office/drawing/2014/main" id="{7E2BF687-4313-490A-8DD7-D881412D187A}"/>
              </a:ext>
            </a:extLst>
          </p:cNvPr>
          <p:cNvSpPr/>
          <p:nvPr/>
        </p:nvSpPr>
        <p:spPr>
          <a:xfrm>
            <a:off x="7687336" y="2989557"/>
            <a:ext cx="127590" cy="131797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8BAD84B-584C-4A8B-AA57-4CDB65761D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8505" y="2491298"/>
            <a:ext cx="152413" cy="15851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88414C3-2B99-4D58-AB96-2B2F50EE2C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17457" y="2468378"/>
            <a:ext cx="152413" cy="15851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8217858-4137-48BD-A35B-697586C48CC5}"/>
              </a:ext>
            </a:extLst>
          </p:cNvPr>
          <p:cNvSpPr txBox="1"/>
          <p:nvPr/>
        </p:nvSpPr>
        <p:spPr>
          <a:xfrm>
            <a:off x="2381692" y="3859895"/>
            <a:ext cx="6081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22 886,7       20 516,0   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10,4 %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 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18078,3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   </a:t>
            </a:r>
            <a:r>
              <a:rPr lang="ru-RU" sz="1400" b="1" dirty="0">
                <a:solidFill>
                  <a:srgbClr val="ED7D31">
                    <a:lumMod val="75000"/>
                  </a:srgbClr>
                </a:solidFill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11,9%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18480,9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3,1%</a:t>
            </a:r>
            <a:endParaRPr lang="ru-R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321CB0-DE59-448E-9A97-850D20042407}"/>
              </a:ext>
            </a:extLst>
          </p:cNvPr>
          <p:cNvSpPr txBox="1"/>
          <p:nvPr/>
        </p:nvSpPr>
        <p:spPr>
          <a:xfrm>
            <a:off x="2294984" y="4508205"/>
            <a:ext cx="6081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        -                        -                   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470,0 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2,5%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940,0    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5%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8D7F053-D5DE-4B7D-BA01-7390A07AA5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0268" y="3972847"/>
            <a:ext cx="152413" cy="15851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2964FA3-B971-4F5C-B345-07ED46D4A0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2226" y="3966940"/>
            <a:ext cx="152413" cy="15851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AE561A3-E03E-4121-B384-C620631F84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13195" y="3966940"/>
            <a:ext cx="152413" cy="15851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B3D60CF-A498-41CB-9A8E-BCF33FA59252}"/>
              </a:ext>
            </a:extLst>
          </p:cNvPr>
          <p:cNvSpPr txBox="1"/>
          <p:nvPr/>
        </p:nvSpPr>
        <p:spPr>
          <a:xfrm>
            <a:off x="2488019" y="5475767"/>
            <a:ext cx="5806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- 213,7                 -                             -                          -</a:t>
            </a:r>
          </a:p>
        </p:txBody>
      </p:sp>
    </p:spTree>
    <p:extLst>
      <p:ext uri="{BB962C8B-B14F-4D97-AF65-F5344CB8AC3E}">
        <p14:creationId xmlns:p14="http://schemas.microsoft.com/office/powerpoint/2010/main" val="1729536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042" y="135313"/>
            <a:ext cx="6294294" cy="896209"/>
          </a:xfrm>
        </p:spPr>
        <p:txBody>
          <a:bodyPr>
            <a:normAutofit/>
          </a:bodyPr>
          <a:lstStyle/>
          <a:p>
            <a:pPr algn="ctr"/>
            <a:r>
              <a:rPr lang="ru-RU" sz="1600" b="1" cap="all" dirty="0">
                <a:solidFill>
                  <a:schemeClr val="accent1">
                    <a:lumMod val="50000"/>
                  </a:schemeClr>
                </a:solidFill>
              </a:rPr>
              <a:t>АДМИНИСТРАЦИЯ МУНИЦИПАЛЬНОГО ОБРАЗОВАНИЯ ИССАДСКОЕ СЕЛЬСКОЕ ПОСЛЕНИЕ ВОЛХОВСКОГО МУНИЦИПАЛЬНОГО РАЙОНА ЛЕНИНГРАДСКОЙ ОБЛАСТИ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F0FF76-59D8-4F05-A79A-C4B6C2292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72" y="347101"/>
            <a:ext cx="542591" cy="5060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2D7DFC-57BF-4DEA-9704-4A17E3A19C5F}"/>
              </a:ext>
            </a:extLst>
          </p:cNvPr>
          <p:cNvSpPr txBox="1"/>
          <p:nvPr/>
        </p:nvSpPr>
        <p:spPr>
          <a:xfrm>
            <a:off x="1446028" y="1265274"/>
            <a:ext cx="6294294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БЮДЖЕТА </a:t>
            </a:r>
          </a:p>
          <a:p>
            <a:pPr algn="ctr"/>
            <a:r>
              <a:rPr lang="ru-RU" sz="21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2022 г. СОСТАВЛЯЮТ </a:t>
            </a:r>
            <a:r>
              <a:rPr lang="ru-RU" sz="25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20 516,0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 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DCBDCE08-BE83-4929-B699-66CFAC5256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9272111"/>
              </p:ext>
            </p:extLst>
          </p:nvPr>
        </p:nvGraphicFramePr>
        <p:xfrm>
          <a:off x="499730" y="2448423"/>
          <a:ext cx="8070112" cy="3356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6647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042" y="135313"/>
            <a:ext cx="6294294" cy="896209"/>
          </a:xfrm>
        </p:spPr>
        <p:txBody>
          <a:bodyPr>
            <a:normAutofit/>
          </a:bodyPr>
          <a:lstStyle/>
          <a:p>
            <a:pPr algn="ctr"/>
            <a:r>
              <a:rPr lang="ru-RU" sz="1600" b="1" cap="all" dirty="0">
                <a:solidFill>
                  <a:schemeClr val="accent1">
                    <a:lumMod val="50000"/>
                  </a:schemeClr>
                </a:solidFill>
              </a:rPr>
              <a:t>АДМИНИСТРАЦИЯ МУНИЦИПАЛЬНОГО ОБРАЗОВАНИЯ ИССАДСКОЕ СЕЛЬСКОЕ ПОСЛЕНИЕ ВОЛХОВСКОГО МУНИЦИПАЛЬНОГО РАЙОНА ЛЕНИНГРАДСКОЙ ОБЛАСТИ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F0FF76-59D8-4F05-A79A-C4B6C2292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72" y="347101"/>
            <a:ext cx="542591" cy="5060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3D498B-14FE-48B7-BA8A-580BA95EDA0A}"/>
              </a:ext>
            </a:extLst>
          </p:cNvPr>
          <p:cNvSpPr txBox="1"/>
          <p:nvPr/>
        </p:nvSpPr>
        <p:spPr>
          <a:xfrm>
            <a:off x="510363" y="1132312"/>
            <a:ext cx="81232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ДОХОДОВ БЮДЖЕТА НА 2022 год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E940EBD-0AA7-484E-8B52-187BBF9710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7611279"/>
              </p:ext>
            </p:extLst>
          </p:nvPr>
        </p:nvGraphicFramePr>
        <p:xfrm>
          <a:off x="116959" y="1744568"/>
          <a:ext cx="8537942" cy="481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3DA25D9-4319-4B6B-954B-897D7F929448}"/>
              </a:ext>
            </a:extLst>
          </p:cNvPr>
          <p:cNvSpPr txBox="1"/>
          <p:nvPr/>
        </p:nvSpPr>
        <p:spPr>
          <a:xfrm rot="20400653">
            <a:off x="1403498" y="4114800"/>
            <a:ext cx="24348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</a:rPr>
              <a:t>АДМИНИСТРАТИВНЫЕ ШТРАФЫ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F1F118-2BEC-4227-93AD-F7E56AE239DE}"/>
              </a:ext>
            </a:extLst>
          </p:cNvPr>
          <p:cNvSpPr txBox="1"/>
          <p:nvPr/>
        </p:nvSpPr>
        <p:spPr>
          <a:xfrm>
            <a:off x="7655442" y="1744568"/>
            <a:ext cx="9994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accent1">
                    <a:lumMod val="50000"/>
                  </a:schemeClr>
                </a:solidFill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788555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042" y="135313"/>
            <a:ext cx="6294294" cy="896209"/>
          </a:xfrm>
        </p:spPr>
        <p:txBody>
          <a:bodyPr>
            <a:normAutofit/>
          </a:bodyPr>
          <a:lstStyle/>
          <a:p>
            <a:pPr algn="ctr"/>
            <a:r>
              <a:rPr lang="ru-RU" sz="1600" b="1" cap="all" dirty="0">
                <a:solidFill>
                  <a:schemeClr val="accent1">
                    <a:lumMod val="50000"/>
                  </a:schemeClr>
                </a:solidFill>
              </a:rPr>
              <a:t>АДМИНИСТРАЦИЯ МУНИЦИПАЛЬНОГО ОБРАЗОВАНИЯ ИССАДСКОЕ СЕЛЬСКОЕ ПОСЛЕНИЕ ВОЛХОВСКОГО МУНИЦИПАЛЬНОГО РАЙОНА ЛЕНИНГРАДСКОЙ ОБЛАСТИ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F0FF76-59D8-4F05-A79A-C4B6C2292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72" y="347101"/>
            <a:ext cx="542591" cy="5060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9632E9-6168-4049-8854-58B045CD5AA8}"/>
              </a:ext>
            </a:extLst>
          </p:cNvPr>
          <p:cNvSpPr txBox="1"/>
          <p:nvPr/>
        </p:nvSpPr>
        <p:spPr>
          <a:xfrm>
            <a:off x="744279" y="1201479"/>
            <a:ext cx="77192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НАЛОГОВЫХ ДОХОДОВ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44684526-745D-45B1-B088-011124AC3C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8893071"/>
              </p:ext>
            </p:extLst>
          </p:nvPr>
        </p:nvGraphicFramePr>
        <p:xfrm>
          <a:off x="446567" y="1980732"/>
          <a:ext cx="8229600" cy="4164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DDE7E72-7823-48E1-B4F8-B507853C283C}"/>
              </a:ext>
            </a:extLst>
          </p:cNvPr>
          <p:cNvSpPr txBox="1"/>
          <p:nvPr/>
        </p:nvSpPr>
        <p:spPr>
          <a:xfrm>
            <a:off x="2339162" y="2870791"/>
            <a:ext cx="701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51,9%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66FF8B-011D-437B-A2E4-550F95526FB7}"/>
              </a:ext>
            </a:extLst>
          </p:cNvPr>
          <p:cNvSpPr txBox="1"/>
          <p:nvPr/>
        </p:nvSpPr>
        <p:spPr>
          <a:xfrm>
            <a:off x="3572540" y="3923137"/>
            <a:ext cx="616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25,3%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17132B-311B-4591-B8CE-30538438B542}"/>
              </a:ext>
            </a:extLst>
          </p:cNvPr>
          <p:cNvSpPr txBox="1"/>
          <p:nvPr/>
        </p:nvSpPr>
        <p:spPr>
          <a:xfrm>
            <a:off x="578367" y="2556861"/>
            <a:ext cx="1282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9395,0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E41DC2-91E6-4CD5-B4F5-3758AF0976C6}"/>
              </a:ext>
            </a:extLst>
          </p:cNvPr>
          <p:cNvSpPr txBox="1"/>
          <p:nvPr/>
        </p:nvSpPr>
        <p:spPr>
          <a:xfrm>
            <a:off x="7400260" y="1743172"/>
            <a:ext cx="1169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4094967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042" y="135313"/>
            <a:ext cx="6294294" cy="896209"/>
          </a:xfrm>
        </p:spPr>
        <p:txBody>
          <a:bodyPr>
            <a:normAutofit/>
          </a:bodyPr>
          <a:lstStyle/>
          <a:p>
            <a:pPr algn="ctr"/>
            <a:r>
              <a:rPr lang="ru-RU" sz="1600" b="1" cap="all" dirty="0">
                <a:solidFill>
                  <a:schemeClr val="accent1">
                    <a:lumMod val="50000"/>
                  </a:schemeClr>
                </a:solidFill>
              </a:rPr>
              <a:t>АДМИНИСТРАЦИЯ МУНИЦИПАЛЬНОГО ОБРАЗОВАНИЯ ИССАДСКОЕ СЕЛЬСКОЕ ПОСЛЕНИЕ ВОЛХОВСКОГО МУНИЦИПАЛЬНОГО РАЙОНА ЛЕНИНГРАДСКОЙ ОБЛАСТИ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F0FF76-59D8-4F05-A79A-C4B6C2292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72" y="347101"/>
            <a:ext cx="542591" cy="5060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1CCA07-A658-4445-BCB9-89FD0BE604D4}"/>
              </a:ext>
            </a:extLst>
          </p:cNvPr>
          <p:cNvSpPr txBox="1"/>
          <p:nvPr/>
        </p:nvSpPr>
        <p:spPr>
          <a:xfrm>
            <a:off x="1637414" y="1275907"/>
            <a:ext cx="59542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НЕНАЛОГОВЫЕ ДОХОДЫ 2022 г.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AEF5B442-39DC-41D0-9069-6D4216CF44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9635283"/>
              </p:ext>
            </p:extLst>
          </p:nvPr>
        </p:nvGraphicFramePr>
        <p:xfrm>
          <a:off x="307071" y="2032373"/>
          <a:ext cx="8401499" cy="4078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526D92E-6787-4C04-BE60-7675D5A6984D}"/>
              </a:ext>
            </a:extLst>
          </p:cNvPr>
          <p:cNvSpPr txBox="1"/>
          <p:nvPr/>
        </p:nvSpPr>
        <p:spPr>
          <a:xfrm>
            <a:off x="3236686" y="2656114"/>
            <a:ext cx="957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83%</a:t>
            </a:r>
          </a:p>
        </p:txBody>
      </p:sp>
    </p:spTree>
    <p:extLst>
      <p:ext uri="{BB962C8B-B14F-4D97-AF65-F5344CB8AC3E}">
        <p14:creationId xmlns:p14="http://schemas.microsoft.com/office/powerpoint/2010/main" val="556104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042" y="135313"/>
            <a:ext cx="6294294" cy="896209"/>
          </a:xfrm>
        </p:spPr>
        <p:txBody>
          <a:bodyPr>
            <a:normAutofit/>
          </a:bodyPr>
          <a:lstStyle/>
          <a:p>
            <a:pPr algn="ctr"/>
            <a:r>
              <a:rPr lang="ru-RU" sz="1600" b="1" cap="all" dirty="0">
                <a:solidFill>
                  <a:schemeClr val="accent1">
                    <a:lumMod val="50000"/>
                  </a:schemeClr>
                </a:solidFill>
              </a:rPr>
              <a:t>АДМИНИСТРАЦИЯ МУНИЦИПАЛЬНОГО ОБРАЗОВАНИЯ ИССАДСКОЕ СЕЛЬСКОЕ ПОСЛЕНИЕ ВОЛХОВСКОГО МУНИЦИПАЛЬНОГО РАЙОНА ЛЕНИНГРАДСКОЙ ОБЛАСТИ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F0FF76-59D8-4F05-A79A-C4B6C2292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72" y="347101"/>
            <a:ext cx="542591" cy="5060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0D8276-A610-4CCF-9703-9C02BBD2A0CB}"/>
              </a:ext>
            </a:extLst>
          </p:cNvPr>
          <p:cNvSpPr txBox="1"/>
          <p:nvPr/>
        </p:nvSpPr>
        <p:spPr>
          <a:xfrm>
            <a:off x="307072" y="1286540"/>
            <a:ext cx="84860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ОСНОВНЫЕ ХАРАКТЕРИСТИКИ РАСХОДОВ БЮДЖЕТА НА 2022 год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DB79EA7C-6D8B-4C8F-8196-FAE93E7778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4109278"/>
              </p:ext>
            </p:extLst>
          </p:nvPr>
        </p:nvGraphicFramePr>
        <p:xfrm>
          <a:off x="307072" y="2150854"/>
          <a:ext cx="8486053" cy="3552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8453FE7-90F5-4347-B712-F5FB10568E06}"/>
              </a:ext>
            </a:extLst>
          </p:cNvPr>
          <p:cNvSpPr txBox="1"/>
          <p:nvPr/>
        </p:nvSpPr>
        <p:spPr>
          <a:xfrm>
            <a:off x="7188882" y="1699806"/>
            <a:ext cx="1648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тыс. рублей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987B02-C2B8-445C-8E56-D299058CAC74}"/>
              </a:ext>
            </a:extLst>
          </p:cNvPr>
          <p:cNvSpPr txBox="1"/>
          <p:nvPr/>
        </p:nvSpPr>
        <p:spPr>
          <a:xfrm>
            <a:off x="4876058" y="5188688"/>
            <a:ext cx="759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B050"/>
                </a:solidFill>
              </a:rPr>
              <a:t>40,1%</a:t>
            </a:r>
          </a:p>
        </p:txBody>
      </p:sp>
    </p:spTree>
    <p:extLst>
      <p:ext uri="{BB962C8B-B14F-4D97-AF65-F5344CB8AC3E}">
        <p14:creationId xmlns:p14="http://schemas.microsoft.com/office/powerpoint/2010/main" val="44413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1189</TotalTime>
  <Words>844</Words>
  <Application>Microsoft Office PowerPoint</Application>
  <PresentationFormat>Экран (4:3)</PresentationFormat>
  <Paragraphs>172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Trebuchet MS</vt:lpstr>
      <vt:lpstr>Office Theme</vt:lpstr>
      <vt:lpstr>Презентация PowerPoint</vt:lpstr>
      <vt:lpstr>АДМИНИСТРАЦИЯ МУНИЦИПАЛЬНОГО ОБРАЗОВАНИЯ ИССАДСКОЕ СЕЛЬСКОЕ ПОСЛЕНИЕ ВОЛХОВСКОГО МУНИЦИПАЛЬНОГО РАЙОНА ЛЕНИНГРАДСКОЙ ОБЛАСТИ</vt:lpstr>
      <vt:lpstr>АДМИНИСТРАЦИЯ МУНИЦИПАЛЬНОГО ОБРАЗОВАНИЯ ИССАДСКОЕ СЕЛЬСКОЕ ПОСЛЕНИЕ ВОЛХОВСКОГО МУНИЦИПАЛЬНОГО РАЙОНА ЛЕНИНГРАДСКОЙ ОБЛАСТИ</vt:lpstr>
      <vt:lpstr>АДМИНИСТРАЦИЯ МУНИЦИПАЛЬНОГО ОБРАЗОВАНИЯ ИССАДСКОЕ СЕЛЬСКОЕ ПОСЛЕНИЕ ВОЛХОВСКОГО МУНИЦИПАЛЬНОГО РАЙОНА ЛЕНИНГРАДСКОЙ ОБЛАСТИ</vt:lpstr>
      <vt:lpstr>АДМИНИСТРАЦИЯ МУНИЦИПАЛЬНОГО ОБРАЗОВАНИЯ ИССАДСКОЕ СЕЛЬСКОЕ ПОСЛЕНИЕ ВОЛХОВСКОГО МУНИЦИПАЛЬНОГО РАЙОНА ЛЕНИНГРАДСКОЙ ОБЛАСТИ</vt:lpstr>
      <vt:lpstr>АДМИНИСТРАЦИЯ МУНИЦИПАЛЬНОГО ОБРАЗОВАНИЯ ИССАДСКОЕ СЕЛЬСКОЕ ПОСЛЕНИЕ ВОЛХОВСКОГО МУНИЦИПАЛЬНОГО РАЙОНА ЛЕНИНГРАДСКОЙ ОБЛАСТИ</vt:lpstr>
      <vt:lpstr>АДМИНИСТРАЦИЯ МУНИЦИПАЛЬНОГО ОБРАЗОВАНИЯ ИССАДСКОЕ СЕЛЬСКОЕ ПОСЛЕНИЕ ВОЛХОВСКОГО МУНИЦИПАЛЬНОГО РАЙОНА ЛЕНИНГРАДСКОЙ ОБЛАСТИ</vt:lpstr>
      <vt:lpstr>АДМИНИСТРАЦИЯ МУНИЦИПАЛЬНОГО ОБРАЗОВАНИЯ ИССАДСКОЕ СЕЛЬСКОЕ ПОСЛЕНИЕ ВОЛХОВСКОГО МУНИЦИПАЛЬНОГО РАЙОНА ЛЕНИНГРАДСКОЙ ОБЛАСТИ</vt:lpstr>
      <vt:lpstr>АДМИНИСТРАЦИЯ МУНИЦИПАЛЬНОГО ОБРАЗОВАНИЯ ИССАДСКОЕ СЕЛЬСКОЕ ПОСЛЕНИЕ ВОЛХОВСКОГО МУНИЦИПАЛЬНОГО РАЙОНА ЛЕНИНГРАДСКОЙ ОБЛАСТИ</vt:lpstr>
      <vt:lpstr>АДМИНИСТРАЦИЯ МУНИЦИПАЛЬНОГО ОБРАЗОВАНИЯ ИССАДСКОЕ СЕЛЬСКОЕ ПОСЛЕНИЕ ВОЛХОВСКОГО МУНИЦИПАЛЬНОГО РАЙОНА ЛЕНИНГРАДСКОЙ ОБЛАСТИ</vt:lpstr>
      <vt:lpstr>АДМИНИСТРАЦИЯ МУНИЦИПАЛЬНОГО ОБРАЗОВАНИЯ ИССАДСКОЕ СЕЛЬСКОЕ ПОСЛЕНИЕ ВОЛХОВСКОГО МУНИЦИПАЛЬНОГО РАЙОНА ЛЕНИНГРАДСКОЙ ОБЛАСТИ</vt:lpstr>
      <vt:lpstr>АДМИНИСТРАЦИЯ МУНИЦИПАЛЬНОГО ОБРАЗОВАНИЯ ИССАДСКОЕ СЕЛЬСКОЕ ПОСЛЕНИЕ ВОЛХОВСКОГО МУНИЦИПАЛЬНОГО РАЙОНА ЛЕНИНГРАДСКОЙ ОБЛАСТИ</vt:lpstr>
      <vt:lpstr>АДМИНИСТРАЦИЯ МУНИЦИПАЛЬНОГО ОБРАЗОВАНИЯ ИССАДСКОЕ СЕЛЬСКОЕ ПОСЛЕНИЕ ВОЛХОВСКОГО МУНИЦИПАЛЬНОГО РАЙОНА ЛЕНИНГРАДСКОЙ ОБЛАСТИ</vt:lpstr>
      <vt:lpstr>АДМИНИСТРАЦИЯ МУНИЦИПАЛЬНОГО ОБРАЗОВАНИЯ ИССАДСКОЕ СЕЛЬСКОЕ ПОСЛЕНИЕ ВОЛХОВСКОГО МУНИЦИПАЛЬНОГО РАЙОНА ЛЕНИНГРАДСКОЙ ОБЛАСТИ</vt:lpstr>
      <vt:lpstr>АДМИНИСТРАЦИЯ МУНИЦИПАЛЬНОГО ОБРАЗОВАНИЯ ИССАДСКОЕ СЕЛЬСКОЕ ПОСЛЕНИЕ ВОЛХОВСКОГО МУНИЦИПАЛЬНОГО РАЙОНА ЛЕНИНГРАДСКОЙ ОБЛАСТИ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I A</cp:lastModifiedBy>
  <cp:revision>61</cp:revision>
  <dcterms:created xsi:type="dcterms:W3CDTF">2018-09-04T12:10:47Z</dcterms:created>
  <dcterms:modified xsi:type="dcterms:W3CDTF">2021-12-14T07:04:48Z</dcterms:modified>
</cp:coreProperties>
</file>