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1" r:id="rId3"/>
    <p:sldId id="282" r:id="rId4"/>
    <p:sldId id="259" r:id="rId5"/>
    <p:sldId id="258" r:id="rId6"/>
    <p:sldId id="260" r:id="rId7"/>
    <p:sldId id="261" r:id="rId8"/>
    <p:sldId id="263" r:id="rId9"/>
    <p:sldId id="262" r:id="rId10"/>
    <p:sldId id="264" r:id="rId11"/>
    <p:sldId id="265" r:id="rId12"/>
    <p:sldId id="267" r:id="rId13"/>
    <p:sldId id="283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20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1" autoAdjust="0"/>
    <p:restoredTop sz="94660"/>
  </p:normalViewPr>
  <p:slideViewPr>
    <p:cSldViewPr>
      <p:cViewPr varScale="1">
        <p:scale>
          <a:sx n="62" d="100"/>
          <a:sy n="62" d="100"/>
        </p:scale>
        <p:origin x="78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sz="26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ДОХОДОВ И РАСХОДОВ                     </a:t>
            </a:r>
          </a:p>
          <a:p>
            <a:pPr algn="ctr">
              <a:defRPr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6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242645328076057"/>
          <c:y val="3.32546383735140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5284403982108214E-2"/>
          <c:y val="0.13497894225663737"/>
          <c:w val="0.90523665911384943"/>
          <c:h val="0.6889635396681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glow rad="63500">
                <a:srgbClr val="4F81BD">
                  <a:satMod val="175000"/>
                  <a:alpha val="40000"/>
                </a:srgbClr>
              </a:glow>
              <a:innerShdw blurRad="63500" dist="50800" dir="81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1"/>
              <c:layout>
                <c:manualLayout>
                  <c:x val="-2.1426830594446541E-2"/>
                  <c:y val="-6.7321168207799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CC-474F-A4B9-043769570053}"/>
                </c:ext>
              </c:extLst>
            </c:dLbl>
            <c:dLbl>
              <c:idx val="3"/>
              <c:layout>
                <c:manualLayout>
                  <c:x val="-3.895787380808462E-3"/>
                  <c:y val="-0.10846188211256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CC-474F-A4B9-043769570053}"/>
                </c:ext>
              </c:extLst>
            </c:dLbl>
            <c:dLbl>
              <c:idx val="4"/>
              <c:layout>
                <c:manualLayout>
                  <c:x val="-1.1687362142425385E-2"/>
                  <c:y val="-0.104721817212132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CC-474F-A4B9-043769570053}"/>
                </c:ext>
              </c:extLst>
            </c:dLbl>
            <c:dLbl>
              <c:idx val="5"/>
              <c:layout>
                <c:manualLayout>
                  <c:x val="-9.7394684520211543E-3"/>
                  <c:y val="-0.10846188211256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CC-474F-A4B9-043769570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Лист1!$B$2:$G$2</c:f>
              <c:strCache>
                <c:ptCount val="6"/>
                <c:pt idx="0">
                  <c:v>2018 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  <c:pt idx="5">
                  <c:v>2023 г.</c:v>
                </c:pt>
              </c:strCache>
            </c:strRef>
          </c:cat>
          <c:val>
            <c:numRef>
              <c:f>Лист1!$B$3:$G$3</c:f>
              <c:numCache>
                <c:formatCode>0.0</c:formatCode>
                <c:ptCount val="6"/>
                <c:pt idx="0">
                  <c:v>20155.3</c:v>
                </c:pt>
                <c:pt idx="1">
                  <c:v>30094.799999999999</c:v>
                </c:pt>
                <c:pt idx="2">
                  <c:v>40364.1</c:v>
                </c:pt>
                <c:pt idx="3">
                  <c:v>16457</c:v>
                </c:pt>
                <c:pt idx="4">
                  <c:v>16940.599999999999</c:v>
                </c:pt>
                <c:pt idx="5">
                  <c:v>17130.3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CC-474F-A4B9-043769570053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2D050"/>
            </a:solidFill>
            <a:ln cap="rnd">
              <a:solidFill>
                <a:srgbClr val="4F81BD"/>
              </a:solidFill>
            </a:ln>
            <a:effectLst>
              <a:glow rad="63500">
                <a:srgbClr val="92D050">
                  <a:alpha val="40000"/>
                </a:srgbClr>
              </a:glow>
            </a:effectLst>
          </c:spPr>
          <c:invertIfNegative val="0"/>
          <c:dLbls>
            <c:dLbl>
              <c:idx val="0"/>
              <c:layout>
                <c:manualLayout>
                  <c:x val="3.89578738080846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CC-474F-A4B9-043769570053}"/>
                </c:ext>
              </c:extLst>
            </c:dLbl>
            <c:dLbl>
              <c:idx val="1"/>
              <c:layout>
                <c:manualLayout>
                  <c:x val="1.7531043213638079E-2"/>
                  <c:y val="-4.4880778805199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CC-474F-A4B9-043769570053}"/>
                </c:ext>
              </c:extLst>
            </c:dLbl>
            <c:dLbl>
              <c:idx val="2"/>
              <c:layout>
                <c:manualLayout>
                  <c:x val="3.5062086427276158E-2"/>
                  <c:y val="-3.7400649004332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CC-474F-A4B9-043769570053}"/>
                </c:ext>
              </c:extLst>
            </c:dLbl>
            <c:dLbl>
              <c:idx val="3"/>
              <c:layout>
                <c:manualLayout>
                  <c:x val="3.895787380808462E-3"/>
                  <c:y val="-3.366058410389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ACC-474F-A4B9-043769570053}"/>
                </c:ext>
              </c:extLst>
            </c:dLbl>
            <c:dLbl>
              <c:idx val="4"/>
              <c:layout>
                <c:manualLayout>
                  <c:x val="0"/>
                  <c:y val="-4.4880778805199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ACC-474F-A4B9-043769570053}"/>
                </c:ext>
              </c:extLst>
            </c:dLbl>
            <c:dLbl>
              <c:idx val="5"/>
              <c:layout>
                <c:manualLayout>
                  <c:x val="1.1687362142425385E-2"/>
                  <c:y val="-6.7321168207799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ACC-474F-A4B9-043769570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Лист1!$B$2:$G$2</c:f>
              <c:strCache>
                <c:ptCount val="6"/>
                <c:pt idx="0">
                  <c:v>2018 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  <c:pt idx="5">
                  <c:v>2023 г.</c:v>
                </c:pt>
              </c:strCache>
            </c:strRef>
          </c:cat>
          <c:val>
            <c:numRef>
              <c:f>Лист1!$B$4:$G$4</c:f>
              <c:numCache>
                <c:formatCode>0.0</c:formatCode>
                <c:ptCount val="6"/>
                <c:pt idx="0">
                  <c:v>20168</c:v>
                </c:pt>
                <c:pt idx="1">
                  <c:v>31005</c:v>
                </c:pt>
                <c:pt idx="2">
                  <c:v>40284</c:v>
                </c:pt>
                <c:pt idx="3">
                  <c:v>16457</c:v>
                </c:pt>
                <c:pt idx="4">
                  <c:v>16941</c:v>
                </c:pt>
                <c:pt idx="5">
                  <c:v>17130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ACC-474F-A4B9-043769570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931272"/>
        <c:axId val="499927008"/>
      </c:barChart>
      <c:catAx>
        <c:axId val="49993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9927008"/>
        <c:crosses val="autoZero"/>
        <c:auto val="1"/>
        <c:lblAlgn val="ctr"/>
        <c:lblOffset val="100"/>
        <c:noMultiLvlLbl val="0"/>
      </c:catAx>
      <c:valAx>
        <c:axId val="49992700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99931272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НА</a:t>
            </a:r>
            <a:r>
              <a:rPr lang="ru-RU" sz="2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ГОД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c:rich>
      </c:tx>
      <c:layout>
        <c:manualLayout>
          <c:xMode val="edge"/>
          <c:yMode val="edge"/>
          <c:x val="0.14023593029376782"/>
          <c:y val="4.6226164737212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005579844658812E-2"/>
          <c:y val="0.16248699359895766"/>
          <c:w val="0.61129726219841241"/>
          <c:h val="0.81264254819712023"/>
        </c:manualLayout>
      </c:layout>
      <c:pie3DChart>
        <c:varyColors val="1"/>
        <c:ser>
          <c:idx val="0"/>
          <c:order val="0"/>
          <c:explosion val="46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FAA-4C5E-A633-A2D63AFC386D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FAA-4C5E-A633-A2D63AFC386D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FAA-4C5E-A633-A2D63AFC38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FAA-4C5E-A633-A2D63AFC386D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FAA-4C5E-A633-A2D63AFC386D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FAA-4C5E-A633-A2D63AFC386D}"/>
              </c:ext>
            </c:extLst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FAA-4C5E-A633-A2D63AFC386D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FAA-4C5E-A633-A2D63AFC386D}"/>
              </c:ext>
            </c:extLst>
          </c:dPt>
          <c:dLbls>
            <c:dLbl>
              <c:idx val="0"/>
              <c:layout>
                <c:manualLayout>
                  <c:x val="-0.13876015359445365"/>
                  <c:y val="3.5214654030819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AA-4C5E-A633-A2D63AFC386D}"/>
                </c:ext>
              </c:extLst>
            </c:dLbl>
            <c:dLbl>
              <c:idx val="1"/>
              <c:layout>
                <c:manualLayout>
                  <c:x val="8.1671908509393196E-2"/>
                  <c:y val="3.1654892909068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AA-4C5E-A633-A2D63AFC386D}"/>
                </c:ext>
              </c:extLst>
            </c:dLbl>
            <c:dLbl>
              <c:idx val="2"/>
              <c:layout>
                <c:manualLayout>
                  <c:x val="2.451840701798897E-2"/>
                  <c:y val="6.6244195261165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AA-4C5E-A633-A2D63AFC386D}"/>
                </c:ext>
              </c:extLst>
            </c:dLbl>
            <c:dLbl>
              <c:idx val="3"/>
              <c:layout>
                <c:manualLayout>
                  <c:x val="-9.0792194489969103E-3"/>
                  <c:y val="-0.16366850355562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AA-4C5E-A633-A2D63AFC386D}"/>
                </c:ext>
              </c:extLst>
            </c:dLbl>
            <c:dLbl>
              <c:idx val="4"/>
              <c:layout>
                <c:manualLayout>
                  <c:x val="0.10356529219892011"/>
                  <c:y val="-0.12685870228864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AA-4C5E-A633-A2D63AFC386D}"/>
                </c:ext>
              </c:extLst>
            </c:dLbl>
            <c:dLbl>
              <c:idx val="5"/>
              <c:layout>
                <c:manualLayout>
                  <c:x val="0.11445101712094642"/>
                  <c:y val="2.0316966700567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FAA-4C5E-A633-A2D63AFC386D}"/>
                </c:ext>
              </c:extLst>
            </c:dLbl>
            <c:dLbl>
              <c:idx val="6"/>
              <c:layout>
                <c:manualLayout>
                  <c:x val="-3.6262309938958539E-3"/>
                  <c:y val="-4.7844843155097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FAA-4C5E-A633-A2D63AFC386D}"/>
                </c:ext>
              </c:extLst>
            </c:dLbl>
            <c:dLbl>
              <c:idx val="7"/>
              <c:layout>
                <c:manualLayout>
                  <c:x val="5.9219344924127476E-2"/>
                  <c:y val="-7.8329975930270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FAA-4C5E-A633-A2D63AFC3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Лист1!$A$18:$A$25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Лист1!$B$18:$B$25</c:f>
              <c:numCache>
                <c:formatCode>General</c:formatCode>
                <c:ptCount val="8"/>
                <c:pt idx="0">
                  <c:v>6907</c:v>
                </c:pt>
                <c:pt idx="1">
                  <c:v>271.60000000000002</c:v>
                </c:pt>
                <c:pt idx="2">
                  <c:v>80</c:v>
                </c:pt>
                <c:pt idx="3">
                  <c:v>1727.9</c:v>
                </c:pt>
                <c:pt idx="4">
                  <c:v>2514.5</c:v>
                </c:pt>
                <c:pt idx="5">
                  <c:v>4122.6000000000004</c:v>
                </c:pt>
                <c:pt idx="6">
                  <c:v>664.9</c:v>
                </c:pt>
                <c:pt idx="7">
                  <c:v>168.5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FAA-4C5E-A633-A2D63AFC3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48261276070386"/>
          <c:y val="0.30551027795921903"/>
          <c:w val="0.33302988469694383"/>
          <c:h val="0.59781648378047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47AF1-4AF3-4F6A-BBD5-6795753846D8}" type="doc">
      <dgm:prSet loTypeId="urn:microsoft.com/office/officeart/2005/8/layout/hList2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F0D0E4-3FFC-44BA-A350-CBEC2CF2EF98}">
      <dgm:prSet phldrT="[Текст]"/>
      <dgm:spPr/>
      <dgm:t>
        <a:bodyPr/>
        <a:lstStyle/>
        <a:p>
          <a:pPr algn="ctr"/>
          <a:r>
            <a: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НАЛОГОВЫЕ</a:t>
          </a:r>
        </a:p>
      </dgm:t>
    </dgm:pt>
    <dgm:pt modelId="{908B481F-CD65-4C45-A3BF-810AFBD4EE29}" type="parTrans" cxnId="{7A636D47-2ABA-4BB9-AAD7-EAD8B36B036F}">
      <dgm:prSet/>
      <dgm:spPr/>
      <dgm:t>
        <a:bodyPr/>
        <a:lstStyle/>
        <a:p>
          <a:endParaRPr lang="ru-RU"/>
        </a:p>
      </dgm:t>
    </dgm:pt>
    <dgm:pt modelId="{A3186471-2207-4D41-9EE7-9EB3806A6BF7}" type="sibTrans" cxnId="{7A636D47-2ABA-4BB9-AAD7-EAD8B36B036F}">
      <dgm:prSet/>
      <dgm:spPr/>
      <dgm:t>
        <a:bodyPr/>
        <a:lstStyle/>
        <a:p>
          <a:endParaRPr lang="ru-RU"/>
        </a:p>
      </dgm:t>
    </dgm:pt>
    <dgm:pt modelId="{28F2A7CA-2B60-428C-B789-FFA9206ECA04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 anchor="ctr"/>
        <a:lstStyle/>
        <a:p>
          <a:r>
            <a:rPr lang="ru-RU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НДФЛ 8%</a:t>
          </a:r>
        </a:p>
      </dgm:t>
    </dgm:pt>
    <dgm:pt modelId="{32001EB0-91D3-4DDD-9F41-9C4A9AFD89D4}" type="parTrans" cxnId="{3D7EDD93-B5A5-4AAC-AAE8-A3D847A07C42}">
      <dgm:prSet/>
      <dgm:spPr/>
      <dgm:t>
        <a:bodyPr/>
        <a:lstStyle/>
        <a:p>
          <a:endParaRPr lang="ru-RU"/>
        </a:p>
      </dgm:t>
    </dgm:pt>
    <dgm:pt modelId="{1BC1E5A4-2FE9-4F34-8D7F-6EF3C9269C81}" type="sibTrans" cxnId="{3D7EDD93-B5A5-4AAC-AAE8-A3D847A07C42}">
      <dgm:prSet/>
      <dgm:spPr/>
      <dgm:t>
        <a:bodyPr/>
        <a:lstStyle/>
        <a:p>
          <a:endParaRPr lang="ru-RU"/>
        </a:p>
      </dgm:t>
    </dgm:pt>
    <dgm:pt modelId="{B7954E91-F93C-4E9F-819C-4FAC6EC6D320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 anchor="ctr"/>
        <a:lstStyle/>
        <a:p>
          <a:r>
            <a:rPr lang="ru-RU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АКЦИЗЫ 0,03%</a:t>
          </a:r>
        </a:p>
      </dgm:t>
    </dgm:pt>
    <dgm:pt modelId="{B81419A3-C1E5-497E-BD3C-5267FFAC2FF1}" type="parTrans" cxnId="{54EC0075-746F-4B8A-8981-9A82225A77C0}">
      <dgm:prSet/>
      <dgm:spPr/>
      <dgm:t>
        <a:bodyPr/>
        <a:lstStyle/>
        <a:p>
          <a:endParaRPr lang="ru-RU"/>
        </a:p>
      </dgm:t>
    </dgm:pt>
    <dgm:pt modelId="{E22E64AB-50D4-49EE-B076-5CC669448F41}" type="sibTrans" cxnId="{54EC0075-746F-4B8A-8981-9A82225A77C0}">
      <dgm:prSet/>
      <dgm:spPr/>
      <dgm:t>
        <a:bodyPr/>
        <a:lstStyle/>
        <a:p>
          <a:endParaRPr lang="ru-RU"/>
        </a:p>
      </dgm:t>
    </dgm:pt>
    <dgm:pt modelId="{AEC8AA79-81A8-4A6F-9BB6-8CA88419B787}">
      <dgm:prSet phldrT="[Текст]"/>
      <dgm:spPr/>
      <dgm:t>
        <a:bodyPr/>
        <a:lstStyle/>
        <a:p>
          <a:pPr algn="ctr"/>
          <a:r>
            <a: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НЕНАЛОГОВЫЕ</a:t>
          </a:r>
        </a:p>
      </dgm:t>
    </dgm:pt>
    <dgm:pt modelId="{6FF54C6A-D917-43D2-BE56-09E8E21DFF0F}" type="parTrans" cxnId="{84CF4633-DE7D-4B2A-8B6A-37766E4C4D29}">
      <dgm:prSet/>
      <dgm:spPr/>
      <dgm:t>
        <a:bodyPr/>
        <a:lstStyle/>
        <a:p>
          <a:endParaRPr lang="ru-RU"/>
        </a:p>
      </dgm:t>
    </dgm:pt>
    <dgm:pt modelId="{5C56BA5B-8BD7-4C3D-8F16-AF8C8BAAD0E4}" type="sibTrans" cxnId="{84CF4633-DE7D-4B2A-8B6A-37766E4C4D29}">
      <dgm:prSet/>
      <dgm:spPr/>
      <dgm:t>
        <a:bodyPr/>
        <a:lstStyle/>
        <a:p>
          <a:endParaRPr lang="ru-RU"/>
        </a:p>
      </dgm:t>
    </dgm:pt>
    <dgm:pt modelId="{8C8BE372-4133-473D-AD5F-2D18929C497E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ru-RU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СДАЧИ В АРЕНДУ ИМУЩЕСТВА 100%</a:t>
          </a:r>
        </a:p>
      </dgm:t>
    </dgm:pt>
    <dgm:pt modelId="{B6D68684-C724-42BE-A92E-F421A65EA2FF}" type="parTrans" cxnId="{5C118770-820F-4267-BCE3-218D7124DE11}">
      <dgm:prSet/>
      <dgm:spPr/>
      <dgm:t>
        <a:bodyPr/>
        <a:lstStyle/>
        <a:p>
          <a:endParaRPr lang="ru-RU"/>
        </a:p>
      </dgm:t>
    </dgm:pt>
    <dgm:pt modelId="{09566B60-3DCC-4A51-8311-AAA0BBCFDFF0}" type="sibTrans" cxnId="{5C118770-820F-4267-BCE3-218D7124DE11}">
      <dgm:prSet/>
      <dgm:spPr/>
      <dgm:t>
        <a:bodyPr/>
        <a:lstStyle/>
        <a:p>
          <a:endParaRPr lang="ru-RU"/>
        </a:p>
      </dgm:t>
    </dgm:pt>
    <dgm:pt modelId="{4C0D6CEA-82E0-4242-9025-7160398E2203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ru-RU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ПЛАТЕЖИ ЗА НАЙМ 100%</a:t>
          </a:r>
        </a:p>
      </dgm:t>
    </dgm:pt>
    <dgm:pt modelId="{EDD5B02E-677E-401D-A47D-300219C52DEA}" type="parTrans" cxnId="{BC58B96C-E8ED-4235-9832-12B8EE8D6364}">
      <dgm:prSet/>
      <dgm:spPr/>
      <dgm:t>
        <a:bodyPr/>
        <a:lstStyle/>
        <a:p>
          <a:endParaRPr lang="ru-RU"/>
        </a:p>
      </dgm:t>
    </dgm:pt>
    <dgm:pt modelId="{4E972337-914B-492A-AB29-DCC00791BCA7}" type="sibTrans" cxnId="{BC58B96C-E8ED-4235-9832-12B8EE8D6364}">
      <dgm:prSet/>
      <dgm:spPr/>
      <dgm:t>
        <a:bodyPr/>
        <a:lstStyle/>
        <a:p>
          <a:endParaRPr lang="ru-RU"/>
        </a:p>
      </dgm:t>
    </dgm:pt>
    <dgm:pt modelId="{8240C906-B1CD-4FAE-BBDA-A190B0EAD17B}">
      <dgm:prSet phldrT="[Текст]"/>
      <dgm:spPr/>
      <dgm:t>
        <a:bodyPr/>
        <a:lstStyle/>
        <a:p>
          <a:pPr algn="ctr"/>
          <a:r>
            <a: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БЕЗВОЗМЕЗДНЫЕ</a:t>
          </a:r>
        </a:p>
      </dgm:t>
    </dgm:pt>
    <dgm:pt modelId="{028D1A05-0D95-457D-B0AF-123BE8A5B471}" type="parTrans" cxnId="{2B6B8DEE-2328-44C9-BDFF-1F7F8EAB47DA}">
      <dgm:prSet/>
      <dgm:spPr/>
      <dgm:t>
        <a:bodyPr/>
        <a:lstStyle/>
        <a:p>
          <a:endParaRPr lang="ru-RU"/>
        </a:p>
      </dgm:t>
    </dgm:pt>
    <dgm:pt modelId="{917A561B-4DEC-4A47-9D51-8D720177BACC}" type="sibTrans" cxnId="{2B6B8DEE-2328-44C9-BDFF-1F7F8EAB47DA}">
      <dgm:prSet/>
      <dgm:spPr/>
      <dgm:t>
        <a:bodyPr/>
        <a:lstStyle/>
        <a:p>
          <a:endParaRPr lang="ru-RU"/>
        </a:p>
      </dgm:t>
    </dgm:pt>
    <dgm:pt modelId="{488F3B4B-AADC-428B-94E6-3CFD169B2ECE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 anchor="ctr"/>
        <a:lstStyle/>
        <a:p>
          <a:r>
            <a:rPr lang="ru-RU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ИЗ РАЙОННОГО БЮДЖЕТА </a:t>
          </a:r>
        </a:p>
      </dgm:t>
    </dgm:pt>
    <dgm:pt modelId="{A42199B0-38D1-4BA1-91E1-7FF4B69D51C7}" type="parTrans" cxnId="{BD501D6F-CF3B-4427-91F4-B61C3EE86AF0}">
      <dgm:prSet/>
      <dgm:spPr/>
      <dgm:t>
        <a:bodyPr/>
        <a:lstStyle/>
        <a:p>
          <a:endParaRPr lang="ru-RU"/>
        </a:p>
      </dgm:t>
    </dgm:pt>
    <dgm:pt modelId="{9B949F40-03C7-4F44-906B-616CA40E307C}" type="sibTrans" cxnId="{BD501D6F-CF3B-4427-91F4-B61C3EE86AF0}">
      <dgm:prSet/>
      <dgm:spPr/>
      <dgm:t>
        <a:bodyPr/>
        <a:lstStyle/>
        <a:p>
          <a:endParaRPr lang="ru-RU"/>
        </a:p>
      </dgm:t>
    </dgm:pt>
    <dgm:pt modelId="{55E0EC62-ADEF-4E98-A001-F72FB97B5B83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 anchor="ctr"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3D8BC5E-37EF-41B4-8A9D-7BAE883082B9}" type="parTrans" cxnId="{F1DF1F79-7269-4D7B-8543-57FEC40E9664}">
      <dgm:prSet/>
      <dgm:spPr/>
      <dgm:t>
        <a:bodyPr/>
        <a:lstStyle/>
        <a:p>
          <a:endParaRPr lang="ru-RU"/>
        </a:p>
      </dgm:t>
    </dgm:pt>
    <dgm:pt modelId="{F7C71D1E-3652-4E71-96F4-3D04EBD268FD}" type="sibTrans" cxnId="{F1DF1F79-7269-4D7B-8543-57FEC40E9664}">
      <dgm:prSet/>
      <dgm:spPr/>
      <dgm:t>
        <a:bodyPr/>
        <a:lstStyle/>
        <a:p>
          <a:endParaRPr lang="ru-RU"/>
        </a:p>
      </dgm:t>
    </dgm:pt>
    <dgm:pt modelId="{9B7F1C32-B63E-4AC7-B04C-23A8EFF818FD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 anchor="ctr"/>
        <a:lstStyle/>
        <a:p>
          <a:r>
            <a:rPr lang="ru-RU" sz="19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 НА ИМУЩЕСТВО  100%</a:t>
          </a:r>
        </a:p>
      </dgm:t>
    </dgm:pt>
    <dgm:pt modelId="{96514305-761A-4F9A-BC3E-B6C90813C0FC}" type="parTrans" cxnId="{12A12D9C-B1E4-4A61-BBE2-7BAF6C30ED8B}">
      <dgm:prSet/>
      <dgm:spPr/>
      <dgm:t>
        <a:bodyPr/>
        <a:lstStyle/>
        <a:p>
          <a:endParaRPr lang="ru-RU"/>
        </a:p>
      </dgm:t>
    </dgm:pt>
    <dgm:pt modelId="{0C7DEEDD-A39A-4572-9978-4CC58BFF4C6A}" type="sibTrans" cxnId="{12A12D9C-B1E4-4A61-BBE2-7BAF6C30ED8B}">
      <dgm:prSet/>
      <dgm:spPr/>
      <dgm:t>
        <a:bodyPr/>
        <a:lstStyle/>
        <a:p>
          <a:endParaRPr lang="ru-RU"/>
        </a:p>
      </dgm:t>
    </dgm:pt>
    <dgm:pt modelId="{E672C1CE-DD19-4CC8-8DBA-DDA37D9C31EC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 anchor="ctr"/>
        <a:lstStyle/>
        <a:p>
          <a:r>
            <a:rPr lang="ru-RU" sz="19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ЗЕМЕЛЬНЫЙ НАЛОГ 100%</a:t>
          </a:r>
        </a:p>
      </dgm:t>
    </dgm:pt>
    <dgm:pt modelId="{B29D1980-4B8C-4809-A8F2-490350DE969D}" type="parTrans" cxnId="{16147D18-323C-4840-ADF1-8ABF6836DCE3}">
      <dgm:prSet/>
      <dgm:spPr/>
      <dgm:t>
        <a:bodyPr/>
        <a:lstStyle/>
        <a:p>
          <a:endParaRPr lang="ru-RU"/>
        </a:p>
      </dgm:t>
    </dgm:pt>
    <dgm:pt modelId="{06CBB598-2A5E-4021-A5D8-D686815967BE}" type="sibTrans" cxnId="{16147D18-323C-4840-ADF1-8ABF6836DCE3}">
      <dgm:prSet/>
      <dgm:spPr/>
      <dgm:t>
        <a:bodyPr/>
        <a:lstStyle/>
        <a:p>
          <a:endParaRPr lang="ru-RU"/>
        </a:p>
      </dgm:t>
    </dgm:pt>
    <dgm:pt modelId="{AD826608-07D8-4422-97EA-22D746B5D483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 anchor="ctr"/>
        <a:lstStyle/>
        <a:p>
          <a:r>
            <a:rPr lang="ru-RU" sz="19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ИЗ ОБЛАСТНОГО БЮДЖЕТА</a:t>
          </a:r>
        </a:p>
      </dgm:t>
    </dgm:pt>
    <dgm:pt modelId="{57FBBAA0-1AA7-4106-8F30-C61347FC363D}" type="parTrans" cxnId="{6706DE97-0431-40B8-9DB9-87AAA3583E37}">
      <dgm:prSet/>
      <dgm:spPr/>
      <dgm:t>
        <a:bodyPr/>
        <a:lstStyle/>
        <a:p>
          <a:endParaRPr lang="ru-RU"/>
        </a:p>
      </dgm:t>
    </dgm:pt>
    <dgm:pt modelId="{B3CDF8EE-147F-4E4F-B5FB-E565F63E219D}" type="sibTrans" cxnId="{6706DE97-0431-40B8-9DB9-87AAA3583E37}">
      <dgm:prSet/>
      <dgm:spPr/>
      <dgm:t>
        <a:bodyPr/>
        <a:lstStyle/>
        <a:p>
          <a:endParaRPr lang="ru-RU"/>
        </a:p>
      </dgm:t>
    </dgm:pt>
    <dgm:pt modelId="{B081AD77-1C33-49CE-920D-5DD14014796F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 anchor="ctr"/>
        <a:lstStyle/>
        <a:p>
          <a:r>
            <a:rPr lang="ru-RU" sz="19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ФИЗИЧЕСКИХ ЛИЦ</a:t>
          </a:r>
        </a:p>
      </dgm:t>
    </dgm:pt>
    <dgm:pt modelId="{8FE9DECA-ADD4-4F34-9143-BDB0DEC18506}" type="parTrans" cxnId="{FF5DCBB0-5883-4E5A-93D8-3905546407D0}">
      <dgm:prSet/>
      <dgm:spPr/>
      <dgm:t>
        <a:bodyPr/>
        <a:lstStyle/>
        <a:p>
          <a:endParaRPr lang="ru-RU"/>
        </a:p>
      </dgm:t>
    </dgm:pt>
    <dgm:pt modelId="{AD86A702-86D7-4C11-8783-E8270DD94826}" type="sibTrans" cxnId="{FF5DCBB0-5883-4E5A-93D8-3905546407D0}">
      <dgm:prSet/>
      <dgm:spPr/>
      <dgm:t>
        <a:bodyPr/>
        <a:lstStyle/>
        <a:p>
          <a:endParaRPr lang="ru-RU"/>
        </a:p>
      </dgm:t>
    </dgm:pt>
    <dgm:pt modelId="{0F2F28AF-9820-448D-8332-A84207528476}" type="pres">
      <dgm:prSet presAssocID="{EEE47AF1-4AF3-4F6A-BBD5-6795753846D8}" presName="linearFlow" presStyleCnt="0">
        <dgm:presLayoutVars>
          <dgm:dir/>
          <dgm:animLvl val="lvl"/>
          <dgm:resizeHandles/>
        </dgm:presLayoutVars>
      </dgm:prSet>
      <dgm:spPr/>
    </dgm:pt>
    <dgm:pt modelId="{4803F0C0-AE85-472E-BD66-E5983C574F93}" type="pres">
      <dgm:prSet presAssocID="{05F0D0E4-3FFC-44BA-A350-CBEC2CF2EF98}" presName="compositeNode" presStyleCnt="0">
        <dgm:presLayoutVars>
          <dgm:bulletEnabled val="1"/>
        </dgm:presLayoutVars>
      </dgm:prSet>
      <dgm:spPr/>
    </dgm:pt>
    <dgm:pt modelId="{20F5C8CB-4FD9-4317-A617-CEA9B3F6D0AE}" type="pres">
      <dgm:prSet presAssocID="{05F0D0E4-3FFC-44BA-A350-CBEC2CF2EF98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0862592-EFF4-4151-8B98-7CBD218ED05E}" type="pres">
      <dgm:prSet presAssocID="{05F0D0E4-3FFC-44BA-A350-CBEC2CF2EF98}" presName="childNode" presStyleLbl="node1" presStyleIdx="0" presStyleCnt="3" custScaleX="118851" custLinFactNeighborX="8028" custLinFactNeighborY="503">
        <dgm:presLayoutVars>
          <dgm:bulletEnabled val="1"/>
        </dgm:presLayoutVars>
      </dgm:prSet>
      <dgm:spPr/>
    </dgm:pt>
    <dgm:pt modelId="{307E7EBE-5C96-47E3-8DE8-C3CF06859A34}" type="pres">
      <dgm:prSet presAssocID="{05F0D0E4-3FFC-44BA-A350-CBEC2CF2EF98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F0499CCB-0087-461B-B582-003732FADB78}" type="pres">
      <dgm:prSet presAssocID="{A3186471-2207-4D41-9EE7-9EB3806A6BF7}" presName="sibTrans" presStyleCnt="0"/>
      <dgm:spPr/>
    </dgm:pt>
    <dgm:pt modelId="{4D4A1CF3-332D-42A3-A731-B4A6ED9DED2B}" type="pres">
      <dgm:prSet presAssocID="{AEC8AA79-81A8-4A6F-9BB6-8CA88419B787}" presName="compositeNode" presStyleCnt="0">
        <dgm:presLayoutVars>
          <dgm:bulletEnabled val="1"/>
        </dgm:presLayoutVars>
      </dgm:prSet>
      <dgm:spPr/>
    </dgm:pt>
    <dgm:pt modelId="{0F222F9E-01F4-4E4B-ACC5-E36720BA6787}" type="pres">
      <dgm:prSet presAssocID="{AEC8AA79-81A8-4A6F-9BB6-8CA88419B787}" presName="image" presStyleLbl="fgImgPlace1" presStyleIdx="1" presStyleCnt="3" custLinFactNeighborX="-2435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4618BD0-5F3B-4F0F-A0C1-06381FADA625}" type="pres">
      <dgm:prSet presAssocID="{AEC8AA79-81A8-4A6F-9BB6-8CA88419B787}" presName="childNode" presStyleLbl="node1" presStyleIdx="1" presStyleCnt="3" custScaleX="124341" custLinFactNeighborX="1116" custLinFactNeighborY="0">
        <dgm:presLayoutVars>
          <dgm:bulletEnabled val="1"/>
        </dgm:presLayoutVars>
      </dgm:prSet>
      <dgm:spPr/>
    </dgm:pt>
    <dgm:pt modelId="{99AD2AA9-44C1-4243-BD20-85215860A947}" type="pres">
      <dgm:prSet presAssocID="{AEC8AA79-81A8-4A6F-9BB6-8CA88419B787}" presName="parentNode" presStyleLbl="revTx" presStyleIdx="1" presStyleCnt="3" custLinFactNeighborX="-42352" custLinFactNeighborY="339">
        <dgm:presLayoutVars>
          <dgm:chMax val="0"/>
          <dgm:bulletEnabled val="1"/>
        </dgm:presLayoutVars>
      </dgm:prSet>
      <dgm:spPr/>
    </dgm:pt>
    <dgm:pt modelId="{0E60C9B8-1AF7-4E7A-B363-EB07779A13C1}" type="pres">
      <dgm:prSet presAssocID="{5C56BA5B-8BD7-4C3D-8F16-AF8C8BAAD0E4}" presName="sibTrans" presStyleCnt="0"/>
      <dgm:spPr/>
    </dgm:pt>
    <dgm:pt modelId="{7BD7E8F5-3258-4B15-A406-49F9CC245076}" type="pres">
      <dgm:prSet presAssocID="{8240C906-B1CD-4FAE-BBDA-A190B0EAD17B}" presName="compositeNode" presStyleCnt="0">
        <dgm:presLayoutVars>
          <dgm:bulletEnabled val="1"/>
        </dgm:presLayoutVars>
      </dgm:prSet>
      <dgm:spPr/>
    </dgm:pt>
    <dgm:pt modelId="{80D8682B-EE46-4958-AC37-22DFE4783D5B}" type="pres">
      <dgm:prSet presAssocID="{8240C906-B1CD-4FAE-BBDA-A190B0EAD17B}" presName="image" presStyleLbl="fgImgPlace1" presStyleIdx="2" presStyleCnt="3" custLinFactNeighborX="-22187" custLinFactNeighborY="-422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C293D48-E2A2-408C-A01E-3D4D51FE8AE9}" type="pres">
      <dgm:prSet presAssocID="{8240C906-B1CD-4FAE-BBDA-A190B0EAD17B}" presName="childNode" presStyleLbl="node1" presStyleIdx="2" presStyleCnt="3" custScaleX="122329" custLinFactNeighborX="-2646">
        <dgm:presLayoutVars>
          <dgm:bulletEnabled val="1"/>
        </dgm:presLayoutVars>
      </dgm:prSet>
      <dgm:spPr/>
    </dgm:pt>
    <dgm:pt modelId="{EE8B60A5-8CF3-4FB1-A15A-858EB3F02A7D}" type="pres">
      <dgm:prSet presAssocID="{8240C906-B1CD-4FAE-BBDA-A190B0EAD17B}" presName="parentNode" presStyleLbl="revTx" presStyleIdx="2" presStyleCnt="3" custLinFactNeighborX="-37650" custLinFactNeighborY="-1356">
        <dgm:presLayoutVars>
          <dgm:chMax val="0"/>
          <dgm:bulletEnabled val="1"/>
        </dgm:presLayoutVars>
      </dgm:prSet>
      <dgm:spPr/>
    </dgm:pt>
  </dgm:ptLst>
  <dgm:cxnLst>
    <dgm:cxn modelId="{16147D18-323C-4840-ADF1-8ABF6836DCE3}" srcId="{05F0D0E4-3FFC-44BA-A350-CBEC2CF2EF98}" destId="{E672C1CE-DD19-4CC8-8DBA-DDA37D9C31EC}" srcOrd="3" destOrd="0" parTransId="{B29D1980-4B8C-4809-A8F2-490350DE969D}" sibTransId="{06CBB598-2A5E-4021-A5D8-D686815967BE}"/>
    <dgm:cxn modelId="{B9DC781B-61AB-4461-ABEB-9C837F748909}" type="presOf" srcId="{8C8BE372-4133-473D-AD5F-2D18929C497E}" destId="{64618BD0-5F3B-4F0F-A0C1-06381FADA625}" srcOrd="0" destOrd="0" presId="urn:microsoft.com/office/officeart/2005/8/layout/hList2#1"/>
    <dgm:cxn modelId="{6CECBF24-523B-4B92-8918-88D395FA5311}" type="presOf" srcId="{488F3B4B-AADC-428B-94E6-3CFD169B2ECE}" destId="{AC293D48-E2A2-408C-A01E-3D4D51FE8AE9}" srcOrd="0" destOrd="0" presId="urn:microsoft.com/office/officeart/2005/8/layout/hList2#1"/>
    <dgm:cxn modelId="{84CF4633-DE7D-4B2A-8B6A-37766E4C4D29}" srcId="{EEE47AF1-4AF3-4F6A-BBD5-6795753846D8}" destId="{AEC8AA79-81A8-4A6F-9BB6-8CA88419B787}" srcOrd="1" destOrd="0" parTransId="{6FF54C6A-D917-43D2-BE56-09E8E21DFF0F}" sibTransId="{5C56BA5B-8BD7-4C3D-8F16-AF8C8BAAD0E4}"/>
    <dgm:cxn modelId="{C3343B64-9A5C-4E53-8977-C9A6FEA53046}" type="presOf" srcId="{E672C1CE-DD19-4CC8-8DBA-DDA37D9C31EC}" destId="{20862592-EFF4-4151-8B98-7CBD218ED05E}" srcOrd="0" destOrd="3" presId="urn:microsoft.com/office/officeart/2005/8/layout/hList2#1"/>
    <dgm:cxn modelId="{7A636D47-2ABA-4BB9-AAD7-EAD8B36B036F}" srcId="{EEE47AF1-4AF3-4F6A-BBD5-6795753846D8}" destId="{05F0D0E4-3FFC-44BA-A350-CBEC2CF2EF98}" srcOrd="0" destOrd="0" parTransId="{908B481F-CD65-4C45-A3BF-810AFBD4EE29}" sibTransId="{A3186471-2207-4D41-9EE7-9EB3806A6BF7}"/>
    <dgm:cxn modelId="{E3CC4568-47AA-437C-88A0-AEC151EE1D96}" type="presOf" srcId="{AEC8AA79-81A8-4A6F-9BB6-8CA88419B787}" destId="{99AD2AA9-44C1-4243-BD20-85215860A947}" srcOrd="0" destOrd="0" presId="urn:microsoft.com/office/officeart/2005/8/layout/hList2#1"/>
    <dgm:cxn modelId="{BC58B96C-E8ED-4235-9832-12B8EE8D6364}" srcId="{AEC8AA79-81A8-4A6F-9BB6-8CA88419B787}" destId="{4C0D6CEA-82E0-4242-9025-7160398E2203}" srcOrd="1" destOrd="0" parTransId="{EDD5B02E-677E-401D-A47D-300219C52DEA}" sibTransId="{4E972337-914B-492A-AB29-DCC00791BCA7}"/>
    <dgm:cxn modelId="{0E127A4E-C589-433B-9175-8C1D2C5B6ADF}" type="presOf" srcId="{B081AD77-1C33-49CE-920D-5DD14014796F}" destId="{AC293D48-E2A2-408C-A01E-3D4D51FE8AE9}" srcOrd="0" destOrd="2" presId="urn:microsoft.com/office/officeart/2005/8/layout/hList2#1"/>
    <dgm:cxn modelId="{BD501D6F-CF3B-4427-91F4-B61C3EE86AF0}" srcId="{8240C906-B1CD-4FAE-BBDA-A190B0EAD17B}" destId="{488F3B4B-AADC-428B-94E6-3CFD169B2ECE}" srcOrd="0" destOrd="0" parTransId="{A42199B0-38D1-4BA1-91E1-7FF4B69D51C7}" sibTransId="{9B949F40-03C7-4F44-906B-616CA40E307C}"/>
    <dgm:cxn modelId="{385A666F-7838-4AC4-87F6-19F88B64BF71}" type="presOf" srcId="{8240C906-B1CD-4FAE-BBDA-A190B0EAD17B}" destId="{EE8B60A5-8CF3-4FB1-A15A-858EB3F02A7D}" srcOrd="0" destOrd="0" presId="urn:microsoft.com/office/officeart/2005/8/layout/hList2#1"/>
    <dgm:cxn modelId="{5C118770-820F-4267-BCE3-218D7124DE11}" srcId="{AEC8AA79-81A8-4A6F-9BB6-8CA88419B787}" destId="{8C8BE372-4133-473D-AD5F-2D18929C497E}" srcOrd="0" destOrd="0" parTransId="{B6D68684-C724-42BE-A92E-F421A65EA2FF}" sibTransId="{09566B60-3DCC-4A51-8311-AAA0BBCFDFF0}"/>
    <dgm:cxn modelId="{54EC0075-746F-4B8A-8981-9A82225A77C0}" srcId="{05F0D0E4-3FFC-44BA-A350-CBEC2CF2EF98}" destId="{B7954E91-F93C-4E9F-819C-4FAC6EC6D320}" srcOrd="1" destOrd="0" parTransId="{B81419A3-C1E5-497E-BD3C-5267FFAC2FF1}" sibTransId="{E22E64AB-50D4-49EE-B076-5CC669448F41}"/>
    <dgm:cxn modelId="{F1DF1F79-7269-4D7B-8543-57FEC40E9664}" srcId="{05F0D0E4-3FFC-44BA-A350-CBEC2CF2EF98}" destId="{55E0EC62-ADEF-4E98-A001-F72FB97B5B83}" srcOrd="4" destOrd="0" parTransId="{A3D8BC5E-37EF-41B4-8A9D-7BAE883082B9}" sibTransId="{F7C71D1E-3652-4E71-96F4-3D04EBD268FD}"/>
    <dgm:cxn modelId="{B0C00A83-D7E7-430D-A205-51C6DFBA6E76}" type="presOf" srcId="{55E0EC62-ADEF-4E98-A001-F72FB97B5B83}" destId="{20862592-EFF4-4151-8B98-7CBD218ED05E}" srcOrd="0" destOrd="4" presId="urn:microsoft.com/office/officeart/2005/8/layout/hList2#1"/>
    <dgm:cxn modelId="{60E6D585-045F-437A-811E-066A4DDCDB0F}" type="presOf" srcId="{9B7F1C32-B63E-4AC7-B04C-23A8EFF818FD}" destId="{20862592-EFF4-4151-8B98-7CBD218ED05E}" srcOrd="0" destOrd="2" presId="urn:microsoft.com/office/officeart/2005/8/layout/hList2#1"/>
    <dgm:cxn modelId="{0332BC8D-718B-4D18-B34E-BC468E2C4BCB}" type="presOf" srcId="{4C0D6CEA-82E0-4242-9025-7160398E2203}" destId="{64618BD0-5F3B-4F0F-A0C1-06381FADA625}" srcOrd="0" destOrd="1" presId="urn:microsoft.com/office/officeart/2005/8/layout/hList2#1"/>
    <dgm:cxn modelId="{3D7EDD93-B5A5-4AAC-AAE8-A3D847A07C42}" srcId="{05F0D0E4-3FFC-44BA-A350-CBEC2CF2EF98}" destId="{28F2A7CA-2B60-428C-B789-FFA9206ECA04}" srcOrd="0" destOrd="0" parTransId="{32001EB0-91D3-4DDD-9F41-9C4A9AFD89D4}" sibTransId="{1BC1E5A4-2FE9-4F34-8D7F-6EF3C9269C81}"/>
    <dgm:cxn modelId="{6706DE97-0431-40B8-9DB9-87AAA3583E37}" srcId="{8240C906-B1CD-4FAE-BBDA-A190B0EAD17B}" destId="{AD826608-07D8-4422-97EA-22D746B5D483}" srcOrd="1" destOrd="0" parTransId="{57FBBAA0-1AA7-4106-8F30-C61347FC363D}" sibTransId="{B3CDF8EE-147F-4E4F-B5FB-E565F63E219D}"/>
    <dgm:cxn modelId="{12A12D9C-B1E4-4A61-BBE2-7BAF6C30ED8B}" srcId="{05F0D0E4-3FFC-44BA-A350-CBEC2CF2EF98}" destId="{9B7F1C32-B63E-4AC7-B04C-23A8EFF818FD}" srcOrd="2" destOrd="0" parTransId="{96514305-761A-4F9A-BC3E-B6C90813C0FC}" sibTransId="{0C7DEEDD-A39A-4572-9978-4CC58BFF4C6A}"/>
    <dgm:cxn modelId="{0B844C9E-EC22-4C1B-B0A0-6CC36AC34D99}" type="presOf" srcId="{AD826608-07D8-4422-97EA-22D746B5D483}" destId="{AC293D48-E2A2-408C-A01E-3D4D51FE8AE9}" srcOrd="0" destOrd="1" presId="urn:microsoft.com/office/officeart/2005/8/layout/hList2#1"/>
    <dgm:cxn modelId="{E8CEC7B0-FCA3-43F8-B58E-F5DD232BD2EF}" type="presOf" srcId="{05F0D0E4-3FFC-44BA-A350-CBEC2CF2EF98}" destId="{307E7EBE-5C96-47E3-8DE8-C3CF06859A34}" srcOrd="0" destOrd="0" presId="urn:microsoft.com/office/officeart/2005/8/layout/hList2#1"/>
    <dgm:cxn modelId="{FF5DCBB0-5883-4E5A-93D8-3905546407D0}" srcId="{8240C906-B1CD-4FAE-BBDA-A190B0EAD17B}" destId="{B081AD77-1C33-49CE-920D-5DD14014796F}" srcOrd="2" destOrd="0" parTransId="{8FE9DECA-ADD4-4F34-9143-BDB0DEC18506}" sibTransId="{AD86A702-86D7-4C11-8783-E8270DD94826}"/>
    <dgm:cxn modelId="{726DC5D1-1BC0-439C-A02E-E30003F579EB}" type="presOf" srcId="{28F2A7CA-2B60-428C-B789-FFA9206ECA04}" destId="{20862592-EFF4-4151-8B98-7CBD218ED05E}" srcOrd="0" destOrd="0" presId="urn:microsoft.com/office/officeart/2005/8/layout/hList2#1"/>
    <dgm:cxn modelId="{EA72DBD8-B51B-46D6-A734-1B40CAD5FED0}" type="presOf" srcId="{EEE47AF1-4AF3-4F6A-BBD5-6795753846D8}" destId="{0F2F28AF-9820-448D-8332-A84207528476}" srcOrd="0" destOrd="0" presId="urn:microsoft.com/office/officeart/2005/8/layout/hList2#1"/>
    <dgm:cxn modelId="{B2881BE5-9D2F-445B-8B03-0F1031FFFF7D}" type="presOf" srcId="{B7954E91-F93C-4E9F-819C-4FAC6EC6D320}" destId="{20862592-EFF4-4151-8B98-7CBD218ED05E}" srcOrd="0" destOrd="1" presId="urn:microsoft.com/office/officeart/2005/8/layout/hList2#1"/>
    <dgm:cxn modelId="{2B6B8DEE-2328-44C9-BDFF-1F7F8EAB47DA}" srcId="{EEE47AF1-4AF3-4F6A-BBD5-6795753846D8}" destId="{8240C906-B1CD-4FAE-BBDA-A190B0EAD17B}" srcOrd="2" destOrd="0" parTransId="{028D1A05-0D95-457D-B0AF-123BE8A5B471}" sibTransId="{917A561B-4DEC-4A47-9D51-8D720177BACC}"/>
    <dgm:cxn modelId="{DDB80787-00CC-4DEC-A526-956AA3CB9678}" type="presParOf" srcId="{0F2F28AF-9820-448D-8332-A84207528476}" destId="{4803F0C0-AE85-472E-BD66-E5983C574F93}" srcOrd="0" destOrd="0" presId="urn:microsoft.com/office/officeart/2005/8/layout/hList2#1"/>
    <dgm:cxn modelId="{2A249282-FAF6-462E-863F-266903BDB840}" type="presParOf" srcId="{4803F0C0-AE85-472E-BD66-E5983C574F93}" destId="{20F5C8CB-4FD9-4317-A617-CEA9B3F6D0AE}" srcOrd="0" destOrd="0" presId="urn:microsoft.com/office/officeart/2005/8/layout/hList2#1"/>
    <dgm:cxn modelId="{59A126EE-8E11-459B-B84A-6579976291F8}" type="presParOf" srcId="{4803F0C0-AE85-472E-BD66-E5983C574F93}" destId="{20862592-EFF4-4151-8B98-7CBD218ED05E}" srcOrd="1" destOrd="0" presId="urn:microsoft.com/office/officeart/2005/8/layout/hList2#1"/>
    <dgm:cxn modelId="{A2E4A077-794E-4453-980B-02661ED034A7}" type="presParOf" srcId="{4803F0C0-AE85-472E-BD66-E5983C574F93}" destId="{307E7EBE-5C96-47E3-8DE8-C3CF06859A34}" srcOrd="2" destOrd="0" presId="urn:microsoft.com/office/officeart/2005/8/layout/hList2#1"/>
    <dgm:cxn modelId="{9AF0E66E-ECE4-40C2-961D-D3C3796F2C59}" type="presParOf" srcId="{0F2F28AF-9820-448D-8332-A84207528476}" destId="{F0499CCB-0087-461B-B582-003732FADB78}" srcOrd="1" destOrd="0" presId="urn:microsoft.com/office/officeart/2005/8/layout/hList2#1"/>
    <dgm:cxn modelId="{BB972400-6E32-4EF5-BC48-88856DD6E76A}" type="presParOf" srcId="{0F2F28AF-9820-448D-8332-A84207528476}" destId="{4D4A1CF3-332D-42A3-A731-B4A6ED9DED2B}" srcOrd="2" destOrd="0" presId="urn:microsoft.com/office/officeart/2005/8/layout/hList2#1"/>
    <dgm:cxn modelId="{8C9E0601-ADA5-4904-BF41-42A097F361ED}" type="presParOf" srcId="{4D4A1CF3-332D-42A3-A731-B4A6ED9DED2B}" destId="{0F222F9E-01F4-4E4B-ACC5-E36720BA6787}" srcOrd="0" destOrd="0" presId="urn:microsoft.com/office/officeart/2005/8/layout/hList2#1"/>
    <dgm:cxn modelId="{7474504E-69FD-4C49-866B-0A0AEC42BE83}" type="presParOf" srcId="{4D4A1CF3-332D-42A3-A731-B4A6ED9DED2B}" destId="{64618BD0-5F3B-4F0F-A0C1-06381FADA625}" srcOrd="1" destOrd="0" presId="urn:microsoft.com/office/officeart/2005/8/layout/hList2#1"/>
    <dgm:cxn modelId="{3F1D021F-9E71-4B05-9A09-24B32E2D5AAE}" type="presParOf" srcId="{4D4A1CF3-332D-42A3-A731-B4A6ED9DED2B}" destId="{99AD2AA9-44C1-4243-BD20-85215860A947}" srcOrd="2" destOrd="0" presId="urn:microsoft.com/office/officeart/2005/8/layout/hList2#1"/>
    <dgm:cxn modelId="{281CBD3D-71C1-48D3-A35D-0D0500A152DB}" type="presParOf" srcId="{0F2F28AF-9820-448D-8332-A84207528476}" destId="{0E60C9B8-1AF7-4E7A-B363-EB07779A13C1}" srcOrd="3" destOrd="0" presId="urn:microsoft.com/office/officeart/2005/8/layout/hList2#1"/>
    <dgm:cxn modelId="{1A44F085-B90D-43CA-9B7A-B9979BD87E4B}" type="presParOf" srcId="{0F2F28AF-9820-448D-8332-A84207528476}" destId="{7BD7E8F5-3258-4B15-A406-49F9CC245076}" srcOrd="4" destOrd="0" presId="urn:microsoft.com/office/officeart/2005/8/layout/hList2#1"/>
    <dgm:cxn modelId="{C066CA7D-5044-46A2-963D-E91B42B697A2}" type="presParOf" srcId="{7BD7E8F5-3258-4B15-A406-49F9CC245076}" destId="{80D8682B-EE46-4958-AC37-22DFE4783D5B}" srcOrd="0" destOrd="0" presId="urn:microsoft.com/office/officeart/2005/8/layout/hList2#1"/>
    <dgm:cxn modelId="{C770092D-F946-4B7F-8C83-3CAEF0403616}" type="presParOf" srcId="{7BD7E8F5-3258-4B15-A406-49F9CC245076}" destId="{AC293D48-E2A2-408C-A01E-3D4D51FE8AE9}" srcOrd="1" destOrd="0" presId="urn:microsoft.com/office/officeart/2005/8/layout/hList2#1"/>
    <dgm:cxn modelId="{1FCC40D7-A188-4ABA-957F-D72CB3AD0CDA}" type="presParOf" srcId="{7BD7E8F5-3258-4B15-A406-49F9CC245076}" destId="{EE8B60A5-8CF3-4FB1-A15A-858EB3F02A7D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7155DC-DE75-49A8-90CA-E2E2BC83BCF1}" type="doc">
      <dgm:prSet loTypeId="urn:microsoft.com/office/officeart/2005/8/layout/lProcess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8C54F8-759D-48F1-870F-84EE128D7319}">
      <dgm:prSet phldrT="[Текст]" custT="1"/>
      <dgm:spPr>
        <a:blipFill dpi="0" rotWithShape="0">
          <a:blip xmlns:r="http://schemas.openxmlformats.org/officeDocument/2006/relationships" r:embed="rId1">
            <a:alphaModFix amt="28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СОЦИАЛЬНАЯ ПОЛИТИКА</a:t>
          </a:r>
        </a:p>
      </dgm:t>
    </dgm:pt>
    <dgm:pt modelId="{52CA5DB5-BD5A-469B-ABFB-A8CFBCF4A683}" type="parTrans" cxnId="{7A5563DB-3DAE-45CC-BCE2-BBC1B35D3BC4}">
      <dgm:prSet/>
      <dgm:spPr/>
      <dgm:t>
        <a:bodyPr/>
        <a:lstStyle/>
        <a:p>
          <a:endParaRPr lang="ru-RU"/>
        </a:p>
      </dgm:t>
    </dgm:pt>
    <dgm:pt modelId="{4CD77CED-BD00-4251-95FE-30124EB35A52}" type="sibTrans" cxnId="{7A5563DB-3DAE-45CC-BCE2-BBC1B35D3BC4}">
      <dgm:prSet/>
      <dgm:spPr/>
      <dgm:t>
        <a:bodyPr/>
        <a:lstStyle/>
        <a:p>
          <a:endParaRPr lang="ru-RU"/>
        </a:p>
      </dgm:t>
    </dgm:pt>
    <dgm:pt modelId="{00CED808-8346-4106-8E78-027096D404C9}">
      <dgm:prSet phldrT="[Текст]" custT="1"/>
      <dgm:spPr>
        <a:solidFill>
          <a:schemeClr val="accent1">
            <a:lumMod val="40000"/>
            <a:lumOff val="60000"/>
            <a:alpha val="39000"/>
          </a:schemeClr>
        </a:solidFill>
      </dgm:spPr>
      <dgm:t>
        <a:bodyPr/>
        <a:lstStyle/>
        <a:p>
          <a:r>
            <a: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ВЫПЛАТУ ПЕНСИЙ (5 чел.)</a:t>
          </a:r>
        </a:p>
        <a:p>
          <a:r>
            <a: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664,9 тыс. руб.</a:t>
          </a:r>
        </a:p>
      </dgm:t>
    </dgm:pt>
    <dgm:pt modelId="{E7DAB8D1-425A-4E5E-B734-23DCD64B144B}" type="parTrans" cxnId="{72C93164-A1C3-41DD-BBA4-D60B3B31C406}">
      <dgm:prSet/>
      <dgm:spPr/>
      <dgm:t>
        <a:bodyPr/>
        <a:lstStyle/>
        <a:p>
          <a:endParaRPr lang="ru-RU"/>
        </a:p>
      </dgm:t>
    </dgm:pt>
    <dgm:pt modelId="{A02A98BF-AC61-48A5-96A7-0509F051F0FD}" type="sibTrans" cxnId="{72C93164-A1C3-41DD-BBA4-D60B3B31C406}">
      <dgm:prSet/>
      <dgm:spPr/>
      <dgm:t>
        <a:bodyPr/>
        <a:lstStyle/>
        <a:p>
          <a:endParaRPr lang="ru-RU"/>
        </a:p>
      </dgm:t>
    </dgm:pt>
    <dgm:pt modelId="{D5AC3CBA-D218-4B04-8518-BECC3B03519F}" type="pres">
      <dgm:prSet presAssocID="{177155DC-DE75-49A8-90CA-E2E2BC83BCF1}" presName="theList" presStyleCnt="0">
        <dgm:presLayoutVars>
          <dgm:dir/>
          <dgm:animLvl val="lvl"/>
          <dgm:resizeHandles val="exact"/>
        </dgm:presLayoutVars>
      </dgm:prSet>
      <dgm:spPr/>
    </dgm:pt>
    <dgm:pt modelId="{122CC8DC-4E52-40E5-9472-D56FD30C780B}" type="pres">
      <dgm:prSet presAssocID="{228C54F8-759D-48F1-870F-84EE128D7319}" presName="compNode" presStyleCnt="0"/>
      <dgm:spPr/>
    </dgm:pt>
    <dgm:pt modelId="{B31FF19C-1237-49BC-B4D8-D12A61573679}" type="pres">
      <dgm:prSet presAssocID="{228C54F8-759D-48F1-870F-84EE128D7319}" presName="aNode" presStyleLbl="bgShp" presStyleIdx="0" presStyleCnt="1" custLinFactNeighborX="106" custLinFactNeighborY="-345"/>
      <dgm:spPr/>
    </dgm:pt>
    <dgm:pt modelId="{D9B9C2DC-E0E4-4607-91EF-DC041C24C34B}" type="pres">
      <dgm:prSet presAssocID="{228C54F8-759D-48F1-870F-84EE128D7319}" presName="textNode" presStyleLbl="bgShp" presStyleIdx="0" presStyleCnt="1"/>
      <dgm:spPr/>
    </dgm:pt>
    <dgm:pt modelId="{55D7D3BE-DF56-4559-B1B2-BCCE4A574146}" type="pres">
      <dgm:prSet presAssocID="{228C54F8-759D-48F1-870F-84EE128D7319}" presName="compChildNode" presStyleCnt="0"/>
      <dgm:spPr/>
    </dgm:pt>
    <dgm:pt modelId="{766F442A-B5C5-4852-9C96-05F4DFB6093F}" type="pres">
      <dgm:prSet presAssocID="{228C54F8-759D-48F1-870F-84EE128D7319}" presName="theInnerList" presStyleCnt="0"/>
      <dgm:spPr/>
    </dgm:pt>
    <dgm:pt modelId="{21E0C691-59F2-4E0D-8B5D-EF1CF40B445F}" type="pres">
      <dgm:prSet presAssocID="{00CED808-8346-4106-8E78-027096D404C9}" presName="childNode" presStyleLbl="node1" presStyleIdx="0" presStyleCnt="1" custScaleX="111288" custScaleY="46337" custLinFactNeighborX="1859" custLinFactNeighborY="5177">
        <dgm:presLayoutVars>
          <dgm:bulletEnabled val="1"/>
        </dgm:presLayoutVars>
      </dgm:prSet>
      <dgm:spPr/>
    </dgm:pt>
  </dgm:ptLst>
  <dgm:cxnLst>
    <dgm:cxn modelId="{8A3F8328-336B-4FC7-8E63-645CFDAAF65D}" type="presOf" srcId="{228C54F8-759D-48F1-870F-84EE128D7319}" destId="{B31FF19C-1237-49BC-B4D8-D12A61573679}" srcOrd="0" destOrd="0" presId="urn:microsoft.com/office/officeart/2005/8/layout/lProcess2"/>
    <dgm:cxn modelId="{B0910638-D8B8-4B1B-BC65-A40AD2B9CCB1}" type="presOf" srcId="{00CED808-8346-4106-8E78-027096D404C9}" destId="{21E0C691-59F2-4E0D-8B5D-EF1CF40B445F}" srcOrd="0" destOrd="0" presId="urn:microsoft.com/office/officeart/2005/8/layout/lProcess2"/>
    <dgm:cxn modelId="{125BD85E-04F4-45ED-96AC-462AE0A28977}" type="presOf" srcId="{177155DC-DE75-49A8-90CA-E2E2BC83BCF1}" destId="{D5AC3CBA-D218-4B04-8518-BECC3B03519F}" srcOrd="0" destOrd="0" presId="urn:microsoft.com/office/officeart/2005/8/layout/lProcess2"/>
    <dgm:cxn modelId="{72C93164-A1C3-41DD-BBA4-D60B3B31C406}" srcId="{228C54F8-759D-48F1-870F-84EE128D7319}" destId="{00CED808-8346-4106-8E78-027096D404C9}" srcOrd="0" destOrd="0" parTransId="{E7DAB8D1-425A-4E5E-B734-23DCD64B144B}" sibTransId="{A02A98BF-AC61-48A5-96A7-0509F051F0FD}"/>
    <dgm:cxn modelId="{ED3736D9-6C51-4B3D-AED3-A743CE1E81D8}" type="presOf" srcId="{228C54F8-759D-48F1-870F-84EE128D7319}" destId="{D9B9C2DC-E0E4-4607-91EF-DC041C24C34B}" srcOrd="1" destOrd="0" presId="urn:microsoft.com/office/officeart/2005/8/layout/lProcess2"/>
    <dgm:cxn modelId="{7A5563DB-3DAE-45CC-BCE2-BBC1B35D3BC4}" srcId="{177155DC-DE75-49A8-90CA-E2E2BC83BCF1}" destId="{228C54F8-759D-48F1-870F-84EE128D7319}" srcOrd="0" destOrd="0" parTransId="{52CA5DB5-BD5A-469B-ABFB-A8CFBCF4A683}" sibTransId="{4CD77CED-BD00-4251-95FE-30124EB35A52}"/>
    <dgm:cxn modelId="{96806628-5B9A-4BB1-8D69-A678547FA8E1}" type="presParOf" srcId="{D5AC3CBA-D218-4B04-8518-BECC3B03519F}" destId="{122CC8DC-4E52-40E5-9472-D56FD30C780B}" srcOrd="0" destOrd="0" presId="urn:microsoft.com/office/officeart/2005/8/layout/lProcess2"/>
    <dgm:cxn modelId="{7988BEE8-328E-426F-B159-C6B7E20ABA6A}" type="presParOf" srcId="{122CC8DC-4E52-40E5-9472-D56FD30C780B}" destId="{B31FF19C-1237-49BC-B4D8-D12A61573679}" srcOrd="0" destOrd="0" presId="urn:microsoft.com/office/officeart/2005/8/layout/lProcess2"/>
    <dgm:cxn modelId="{49F0818B-57DF-415B-825B-EDE5C12D3C06}" type="presParOf" srcId="{122CC8DC-4E52-40E5-9472-D56FD30C780B}" destId="{D9B9C2DC-E0E4-4607-91EF-DC041C24C34B}" srcOrd="1" destOrd="0" presId="urn:microsoft.com/office/officeart/2005/8/layout/lProcess2"/>
    <dgm:cxn modelId="{A71CB22E-8C28-459F-9C6D-F934894477F5}" type="presParOf" srcId="{122CC8DC-4E52-40E5-9472-D56FD30C780B}" destId="{55D7D3BE-DF56-4559-B1B2-BCCE4A574146}" srcOrd="2" destOrd="0" presId="urn:microsoft.com/office/officeart/2005/8/layout/lProcess2"/>
    <dgm:cxn modelId="{127424E7-050B-48E9-8C46-F19F80FCB01E}" type="presParOf" srcId="{55D7D3BE-DF56-4559-B1B2-BCCE4A574146}" destId="{766F442A-B5C5-4852-9C96-05F4DFB6093F}" srcOrd="0" destOrd="0" presId="urn:microsoft.com/office/officeart/2005/8/layout/lProcess2"/>
    <dgm:cxn modelId="{A74FDACB-3309-4A26-AAE0-727BA7C792DD}" type="presParOf" srcId="{766F442A-B5C5-4852-9C96-05F4DFB6093F}" destId="{21E0C691-59F2-4E0D-8B5D-EF1CF40B445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7155DC-DE75-49A8-90CA-E2E2BC83BCF1}" type="doc">
      <dgm:prSet loTypeId="urn:microsoft.com/office/officeart/2005/8/layout/lProcess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8C54F8-759D-48F1-870F-84EE128D7319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3600" b="1" dirty="0">
              <a:ln cmpd="sng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</dgm:t>
    </dgm:pt>
    <dgm:pt modelId="{52CA5DB5-BD5A-469B-ABFB-A8CFBCF4A683}" type="parTrans" cxnId="{7A5563DB-3DAE-45CC-BCE2-BBC1B35D3BC4}">
      <dgm:prSet/>
      <dgm:spPr/>
      <dgm:t>
        <a:bodyPr/>
        <a:lstStyle/>
        <a:p>
          <a:endParaRPr lang="ru-RU"/>
        </a:p>
      </dgm:t>
    </dgm:pt>
    <dgm:pt modelId="{4CD77CED-BD00-4251-95FE-30124EB35A52}" type="sibTrans" cxnId="{7A5563DB-3DAE-45CC-BCE2-BBC1B35D3BC4}">
      <dgm:prSet/>
      <dgm:spPr/>
      <dgm:t>
        <a:bodyPr/>
        <a:lstStyle/>
        <a:p>
          <a:endParaRPr lang="ru-RU"/>
        </a:p>
      </dgm:t>
    </dgm:pt>
    <dgm:pt modelId="{00CED808-8346-4106-8E78-027096D404C9}">
      <dgm:prSet phldrT="[Текст]" custT="1"/>
      <dgm:spPr>
        <a:solidFill>
          <a:schemeClr val="accent1">
            <a:lumMod val="40000"/>
            <a:lumOff val="60000"/>
            <a:alpha val="43000"/>
          </a:schemeClr>
        </a:solidFill>
      </dgm:spPr>
      <dgm:t>
        <a:bodyPr/>
        <a:lstStyle/>
        <a:p>
          <a:r>
            <a: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Муниципальная программа МО Иссадское сельское поселение "Развитие физической культуры и массового спорта на территории МО Иссадское сельское поселение" – </a:t>
          </a:r>
          <a:r>
            <a: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168,5</a:t>
          </a:r>
          <a:r>
            <a: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DAB8D1-425A-4E5E-B734-23DCD64B144B}" type="parTrans" cxnId="{72C93164-A1C3-41DD-BBA4-D60B3B31C406}">
      <dgm:prSet/>
      <dgm:spPr/>
      <dgm:t>
        <a:bodyPr/>
        <a:lstStyle/>
        <a:p>
          <a:endParaRPr lang="ru-RU"/>
        </a:p>
      </dgm:t>
    </dgm:pt>
    <dgm:pt modelId="{A02A98BF-AC61-48A5-96A7-0509F051F0FD}" type="sibTrans" cxnId="{72C93164-A1C3-41DD-BBA4-D60B3B31C406}">
      <dgm:prSet/>
      <dgm:spPr/>
      <dgm:t>
        <a:bodyPr/>
        <a:lstStyle/>
        <a:p>
          <a:endParaRPr lang="ru-RU"/>
        </a:p>
      </dgm:t>
    </dgm:pt>
    <dgm:pt modelId="{D5AC3CBA-D218-4B04-8518-BECC3B03519F}" type="pres">
      <dgm:prSet presAssocID="{177155DC-DE75-49A8-90CA-E2E2BC83BCF1}" presName="theList" presStyleCnt="0">
        <dgm:presLayoutVars>
          <dgm:dir/>
          <dgm:animLvl val="lvl"/>
          <dgm:resizeHandles val="exact"/>
        </dgm:presLayoutVars>
      </dgm:prSet>
      <dgm:spPr/>
    </dgm:pt>
    <dgm:pt modelId="{122CC8DC-4E52-40E5-9472-D56FD30C780B}" type="pres">
      <dgm:prSet presAssocID="{228C54F8-759D-48F1-870F-84EE128D7319}" presName="compNode" presStyleCnt="0"/>
      <dgm:spPr/>
    </dgm:pt>
    <dgm:pt modelId="{B31FF19C-1237-49BC-B4D8-D12A61573679}" type="pres">
      <dgm:prSet presAssocID="{228C54F8-759D-48F1-870F-84EE128D7319}" presName="aNode" presStyleLbl="bgShp" presStyleIdx="0" presStyleCnt="1"/>
      <dgm:spPr/>
    </dgm:pt>
    <dgm:pt modelId="{D9B9C2DC-E0E4-4607-91EF-DC041C24C34B}" type="pres">
      <dgm:prSet presAssocID="{228C54F8-759D-48F1-870F-84EE128D7319}" presName="textNode" presStyleLbl="bgShp" presStyleIdx="0" presStyleCnt="1"/>
      <dgm:spPr/>
    </dgm:pt>
    <dgm:pt modelId="{55D7D3BE-DF56-4559-B1B2-BCCE4A574146}" type="pres">
      <dgm:prSet presAssocID="{228C54F8-759D-48F1-870F-84EE128D7319}" presName="compChildNode" presStyleCnt="0"/>
      <dgm:spPr/>
    </dgm:pt>
    <dgm:pt modelId="{766F442A-B5C5-4852-9C96-05F4DFB6093F}" type="pres">
      <dgm:prSet presAssocID="{228C54F8-759D-48F1-870F-84EE128D7319}" presName="theInnerList" presStyleCnt="0"/>
      <dgm:spPr/>
    </dgm:pt>
    <dgm:pt modelId="{21E0C691-59F2-4E0D-8B5D-EF1CF40B445F}" type="pres">
      <dgm:prSet presAssocID="{00CED808-8346-4106-8E78-027096D404C9}" presName="childNode" presStyleLbl="node1" presStyleIdx="0" presStyleCnt="1" custScaleX="111288" custScaleY="40075" custLinFactNeighborX="-392" custLinFactNeighborY="-18289">
        <dgm:presLayoutVars>
          <dgm:bulletEnabled val="1"/>
        </dgm:presLayoutVars>
      </dgm:prSet>
      <dgm:spPr/>
    </dgm:pt>
  </dgm:ptLst>
  <dgm:cxnLst>
    <dgm:cxn modelId="{FDADB602-C4D0-42CA-8BF5-DF9FA9019E4C}" type="presOf" srcId="{228C54F8-759D-48F1-870F-84EE128D7319}" destId="{B31FF19C-1237-49BC-B4D8-D12A61573679}" srcOrd="0" destOrd="0" presId="urn:microsoft.com/office/officeart/2005/8/layout/lProcess2"/>
    <dgm:cxn modelId="{72C93164-A1C3-41DD-BBA4-D60B3B31C406}" srcId="{228C54F8-759D-48F1-870F-84EE128D7319}" destId="{00CED808-8346-4106-8E78-027096D404C9}" srcOrd="0" destOrd="0" parTransId="{E7DAB8D1-425A-4E5E-B734-23DCD64B144B}" sibTransId="{A02A98BF-AC61-48A5-96A7-0509F051F0FD}"/>
    <dgm:cxn modelId="{E6AD0C70-EA56-4456-98F2-050AD3619592}" type="presOf" srcId="{228C54F8-759D-48F1-870F-84EE128D7319}" destId="{D9B9C2DC-E0E4-4607-91EF-DC041C24C34B}" srcOrd="1" destOrd="0" presId="urn:microsoft.com/office/officeart/2005/8/layout/lProcess2"/>
    <dgm:cxn modelId="{5EC4F27C-DF4C-4900-B89B-96AD16F69919}" type="presOf" srcId="{00CED808-8346-4106-8E78-027096D404C9}" destId="{21E0C691-59F2-4E0D-8B5D-EF1CF40B445F}" srcOrd="0" destOrd="0" presId="urn:microsoft.com/office/officeart/2005/8/layout/lProcess2"/>
    <dgm:cxn modelId="{7A5563DB-3DAE-45CC-BCE2-BBC1B35D3BC4}" srcId="{177155DC-DE75-49A8-90CA-E2E2BC83BCF1}" destId="{228C54F8-759D-48F1-870F-84EE128D7319}" srcOrd="0" destOrd="0" parTransId="{52CA5DB5-BD5A-469B-ABFB-A8CFBCF4A683}" sibTransId="{4CD77CED-BD00-4251-95FE-30124EB35A52}"/>
    <dgm:cxn modelId="{A101EEEB-4E69-4D0D-8A60-F190310F0E89}" type="presOf" srcId="{177155DC-DE75-49A8-90CA-E2E2BC83BCF1}" destId="{D5AC3CBA-D218-4B04-8518-BECC3B03519F}" srcOrd="0" destOrd="0" presId="urn:microsoft.com/office/officeart/2005/8/layout/lProcess2"/>
    <dgm:cxn modelId="{9D42D0B7-4C72-4F3A-B674-35B5C8543765}" type="presParOf" srcId="{D5AC3CBA-D218-4B04-8518-BECC3B03519F}" destId="{122CC8DC-4E52-40E5-9472-D56FD30C780B}" srcOrd="0" destOrd="0" presId="urn:microsoft.com/office/officeart/2005/8/layout/lProcess2"/>
    <dgm:cxn modelId="{F30E6B16-56EE-4E76-BDEE-B5630BE7C68D}" type="presParOf" srcId="{122CC8DC-4E52-40E5-9472-D56FD30C780B}" destId="{B31FF19C-1237-49BC-B4D8-D12A61573679}" srcOrd="0" destOrd="0" presId="urn:microsoft.com/office/officeart/2005/8/layout/lProcess2"/>
    <dgm:cxn modelId="{BB784BB7-F818-49A7-8136-330CED6D8895}" type="presParOf" srcId="{122CC8DC-4E52-40E5-9472-D56FD30C780B}" destId="{D9B9C2DC-E0E4-4607-91EF-DC041C24C34B}" srcOrd="1" destOrd="0" presId="urn:microsoft.com/office/officeart/2005/8/layout/lProcess2"/>
    <dgm:cxn modelId="{F4E1BF57-D767-4A73-8DE8-49D5D203CDA6}" type="presParOf" srcId="{122CC8DC-4E52-40E5-9472-D56FD30C780B}" destId="{55D7D3BE-DF56-4559-B1B2-BCCE4A574146}" srcOrd="2" destOrd="0" presId="urn:microsoft.com/office/officeart/2005/8/layout/lProcess2"/>
    <dgm:cxn modelId="{8D23B278-794F-41C6-9D22-D8A52762AF5C}" type="presParOf" srcId="{55D7D3BE-DF56-4559-B1B2-BCCE4A574146}" destId="{766F442A-B5C5-4852-9C96-05F4DFB6093F}" srcOrd="0" destOrd="0" presId="urn:microsoft.com/office/officeart/2005/8/layout/lProcess2"/>
    <dgm:cxn modelId="{08768A36-BBF0-47C7-A9C6-6AA7C801E7CB}" type="presParOf" srcId="{766F442A-B5C5-4852-9C96-05F4DFB6093F}" destId="{21E0C691-59F2-4E0D-8B5D-EF1CF40B445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F65BB2-51B6-49E2-A301-27DA2098E746}" type="doc">
      <dgm:prSet loTypeId="urn:microsoft.com/office/officeart/2005/8/layout/radial5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A9AAA6D-9112-442C-A7DD-F5E74C1F9F4A}">
      <dgm:prSet phldrT="[Текст]" custT="1"/>
      <dgm:spPr/>
      <dgm:t>
        <a:bodyPr/>
        <a:lstStyle/>
        <a:p>
          <a:r>
            <a:rPr lang="ru-RU" sz="1800" b="1" strike="noStrik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НАЛОГОВЫЕ ДОХОДЫ 57%</a:t>
          </a:r>
        </a:p>
        <a:p>
          <a:r>
            <a:rPr lang="ru-RU" sz="1800" b="1" u="sng" strike="noStrik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9377,8 </a:t>
          </a:r>
          <a:r>
            <a:rPr lang="ru-RU" sz="1800" b="1" u="sng" strike="noStrike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800" b="1" u="sng" strike="noStrik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2F6BE531-6B13-4FDA-93E6-D1CA7BA6AC9C}" type="parTrans" cxnId="{9DEC891A-EDC8-4696-B81B-59587C908F98}">
      <dgm:prSet/>
      <dgm:spPr/>
      <dgm:t>
        <a:bodyPr/>
        <a:lstStyle/>
        <a:p>
          <a:endParaRPr lang="ru-RU"/>
        </a:p>
      </dgm:t>
    </dgm:pt>
    <dgm:pt modelId="{DBE5623C-17AD-4FB9-BFA9-29B01D82CB3A}" type="sibTrans" cxnId="{9DEC891A-EDC8-4696-B81B-59587C908F98}">
      <dgm:prSet/>
      <dgm:spPr/>
      <dgm:t>
        <a:bodyPr/>
        <a:lstStyle/>
        <a:p>
          <a:endParaRPr lang="ru-RU"/>
        </a:p>
      </dgm:t>
    </dgm:pt>
    <dgm:pt modelId="{DE33E7DD-EF0A-454C-AFAD-DB04C7294AC6}">
      <dgm:prSet phldrT="[Текст]" custT="1"/>
      <dgm:spPr/>
      <dgm:t>
        <a:bodyPr/>
        <a:lstStyle/>
        <a:p>
          <a:r>
            <a:rPr lang="ru-RU" sz="1800" b="1" dirty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НДФЛ 2148,6 </a:t>
          </a:r>
          <a:r>
            <a:rPr lang="ru-RU" sz="1800" b="1" dirty="0" err="1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800" b="1" dirty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.   22,9%</a:t>
          </a:r>
        </a:p>
      </dgm:t>
    </dgm:pt>
    <dgm:pt modelId="{60561604-FAE6-472A-95F0-859C13A1B479}" type="parTrans" cxnId="{11811A6F-4523-498F-AAFE-85360FEF68A4}">
      <dgm:prSet/>
      <dgm:spPr/>
      <dgm:t>
        <a:bodyPr/>
        <a:lstStyle/>
        <a:p>
          <a:endParaRPr lang="ru-RU"/>
        </a:p>
      </dgm:t>
    </dgm:pt>
    <dgm:pt modelId="{3C577587-90C5-4369-8703-B4248DDA14CE}" type="sibTrans" cxnId="{11811A6F-4523-498F-AAFE-85360FEF68A4}">
      <dgm:prSet/>
      <dgm:spPr/>
      <dgm:t>
        <a:bodyPr/>
        <a:lstStyle/>
        <a:p>
          <a:endParaRPr lang="ru-RU"/>
        </a:p>
      </dgm:t>
    </dgm:pt>
    <dgm:pt modelId="{F2C52362-42DD-42CE-BD25-6D518B87E5A9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5119,2 </a:t>
          </a:r>
          <a:r>
            <a:rPr lang="ru-RU" sz="1600" b="1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sz="1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54,6%</a:t>
          </a:r>
        </a:p>
      </dgm:t>
    </dgm:pt>
    <dgm:pt modelId="{CF85E574-06AB-400B-BAED-78D836FB2129}" type="parTrans" cxnId="{A02E66E5-8E02-4FDB-B52B-DCD635084455}">
      <dgm:prSet/>
      <dgm:spPr/>
      <dgm:t>
        <a:bodyPr/>
        <a:lstStyle/>
        <a:p>
          <a:endParaRPr lang="ru-RU"/>
        </a:p>
      </dgm:t>
    </dgm:pt>
    <dgm:pt modelId="{3799EDAA-281B-4ED9-84AD-F87FC9C8B971}" type="sibTrans" cxnId="{A02E66E5-8E02-4FDB-B52B-DCD635084455}">
      <dgm:prSet/>
      <dgm:spPr/>
      <dgm:t>
        <a:bodyPr/>
        <a:lstStyle/>
        <a:p>
          <a:endParaRPr lang="ru-RU"/>
        </a:p>
      </dgm:t>
    </dgm:pt>
    <dgm:pt modelId="{A16871F7-C04A-43AA-AFC6-E63191A63A4A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АКЦИЗЫ 1672,9 </a:t>
          </a:r>
          <a:r>
            <a:rPr lang="ru-RU" sz="1600" b="1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sz="1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17,8%</a:t>
          </a:r>
        </a:p>
      </dgm:t>
    </dgm:pt>
    <dgm:pt modelId="{751AF4B8-785D-4B4B-81D2-9DC53F461771}" type="parTrans" cxnId="{E4E5ABC3-71D9-4B3B-8A5B-4B0589C0B712}">
      <dgm:prSet/>
      <dgm:spPr/>
      <dgm:t>
        <a:bodyPr/>
        <a:lstStyle/>
        <a:p>
          <a:endParaRPr lang="ru-RU"/>
        </a:p>
      </dgm:t>
    </dgm:pt>
    <dgm:pt modelId="{76857E8E-1188-4568-AFB2-CF6D032E1DD3}" type="sibTrans" cxnId="{E4E5ABC3-71D9-4B3B-8A5B-4B0589C0B712}">
      <dgm:prSet/>
      <dgm:spPr/>
      <dgm:t>
        <a:bodyPr/>
        <a:lstStyle/>
        <a:p>
          <a:endParaRPr lang="ru-RU"/>
        </a:p>
      </dgm:t>
    </dgm:pt>
    <dgm:pt modelId="{2B607CA2-F1C3-4AEA-A5C5-7322B999D1FD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433,0 </a:t>
          </a:r>
          <a:r>
            <a:rPr lang="ru-RU" sz="1400" b="1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</a:t>
          </a:r>
        </a:p>
        <a:p>
          <a:r>
            <a:rPr lang="ru-RU" sz="1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4,6%</a:t>
          </a:r>
        </a:p>
      </dgm:t>
    </dgm:pt>
    <dgm:pt modelId="{8757234B-367A-455F-9651-994B841BE7F4}" type="parTrans" cxnId="{CA1D068D-AB62-4B88-98FC-BFAF6A08342E}">
      <dgm:prSet/>
      <dgm:spPr/>
      <dgm:t>
        <a:bodyPr/>
        <a:lstStyle/>
        <a:p>
          <a:endParaRPr lang="ru-RU"/>
        </a:p>
      </dgm:t>
    </dgm:pt>
    <dgm:pt modelId="{669BDAF5-7C57-47E3-A96D-1672C3B0364D}" type="sibTrans" cxnId="{CA1D068D-AB62-4B88-98FC-BFAF6A08342E}">
      <dgm:prSet/>
      <dgm:spPr/>
      <dgm:t>
        <a:bodyPr/>
        <a:lstStyle/>
        <a:p>
          <a:endParaRPr lang="ru-RU"/>
        </a:p>
      </dgm:t>
    </dgm:pt>
    <dgm:pt modelId="{6FC1D688-B686-4826-8338-F9F2FA1D4CB8}">
      <dgm:prSet/>
      <dgm:spPr/>
      <dgm:t>
        <a:bodyPr/>
        <a:lstStyle/>
        <a:p>
          <a:endParaRPr lang="ru-RU"/>
        </a:p>
      </dgm:t>
    </dgm:pt>
    <dgm:pt modelId="{EB1095EE-D58C-48F1-BE41-F30C1215C84E}" type="parTrans" cxnId="{55C75204-42FD-45E4-8074-1FAEA56AD02A}">
      <dgm:prSet/>
      <dgm:spPr/>
      <dgm:t>
        <a:bodyPr/>
        <a:lstStyle/>
        <a:p>
          <a:endParaRPr lang="ru-RU"/>
        </a:p>
      </dgm:t>
    </dgm:pt>
    <dgm:pt modelId="{A00D8355-424F-4DA9-B4B9-2BB01870DDC5}" type="sibTrans" cxnId="{55C75204-42FD-45E4-8074-1FAEA56AD02A}">
      <dgm:prSet/>
      <dgm:spPr/>
      <dgm:t>
        <a:bodyPr/>
        <a:lstStyle/>
        <a:p>
          <a:endParaRPr lang="ru-RU"/>
        </a:p>
      </dgm:t>
    </dgm:pt>
    <dgm:pt modelId="{7C0EA3C6-897E-4A4A-80B5-9C407C3ECFEE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ГОСПОШЛИНА 1,1 </a:t>
          </a:r>
          <a:r>
            <a:rPr lang="ru-RU" sz="1400" b="1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sz="1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0,01% </a:t>
          </a:r>
        </a:p>
        <a:p>
          <a:endParaRPr lang="ru-RU" sz="1400" b="1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061E927-E9FC-4725-83A4-FABB5470537E}" type="parTrans" cxnId="{FBC8B3A0-4124-47C8-A577-294E41656FB6}">
      <dgm:prSet/>
      <dgm:spPr/>
      <dgm:t>
        <a:bodyPr/>
        <a:lstStyle/>
        <a:p>
          <a:endParaRPr lang="ru-RU"/>
        </a:p>
      </dgm:t>
    </dgm:pt>
    <dgm:pt modelId="{7542A42A-AE7D-42A3-8ACE-776660DD2869}" type="sibTrans" cxnId="{FBC8B3A0-4124-47C8-A577-294E41656FB6}">
      <dgm:prSet/>
      <dgm:spPr/>
      <dgm:t>
        <a:bodyPr/>
        <a:lstStyle/>
        <a:p>
          <a:endParaRPr lang="ru-RU"/>
        </a:p>
      </dgm:t>
    </dgm:pt>
    <dgm:pt modelId="{02A10CA4-62F9-46EB-99E2-6B75B767D92B}" type="pres">
      <dgm:prSet presAssocID="{29F65BB2-51B6-49E2-A301-27DA2098E74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9DDE9F-B27B-427A-A558-D88D1C123BA1}" type="pres">
      <dgm:prSet presAssocID="{6A9AAA6D-9112-442C-A7DD-F5E74C1F9F4A}" presName="centerShape" presStyleLbl="node0" presStyleIdx="0" presStyleCnt="1" custScaleX="162729" custScaleY="125362"/>
      <dgm:spPr/>
    </dgm:pt>
    <dgm:pt modelId="{97F7746A-40E0-4196-B9C4-30C16EBF44B0}" type="pres">
      <dgm:prSet presAssocID="{60561604-FAE6-472A-95F0-859C13A1B479}" presName="parTrans" presStyleLbl="sibTrans2D1" presStyleIdx="0" presStyleCnt="5" custScaleX="133333" custLinFactNeighborX="-20607" custLinFactNeighborY="-335"/>
      <dgm:spPr/>
    </dgm:pt>
    <dgm:pt modelId="{90E6335A-9755-4161-9C67-B304D8F86E54}" type="pres">
      <dgm:prSet presAssocID="{60561604-FAE6-472A-95F0-859C13A1B479}" presName="connectorText" presStyleLbl="sibTrans2D1" presStyleIdx="0" presStyleCnt="5"/>
      <dgm:spPr/>
    </dgm:pt>
    <dgm:pt modelId="{6315859C-0C85-4197-983F-8C6F7278E095}" type="pres">
      <dgm:prSet presAssocID="{DE33E7DD-EF0A-454C-AFAD-DB04C7294AC6}" presName="node" presStyleLbl="node1" presStyleIdx="0" presStyleCnt="5" custScaleX="194600" custScaleY="104331">
        <dgm:presLayoutVars>
          <dgm:bulletEnabled val="1"/>
        </dgm:presLayoutVars>
      </dgm:prSet>
      <dgm:spPr/>
    </dgm:pt>
    <dgm:pt modelId="{73EB3E19-F9B1-4072-9A1F-A3D7CB72DB55}" type="pres">
      <dgm:prSet presAssocID="{CF85E574-06AB-400B-BAED-78D836FB2129}" presName="parTrans" presStyleLbl="sibTrans2D1" presStyleIdx="1" presStyleCnt="5" custLinFactNeighborX="-36605" custLinFactNeighborY="-17490"/>
      <dgm:spPr/>
    </dgm:pt>
    <dgm:pt modelId="{6BDB100B-5694-4D5C-B4A4-16CAD910CF53}" type="pres">
      <dgm:prSet presAssocID="{CF85E574-06AB-400B-BAED-78D836FB2129}" presName="connectorText" presStyleLbl="sibTrans2D1" presStyleIdx="1" presStyleCnt="5"/>
      <dgm:spPr/>
    </dgm:pt>
    <dgm:pt modelId="{1816C16D-54F6-437D-A5D1-C384F7833466}" type="pres">
      <dgm:prSet presAssocID="{F2C52362-42DD-42CE-BD25-6D518B87E5A9}" presName="node" presStyleLbl="node1" presStyleIdx="1" presStyleCnt="5" custScaleX="197792" custScaleY="101959" custRadScaleRad="150415" custRadScaleInc="24179">
        <dgm:presLayoutVars>
          <dgm:bulletEnabled val="1"/>
        </dgm:presLayoutVars>
      </dgm:prSet>
      <dgm:spPr/>
    </dgm:pt>
    <dgm:pt modelId="{B7CD3EB2-B1A7-4CE4-BBF7-203C7D59088A}" type="pres">
      <dgm:prSet presAssocID="{751AF4B8-785D-4B4B-81D2-9DC53F461771}" presName="parTrans" presStyleLbl="sibTrans2D1" presStyleIdx="2" presStyleCnt="5" custLinFactNeighborX="-116" custLinFactNeighborY="-8073"/>
      <dgm:spPr/>
    </dgm:pt>
    <dgm:pt modelId="{F960F038-EB28-45B8-B2A1-D2D896AE4959}" type="pres">
      <dgm:prSet presAssocID="{751AF4B8-785D-4B4B-81D2-9DC53F461771}" presName="connectorText" presStyleLbl="sibTrans2D1" presStyleIdx="2" presStyleCnt="5"/>
      <dgm:spPr/>
    </dgm:pt>
    <dgm:pt modelId="{09D151AC-AB5F-40FF-B797-D20B403EB7EF}" type="pres">
      <dgm:prSet presAssocID="{A16871F7-C04A-43AA-AFC6-E63191A63A4A}" presName="node" presStyleLbl="node1" presStyleIdx="2" presStyleCnt="5" custScaleX="198631" custScaleY="105052" custRadScaleRad="146159" custRadScaleInc="-63435">
        <dgm:presLayoutVars>
          <dgm:bulletEnabled val="1"/>
        </dgm:presLayoutVars>
      </dgm:prSet>
      <dgm:spPr/>
    </dgm:pt>
    <dgm:pt modelId="{6733DD7C-2C21-4855-ACF1-CDDC6A0AEBCF}" type="pres">
      <dgm:prSet presAssocID="{8757234B-367A-455F-9651-994B841BE7F4}" presName="parTrans" presStyleLbl="sibTrans2D1" presStyleIdx="3" presStyleCnt="5" custLinFactNeighborX="40028" custLinFactNeighborY="9615"/>
      <dgm:spPr/>
    </dgm:pt>
    <dgm:pt modelId="{4660743B-D101-467C-A4C6-4A03B1D7EA07}" type="pres">
      <dgm:prSet presAssocID="{8757234B-367A-455F-9651-994B841BE7F4}" presName="connectorText" presStyleLbl="sibTrans2D1" presStyleIdx="3" presStyleCnt="5"/>
      <dgm:spPr/>
    </dgm:pt>
    <dgm:pt modelId="{9C012FA8-7738-4B11-A1ED-CAF1764958BC}" type="pres">
      <dgm:prSet presAssocID="{2B607CA2-F1C3-4AEA-A5C5-7322B999D1FD}" presName="node" presStyleLbl="node1" presStyleIdx="3" presStyleCnt="5" custScaleX="204332" custScaleY="101805" custRadScaleRad="139626" custRadScaleInc="65313">
        <dgm:presLayoutVars>
          <dgm:bulletEnabled val="1"/>
        </dgm:presLayoutVars>
      </dgm:prSet>
      <dgm:spPr/>
    </dgm:pt>
    <dgm:pt modelId="{D62E2DB4-005E-46E0-A0E9-6F34358D9C07}" type="pres">
      <dgm:prSet presAssocID="{2061E927-E9FC-4725-83A4-FABB5470537E}" presName="parTrans" presStyleLbl="sibTrans2D1" presStyleIdx="4" presStyleCnt="5" custLinFactNeighborX="41062" custLinFactNeighborY="-15194"/>
      <dgm:spPr/>
    </dgm:pt>
    <dgm:pt modelId="{91749EC1-91DF-4F6A-947D-C89025D68BA9}" type="pres">
      <dgm:prSet presAssocID="{2061E927-E9FC-4725-83A4-FABB5470537E}" presName="connectorText" presStyleLbl="sibTrans2D1" presStyleIdx="4" presStyleCnt="5"/>
      <dgm:spPr/>
    </dgm:pt>
    <dgm:pt modelId="{570F3B90-CC8B-4AF2-870F-2BBD6E774870}" type="pres">
      <dgm:prSet presAssocID="{7C0EA3C6-897E-4A4A-80B5-9C407C3ECFEE}" presName="node" presStyleLbl="node1" presStyleIdx="4" presStyleCnt="5" custScaleX="180000" custRadScaleRad="148041" custRadScaleInc="-10710">
        <dgm:presLayoutVars>
          <dgm:bulletEnabled val="1"/>
        </dgm:presLayoutVars>
      </dgm:prSet>
      <dgm:spPr/>
    </dgm:pt>
  </dgm:ptLst>
  <dgm:cxnLst>
    <dgm:cxn modelId="{55C75204-42FD-45E4-8074-1FAEA56AD02A}" srcId="{29F65BB2-51B6-49E2-A301-27DA2098E746}" destId="{6FC1D688-B686-4826-8338-F9F2FA1D4CB8}" srcOrd="1" destOrd="0" parTransId="{EB1095EE-D58C-48F1-BE41-F30C1215C84E}" sibTransId="{A00D8355-424F-4DA9-B4B9-2BB01870DDC5}"/>
    <dgm:cxn modelId="{5E2A2B0B-CF2E-44D0-A7F4-399699081A05}" type="presOf" srcId="{60561604-FAE6-472A-95F0-859C13A1B479}" destId="{97F7746A-40E0-4196-B9C4-30C16EBF44B0}" srcOrd="0" destOrd="0" presId="urn:microsoft.com/office/officeart/2005/8/layout/radial5"/>
    <dgm:cxn modelId="{3A421819-F967-44FF-B8E4-E89385480FB7}" type="presOf" srcId="{F2C52362-42DD-42CE-BD25-6D518B87E5A9}" destId="{1816C16D-54F6-437D-A5D1-C384F7833466}" srcOrd="0" destOrd="0" presId="urn:microsoft.com/office/officeart/2005/8/layout/radial5"/>
    <dgm:cxn modelId="{9DEC891A-EDC8-4696-B81B-59587C908F98}" srcId="{29F65BB2-51B6-49E2-A301-27DA2098E746}" destId="{6A9AAA6D-9112-442C-A7DD-F5E74C1F9F4A}" srcOrd="0" destOrd="0" parTransId="{2F6BE531-6B13-4FDA-93E6-D1CA7BA6AC9C}" sibTransId="{DBE5623C-17AD-4FB9-BFA9-29B01D82CB3A}"/>
    <dgm:cxn modelId="{2D40CD1B-6B4D-4A3B-B5A8-25B15919DBF4}" type="presOf" srcId="{DE33E7DD-EF0A-454C-AFAD-DB04C7294AC6}" destId="{6315859C-0C85-4197-983F-8C6F7278E095}" srcOrd="0" destOrd="0" presId="urn:microsoft.com/office/officeart/2005/8/layout/radial5"/>
    <dgm:cxn modelId="{04A8F624-2CC8-439F-AE0E-3B895E27E6AB}" type="presOf" srcId="{751AF4B8-785D-4B4B-81D2-9DC53F461771}" destId="{B7CD3EB2-B1A7-4CE4-BBF7-203C7D59088A}" srcOrd="0" destOrd="0" presId="urn:microsoft.com/office/officeart/2005/8/layout/radial5"/>
    <dgm:cxn modelId="{31E57E37-D6AC-420F-A59D-46FE1846B369}" type="presOf" srcId="{7C0EA3C6-897E-4A4A-80B5-9C407C3ECFEE}" destId="{570F3B90-CC8B-4AF2-870F-2BBD6E774870}" srcOrd="0" destOrd="0" presId="urn:microsoft.com/office/officeart/2005/8/layout/radial5"/>
    <dgm:cxn modelId="{6CDED137-B559-4195-A3B9-27089F0C88C7}" type="presOf" srcId="{A16871F7-C04A-43AA-AFC6-E63191A63A4A}" destId="{09D151AC-AB5F-40FF-B797-D20B403EB7EF}" srcOrd="0" destOrd="0" presId="urn:microsoft.com/office/officeart/2005/8/layout/radial5"/>
    <dgm:cxn modelId="{63C58340-7C30-4C84-99DB-D01612BD83E6}" type="presOf" srcId="{8757234B-367A-455F-9651-994B841BE7F4}" destId="{6733DD7C-2C21-4855-ACF1-CDDC6A0AEBCF}" srcOrd="0" destOrd="0" presId="urn:microsoft.com/office/officeart/2005/8/layout/radial5"/>
    <dgm:cxn modelId="{02B2666E-3519-4D0A-A218-3ADA8BAD4B38}" type="presOf" srcId="{2B607CA2-F1C3-4AEA-A5C5-7322B999D1FD}" destId="{9C012FA8-7738-4B11-A1ED-CAF1764958BC}" srcOrd="0" destOrd="0" presId="urn:microsoft.com/office/officeart/2005/8/layout/radial5"/>
    <dgm:cxn modelId="{11811A6F-4523-498F-AAFE-85360FEF68A4}" srcId="{6A9AAA6D-9112-442C-A7DD-F5E74C1F9F4A}" destId="{DE33E7DD-EF0A-454C-AFAD-DB04C7294AC6}" srcOrd="0" destOrd="0" parTransId="{60561604-FAE6-472A-95F0-859C13A1B479}" sibTransId="{3C577587-90C5-4369-8703-B4248DDA14CE}"/>
    <dgm:cxn modelId="{475F1371-461C-477F-A23E-B970874AAE3D}" type="presOf" srcId="{CF85E574-06AB-400B-BAED-78D836FB2129}" destId="{73EB3E19-F9B1-4072-9A1F-A3D7CB72DB55}" srcOrd="0" destOrd="0" presId="urn:microsoft.com/office/officeart/2005/8/layout/radial5"/>
    <dgm:cxn modelId="{39017474-E1F4-44CF-B1F4-A2D7833E3EC7}" type="presOf" srcId="{751AF4B8-785D-4B4B-81D2-9DC53F461771}" destId="{F960F038-EB28-45B8-B2A1-D2D896AE4959}" srcOrd="1" destOrd="0" presId="urn:microsoft.com/office/officeart/2005/8/layout/radial5"/>
    <dgm:cxn modelId="{B4548D59-41E5-4A20-A58B-AAD3F4BD4AE9}" type="presOf" srcId="{29F65BB2-51B6-49E2-A301-27DA2098E746}" destId="{02A10CA4-62F9-46EB-99E2-6B75B767D92B}" srcOrd="0" destOrd="0" presId="urn:microsoft.com/office/officeart/2005/8/layout/radial5"/>
    <dgm:cxn modelId="{BC45CA7B-D36A-42D9-8E1C-093179CBBFFE}" type="presOf" srcId="{60561604-FAE6-472A-95F0-859C13A1B479}" destId="{90E6335A-9755-4161-9C67-B304D8F86E54}" srcOrd="1" destOrd="0" presId="urn:microsoft.com/office/officeart/2005/8/layout/radial5"/>
    <dgm:cxn modelId="{CA1D068D-AB62-4B88-98FC-BFAF6A08342E}" srcId="{6A9AAA6D-9112-442C-A7DD-F5E74C1F9F4A}" destId="{2B607CA2-F1C3-4AEA-A5C5-7322B999D1FD}" srcOrd="3" destOrd="0" parTransId="{8757234B-367A-455F-9651-994B841BE7F4}" sibTransId="{669BDAF5-7C57-47E3-A96D-1672C3B0364D}"/>
    <dgm:cxn modelId="{36B3FE93-B17D-4153-A88E-88E1660BEFE5}" type="presOf" srcId="{8757234B-367A-455F-9651-994B841BE7F4}" destId="{4660743B-D101-467C-A4C6-4A03B1D7EA07}" srcOrd="1" destOrd="0" presId="urn:microsoft.com/office/officeart/2005/8/layout/radial5"/>
    <dgm:cxn modelId="{FBC8B3A0-4124-47C8-A577-294E41656FB6}" srcId="{6A9AAA6D-9112-442C-A7DD-F5E74C1F9F4A}" destId="{7C0EA3C6-897E-4A4A-80B5-9C407C3ECFEE}" srcOrd="4" destOrd="0" parTransId="{2061E927-E9FC-4725-83A4-FABB5470537E}" sibTransId="{7542A42A-AE7D-42A3-8ACE-776660DD2869}"/>
    <dgm:cxn modelId="{CBCCB4B6-4A1E-4C7F-91C3-763BD166A788}" type="presOf" srcId="{2061E927-E9FC-4725-83A4-FABB5470537E}" destId="{D62E2DB4-005E-46E0-A0E9-6F34358D9C07}" srcOrd="0" destOrd="0" presId="urn:microsoft.com/office/officeart/2005/8/layout/radial5"/>
    <dgm:cxn modelId="{E4E5ABC3-71D9-4B3B-8A5B-4B0589C0B712}" srcId="{6A9AAA6D-9112-442C-A7DD-F5E74C1F9F4A}" destId="{A16871F7-C04A-43AA-AFC6-E63191A63A4A}" srcOrd="2" destOrd="0" parTransId="{751AF4B8-785D-4B4B-81D2-9DC53F461771}" sibTransId="{76857E8E-1188-4568-AFB2-CF6D032E1DD3}"/>
    <dgm:cxn modelId="{5CC668E2-7719-4152-BA5C-E01259432D75}" type="presOf" srcId="{6A9AAA6D-9112-442C-A7DD-F5E74C1F9F4A}" destId="{D29DDE9F-B27B-427A-A558-D88D1C123BA1}" srcOrd="0" destOrd="0" presId="urn:microsoft.com/office/officeart/2005/8/layout/radial5"/>
    <dgm:cxn modelId="{A2295CE3-7B54-4CE5-B0B5-58A0D5D4065C}" type="presOf" srcId="{CF85E574-06AB-400B-BAED-78D836FB2129}" destId="{6BDB100B-5694-4D5C-B4A4-16CAD910CF53}" srcOrd="1" destOrd="0" presId="urn:microsoft.com/office/officeart/2005/8/layout/radial5"/>
    <dgm:cxn modelId="{A02E66E5-8E02-4FDB-B52B-DCD635084455}" srcId="{6A9AAA6D-9112-442C-A7DD-F5E74C1F9F4A}" destId="{F2C52362-42DD-42CE-BD25-6D518B87E5A9}" srcOrd="1" destOrd="0" parTransId="{CF85E574-06AB-400B-BAED-78D836FB2129}" sibTransId="{3799EDAA-281B-4ED9-84AD-F87FC9C8B971}"/>
    <dgm:cxn modelId="{EBB44AF4-F657-433F-A533-8F348A4D3AA2}" type="presOf" srcId="{2061E927-E9FC-4725-83A4-FABB5470537E}" destId="{91749EC1-91DF-4F6A-947D-C89025D68BA9}" srcOrd="1" destOrd="0" presId="urn:microsoft.com/office/officeart/2005/8/layout/radial5"/>
    <dgm:cxn modelId="{35F2F61A-B231-4593-98A8-809D8221D4AB}" type="presParOf" srcId="{02A10CA4-62F9-46EB-99E2-6B75B767D92B}" destId="{D29DDE9F-B27B-427A-A558-D88D1C123BA1}" srcOrd="0" destOrd="0" presId="urn:microsoft.com/office/officeart/2005/8/layout/radial5"/>
    <dgm:cxn modelId="{99AF3233-BB37-46F5-A557-428223C61CD6}" type="presParOf" srcId="{02A10CA4-62F9-46EB-99E2-6B75B767D92B}" destId="{97F7746A-40E0-4196-B9C4-30C16EBF44B0}" srcOrd="1" destOrd="0" presId="urn:microsoft.com/office/officeart/2005/8/layout/radial5"/>
    <dgm:cxn modelId="{910BABBB-B159-4FBD-904D-16E5FAA5C827}" type="presParOf" srcId="{97F7746A-40E0-4196-B9C4-30C16EBF44B0}" destId="{90E6335A-9755-4161-9C67-B304D8F86E54}" srcOrd="0" destOrd="0" presId="urn:microsoft.com/office/officeart/2005/8/layout/radial5"/>
    <dgm:cxn modelId="{46E3BE5B-E42E-48A1-9D66-081DFFF3C665}" type="presParOf" srcId="{02A10CA4-62F9-46EB-99E2-6B75B767D92B}" destId="{6315859C-0C85-4197-983F-8C6F7278E095}" srcOrd="2" destOrd="0" presId="urn:microsoft.com/office/officeart/2005/8/layout/radial5"/>
    <dgm:cxn modelId="{8307D1B3-5B40-421F-A4C4-A4379583AF6B}" type="presParOf" srcId="{02A10CA4-62F9-46EB-99E2-6B75B767D92B}" destId="{73EB3E19-F9B1-4072-9A1F-A3D7CB72DB55}" srcOrd="3" destOrd="0" presId="urn:microsoft.com/office/officeart/2005/8/layout/radial5"/>
    <dgm:cxn modelId="{3BB56E70-C028-4861-97D3-728F34E306FA}" type="presParOf" srcId="{73EB3E19-F9B1-4072-9A1F-A3D7CB72DB55}" destId="{6BDB100B-5694-4D5C-B4A4-16CAD910CF53}" srcOrd="0" destOrd="0" presId="urn:microsoft.com/office/officeart/2005/8/layout/radial5"/>
    <dgm:cxn modelId="{EF22130B-7145-4066-8F24-5D9D076C3F0A}" type="presParOf" srcId="{02A10CA4-62F9-46EB-99E2-6B75B767D92B}" destId="{1816C16D-54F6-437D-A5D1-C384F7833466}" srcOrd="4" destOrd="0" presId="urn:microsoft.com/office/officeart/2005/8/layout/radial5"/>
    <dgm:cxn modelId="{1DD2BDB8-BF19-4B77-B044-93F8A516E894}" type="presParOf" srcId="{02A10CA4-62F9-46EB-99E2-6B75B767D92B}" destId="{B7CD3EB2-B1A7-4CE4-BBF7-203C7D59088A}" srcOrd="5" destOrd="0" presId="urn:microsoft.com/office/officeart/2005/8/layout/radial5"/>
    <dgm:cxn modelId="{D2547F5A-B402-4112-BC67-2110F20037CB}" type="presParOf" srcId="{B7CD3EB2-B1A7-4CE4-BBF7-203C7D59088A}" destId="{F960F038-EB28-45B8-B2A1-D2D896AE4959}" srcOrd="0" destOrd="0" presId="urn:microsoft.com/office/officeart/2005/8/layout/radial5"/>
    <dgm:cxn modelId="{9017221C-16B0-4692-A493-7C34886A2D52}" type="presParOf" srcId="{02A10CA4-62F9-46EB-99E2-6B75B767D92B}" destId="{09D151AC-AB5F-40FF-B797-D20B403EB7EF}" srcOrd="6" destOrd="0" presId="urn:microsoft.com/office/officeart/2005/8/layout/radial5"/>
    <dgm:cxn modelId="{FBD69A33-965A-49F2-A3C0-D1ABDA4F7684}" type="presParOf" srcId="{02A10CA4-62F9-46EB-99E2-6B75B767D92B}" destId="{6733DD7C-2C21-4855-ACF1-CDDC6A0AEBCF}" srcOrd="7" destOrd="0" presId="urn:microsoft.com/office/officeart/2005/8/layout/radial5"/>
    <dgm:cxn modelId="{1B74122F-C0C1-4BEB-9AD0-5AB13E0A887A}" type="presParOf" srcId="{6733DD7C-2C21-4855-ACF1-CDDC6A0AEBCF}" destId="{4660743B-D101-467C-A4C6-4A03B1D7EA07}" srcOrd="0" destOrd="0" presId="urn:microsoft.com/office/officeart/2005/8/layout/radial5"/>
    <dgm:cxn modelId="{9B034113-88A9-4BCA-BFA9-2467E3744249}" type="presParOf" srcId="{02A10CA4-62F9-46EB-99E2-6B75B767D92B}" destId="{9C012FA8-7738-4B11-A1ED-CAF1764958BC}" srcOrd="8" destOrd="0" presId="urn:microsoft.com/office/officeart/2005/8/layout/radial5"/>
    <dgm:cxn modelId="{F0AE8FE9-946A-4514-9297-7EEA2C4B1851}" type="presParOf" srcId="{02A10CA4-62F9-46EB-99E2-6B75B767D92B}" destId="{D62E2DB4-005E-46E0-A0E9-6F34358D9C07}" srcOrd="9" destOrd="0" presId="urn:microsoft.com/office/officeart/2005/8/layout/radial5"/>
    <dgm:cxn modelId="{5BA3F40B-237C-4185-9C9F-235ADD4D8B17}" type="presParOf" srcId="{D62E2DB4-005E-46E0-A0E9-6F34358D9C07}" destId="{91749EC1-91DF-4F6A-947D-C89025D68BA9}" srcOrd="0" destOrd="0" presId="urn:microsoft.com/office/officeart/2005/8/layout/radial5"/>
    <dgm:cxn modelId="{47E5B924-7AB9-4561-B525-D5E86D2EEB61}" type="presParOf" srcId="{02A10CA4-62F9-46EB-99E2-6B75B767D92B}" destId="{570F3B90-CC8B-4AF2-870F-2BBD6E774870}" srcOrd="10" destOrd="0" presId="urn:microsoft.com/office/officeart/2005/8/layout/radial5"/>
  </dgm:cxnLst>
  <dgm:bg>
    <a:blipFill dpi="0" rotWithShape="1">
      <a:blip xmlns:r="http://schemas.openxmlformats.org/officeDocument/2006/relationships" r:embed="rId1">
        <a:alphaModFix amt="36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EF4ED6-BA7C-412F-8233-AB1A767D1EC0}" type="doc">
      <dgm:prSet loTypeId="urn:microsoft.com/office/officeart/2005/8/layout/vList6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32EFE6-0994-413C-9ABE-2E00AB2D4DEB}">
      <dgm:prSet phldrT="[Текст]" custT="1"/>
      <dgm:spPr>
        <a:gradFill rotWithShape="0">
          <a:gsLst>
            <a:gs pos="0">
              <a:srgbClr val="5E9EFF">
                <a:alpha val="12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solidFill>
            <a:srgbClr val="000099"/>
          </a:solidFill>
        </a:ln>
        <a:effectLst>
          <a:outerShdw blurRad="50800" dist="20000" dir="5400000" rotWithShape="0">
            <a:srgbClr val="000099">
              <a:alpha val="42000"/>
            </a:srgbClr>
          </a:outerShdw>
        </a:effectLst>
      </dgm:spPr>
      <dgm:t>
        <a:bodyPr/>
        <a:lstStyle/>
        <a:p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 ОТ ИСПОЛЬЗОВАНИЯ ИМУЩЕСТВА</a:t>
          </a:r>
        </a:p>
        <a:p>
          <a:r>
            <a:rPr lang="ru-RU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644,8 тыс.руб.</a:t>
          </a:r>
        </a:p>
        <a:p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7B684EB-DC17-4C1F-BDDE-67350E17373E}" type="sibTrans" cxnId="{3577EB62-81E5-4B76-8D30-434C586C407D}">
      <dgm:prSet/>
      <dgm:spPr/>
      <dgm:t>
        <a:bodyPr/>
        <a:lstStyle/>
        <a:p>
          <a:endParaRPr lang="ru-RU"/>
        </a:p>
      </dgm:t>
    </dgm:pt>
    <dgm:pt modelId="{D2212AEE-A819-487D-A8FF-16228F8779E4}" type="parTrans" cxnId="{3577EB62-81E5-4B76-8D30-434C586C407D}">
      <dgm:prSet/>
      <dgm:spPr/>
      <dgm:t>
        <a:bodyPr/>
        <a:lstStyle/>
        <a:p>
          <a:endParaRPr lang="ru-RU"/>
        </a:p>
      </dgm:t>
    </dgm:pt>
    <dgm:pt modelId="{773CB453-EE92-4209-AAE8-76F1AF586840}">
      <dgm:prSet phldrT="[Текст]" custT="1"/>
      <dgm:spPr>
        <a:gradFill flip="none" rotWithShape="1">
          <a:gsLst>
            <a:gs pos="0">
              <a:srgbClr val="8488C4">
                <a:alpha val="1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</dgm:spPr>
      <dgm:t>
        <a:bodyPr/>
        <a:lstStyle/>
        <a:p>
          <a:endParaRPr lang="ru-RU" sz="1700" u="sng" dirty="0">
            <a:latin typeface="Times New Roman" pitchFamily="18" charset="0"/>
            <a:cs typeface="Times New Roman" pitchFamily="18" charset="0"/>
          </a:endParaRPr>
        </a:p>
      </dgm:t>
    </dgm:pt>
    <dgm:pt modelId="{C9218595-A3F7-4E1E-BEAC-06F9DEE33C6B}" type="sibTrans" cxnId="{B0239F7D-C50E-4939-BAA4-6B10E79785B8}">
      <dgm:prSet/>
      <dgm:spPr/>
      <dgm:t>
        <a:bodyPr/>
        <a:lstStyle/>
        <a:p>
          <a:endParaRPr lang="ru-RU"/>
        </a:p>
      </dgm:t>
    </dgm:pt>
    <dgm:pt modelId="{F3F40464-AAF2-405F-AF32-8FAE45B1421D}" type="parTrans" cxnId="{B0239F7D-C50E-4939-BAA4-6B10E79785B8}">
      <dgm:prSet/>
      <dgm:spPr/>
      <dgm:t>
        <a:bodyPr/>
        <a:lstStyle/>
        <a:p>
          <a:endParaRPr lang="ru-RU"/>
        </a:p>
      </dgm:t>
    </dgm:pt>
    <dgm:pt modelId="{3E690E8C-FB04-4656-9EB2-2FA7009F4ABA}">
      <dgm:prSet phldrT="[Текст]" custT="1"/>
      <dgm:spPr>
        <a:gradFill flip="none" rotWithShape="1">
          <a:gsLst>
            <a:gs pos="0">
              <a:srgbClr val="8488C4">
                <a:alpha val="1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</dgm:spPr>
      <dgm:t>
        <a:bodyPr/>
        <a:lstStyle/>
        <a:p>
          <a:r>
            <a:rPr lang="ru-RU" sz="2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– </a:t>
          </a:r>
          <a:endParaRPr lang="ru-RU" sz="2500" u="sng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1D7A02-46C0-4B21-95F5-57E8D5543E5F}" type="sibTrans" cxnId="{C6E89FA1-E3BC-433B-AFD6-FFDF8ABC2554}">
      <dgm:prSet/>
      <dgm:spPr/>
      <dgm:t>
        <a:bodyPr/>
        <a:lstStyle/>
        <a:p>
          <a:endParaRPr lang="ru-RU"/>
        </a:p>
      </dgm:t>
    </dgm:pt>
    <dgm:pt modelId="{500D8FF8-3416-44A7-84C3-1167B857669A}" type="parTrans" cxnId="{C6E89FA1-E3BC-433B-AFD6-FFDF8ABC2554}">
      <dgm:prSet/>
      <dgm:spPr/>
      <dgm:t>
        <a:bodyPr/>
        <a:lstStyle/>
        <a:p>
          <a:endParaRPr lang="ru-RU"/>
        </a:p>
      </dgm:t>
    </dgm:pt>
    <dgm:pt modelId="{461030EF-07B6-45E1-B6F0-2F6FCD94C437}">
      <dgm:prSet phldrT="[Текст]" custT="1"/>
      <dgm:spPr>
        <a:gradFill flip="none" rotWithShape="1">
          <a:gsLst>
            <a:gs pos="0">
              <a:srgbClr val="8488C4">
                <a:alpha val="1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</dgm:spPr>
      <dgm:t>
        <a:bodyPr/>
        <a:lstStyle/>
        <a:p>
          <a:r>
            <a:rPr lang="ru-RU" sz="2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Прочие доходы от использования имущества – </a:t>
          </a:r>
          <a:r>
            <a:rPr lang="ru-RU" sz="2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252,0</a:t>
          </a:r>
          <a:r>
            <a:rPr lang="ru-RU" sz="2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gm:t>
    </dgm:pt>
    <dgm:pt modelId="{1F1C6542-BEB0-4289-9283-65ECABE94980}" type="sibTrans" cxnId="{79F280BE-398C-4972-9173-32115C46A51A}">
      <dgm:prSet/>
      <dgm:spPr/>
      <dgm:t>
        <a:bodyPr/>
        <a:lstStyle/>
        <a:p>
          <a:endParaRPr lang="ru-RU"/>
        </a:p>
      </dgm:t>
    </dgm:pt>
    <dgm:pt modelId="{2E7E9A73-9514-4ECD-B19D-FBFAD0C4CBFB}" type="parTrans" cxnId="{79F280BE-398C-4972-9173-32115C46A51A}">
      <dgm:prSet/>
      <dgm:spPr/>
      <dgm:t>
        <a:bodyPr/>
        <a:lstStyle/>
        <a:p>
          <a:endParaRPr lang="ru-RU"/>
        </a:p>
      </dgm:t>
    </dgm:pt>
    <dgm:pt modelId="{D775834C-6441-4EBE-9B21-CCA52081C5A5}">
      <dgm:prSet phldrT="[Текст]" custT="1"/>
      <dgm:spPr>
        <a:gradFill flip="none" rotWithShape="1">
          <a:gsLst>
            <a:gs pos="0">
              <a:srgbClr val="8488C4">
                <a:alpha val="1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</dgm:spPr>
      <dgm:t>
        <a:bodyPr/>
        <a:lstStyle/>
        <a:p>
          <a:endParaRPr lang="ru-RU" sz="2500" u="sng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0C3526-30E8-4977-B1FF-5F09CAF7A67E}" type="parTrans" cxnId="{6E2729AF-5175-46DC-815B-8BD40853E6D2}">
      <dgm:prSet/>
      <dgm:spPr/>
      <dgm:t>
        <a:bodyPr/>
        <a:lstStyle/>
        <a:p>
          <a:endParaRPr lang="ru-RU"/>
        </a:p>
      </dgm:t>
    </dgm:pt>
    <dgm:pt modelId="{85BF6C2F-7905-4CB7-98EF-96FA971FC2D7}" type="sibTrans" cxnId="{6E2729AF-5175-46DC-815B-8BD40853E6D2}">
      <dgm:prSet/>
      <dgm:spPr/>
      <dgm:t>
        <a:bodyPr/>
        <a:lstStyle/>
        <a:p>
          <a:endParaRPr lang="ru-RU"/>
        </a:p>
      </dgm:t>
    </dgm:pt>
    <dgm:pt modelId="{F13233FA-2F3E-4BD3-A43E-6F70E30331B1}">
      <dgm:prSet phldrT="[Текст]" custT="1"/>
      <dgm:spPr>
        <a:gradFill flip="none" rotWithShape="1">
          <a:gsLst>
            <a:gs pos="0">
              <a:srgbClr val="8488C4">
                <a:alpha val="1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</dgm:spPr>
      <dgm:t>
        <a:bodyPr/>
        <a:lstStyle/>
        <a:p>
          <a:endParaRPr lang="ru-RU" sz="2500" u="sng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E02C5-D93C-4EA3-B4D9-4D1D9C832838}" type="parTrans" cxnId="{39A83B38-E7CD-4E37-A38C-EC43872D8840}">
      <dgm:prSet/>
      <dgm:spPr/>
      <dgm:t>
        <a:bodyPr/>
        <a:lstStyle/>
        <a:p>
          <a:endParaRPr lang="ru-RU"/>
        </a:p>
      </dgm:t>
    </dgm:pt>
    <dgm:pt modelId="{5DAFF58B-AA86-4850-AE6C-944AD34FCCE7}" type="sibTrans" cxnId="{39A83B38-E7CD-4E37-A38C-EC43872D8840}">
      <dgm:prSet/>
      <dgm:spPr/>
      <dgm:t>
        <a:bodyPr/>
        <a:lstStyle/>
        <a:p>
          <a:endParaRPr lang="ru-RU"/>
        </a:p>
      </dgm:t>
    </dgm:pt>
    <dgm:pt modelId="{8E13223A-35CB-46DB-A533-E7CCDD6E8621}">
      <dgm:prSet phldrT="[Текст]" custT="1"/>
      <dgm:spPr>
        <a:gradFill flip="none" rotWithShape="1">
          <a:gsLst>
            <a:gs pos="0">
              <a:srgbClr val="8488C4">
                <a:alpha val="1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</dgm:spPr>
      <dgm:t>
        <a:bodyPr/>
        <a:lstStyle/>
        <a:p>
          <a:endParaRPr lang="ru-RU" sz="2500" u="sng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5BF262-4C3A-42CA-87CC-5FD27C29E12F}" type="parTrans" cxnId="{7BFE1AC9-09AD-4F11-98BC-D051D329FE5E}">
      <dgm:prSet/>
      <dgm:spPr/>
      <dgm:t>
        <a:bodyPr/>
        <a:lstStyle/>
        <a:p>
          <a:endParaRPr lang="ru-RU"/>
        </a:p>
      </dgm:t>
    </dgm:pt>
    <dgm:pt modelId="{BE03416F-4E31-433B-A71D-6C15148D6D93}" type="sibTrans" cxnId="{7BFE1AC9-09AD-4F11-98BC-D051D329FE5E}">
      <dgm:prSet/>
      <dgm:spPr/>
      <dgm:t>
        <a:bodyPr/>
        <a:lstStyle/>
        <a:p>
          <a:endParaRPr lang="ru-RU"/>
        </a:p>
      </dgm:t>
    </dgm:pt>
    <dgm:pt modelId="{0A64A4D0-6450-495E-B842-F13D370C873A}">
      <dgm:prSet phldrT="[Текст]" custT="1"/>
      <dgm:spPr>
        <a:gradFill flip="none" rotWithShape="1">
          <a:gsLst>
            <a:gs pos="0">
              <a:srgbClr val="8488C4">
                <a:alpha val="1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</dgm:spPr>
      <dgm:t>
        <a:bodyPr/>
        <a:lstStyle/>
        <a:p>
          <a:r>
            <a:rPr lang="ru-RU" sz="2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392,8</a:t>
          </a:r>
          <a:r>
            <a:rPr lang="ru-RU" sz="2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gm:t>
    </dgm:pt>
    <dgm:pt modelId="{285EB31C-A7A5-41F3-B2C1-C407C6865FB6}" type="parTrans" cxnId="{1BAD37CC-8BEA-4A80-8A78-EF0AF7494C0A}">
      <dgm:prSet/>
      <dgm:spPr/>
      <dgm:t>
        <a:bodyPr/>
        <a:lstStyle/>
        <a:p>
          <a:endParaRPr lang="ru-RU"/>
        </a:p>
      </dgm:t>
    </dgm:pt>
    <dgm:pt modelId="{371DCF47-1F80-4E99-B345-FB267726A303}" type="sibTrans" cxnId="{1BAD37CC-8BEA-4A80-8A78-EF0AF7494C0A}">
      <dgm:prSet/>
      <dgm:spPr/>
      <dgm:t>
        <a:bodyPr/>
        <a:lstStyle/>
        <a:p>
          <a:endParaRPr lang="ru-RU"/>
        </a:p>
      </dgm:t>
    </dgm:pt>
    <dgm:pt modelId="{973C9DF6-A49E-462A-A98D-C7055874099D}" type="pres">
      <dgm:prSet presAssocID="{1EEF4ED6-BA7C-412F-8233-AB1A767D1EC0}" presName="Name0" presStyleCnt="0">
        <dgm:presLayoutVars>
          <dgm:dir/>
          <dgm:animLvl val="lvl"/>
          <dgm:resizeHandles/>
        </dgm:presLayoutVars>
      </dgm:prSet>
      <dgm:spPr/>
    </dgm:pt>
    <dgm:pt modelId="{9FDCD8CB-DF15-4F64-A2AE-1279A9DE40F8}" type="pres">
      <dgm:prSet presAssocID="{DA32EFE6-0994-413C-9ABE-2E00AB2D4DEB}" presName="linNode" presStyleCnt="0"/>
      <dgm:spPr/>
    </dgm:pt>
    <dgm:pt modelId="{2DEB5AA6-FEB8-4339-BADC-48442CD69821}" type="pres">
      <dgm:prSet presAssocID="{DA32EFE6-0994-413C-9ABE-2E00AB2D4DEB}" presName="parentShp" presStyleLbl="node1" presStyleIdx="0" presStyleCnt="1" custScaleX="112047">
        <dgm:presLayoutVars>
          <dgm:bulletEnabled val="1"/>
        </dgm:presLayoutVars>
      </dgm:prSet>
      <dgm:spPr/>
    </dgm:pt>
    <dgm:pt modelId="{FA8AB827-2614-4CF7-974B-ADF91B58C57C}" type="pres">
      <dgm:prSet presAssocID="{DA32EFE6-0994-413C-9ABE-2E00AB2D4DEB}" presName="childShp" presStyleLbl="bgAccFollowNode1" presStyleIdx="0" presStyleCnt="1" custScaleX="154381" custLinFactNeighborX="90023" custLinFactNeighborY="3649">
        <dgm:presLayoutVars>
          <dgm:bulletEnabled val="1"/>
        </dgm:presLayoutVars>
      </dgm:prSet>
      <dgm:spPr/>
    </dgm:pt>
  </dgm:ptLst>
  <dgm:cxnLst>
    <dgm:cxn modelId="{9987F11B-9654-4C99-A951-150C377732DD}" type="presOf" srcId="{F13233FA-2F3E-4BD3-A43E-6F70E30331B1}" destId="{FA8AB827-2614-4CF7-974B-ADF91B58C57C}" srcOrd="0" destOrd="5" presId="urn:microsoft.com/office/officeart/2005/8/layout/vList6"/>
    <dgm:cxn modelId="{C9F7B12D-D88C-4765-9439-789CCAB5A25A}" type="presOf" srcId="{1EEF4ED6-BA7C-412F-8233-AB1A767D1EC0}" destId="{973C9DF6-A49E-462A-A98D-C7055874099D}" srcOrd="0" destOrd="0" presId="urn:microsoft.com/office/officeart/2005/8/layout/vList6"/>
    <dgm:cxn modelId="{39A83B38-E7CD-4E37-A38C-EC43872D8840}" srcId="{DA32EFE6-0994-413C-9ABE-2E00AB2D4DEB}" destId="{F13233FA-2F3E-4BD3-A43E-6F70E30331B1}" srcOrd="5" destOrd="0" parTransId="{E9CE02C5-D93C-4EA3-B4D9-4D1D9C832838}" sibTransId="{5DAFF58B-AA86-4850-AE6C-944AD34FCCE7}"/>
    <dgm:cxn modelId="{3577EB62-81E5-4B76-8D30-434C586C407D}" srcId="{1EEF4ED6-BA7C-412F-8233-AB1A767D1EC0}" destId="{DA32EFE6-0994-413C-9ABE-2E00AB2D4DEB}" srcOrd="0" destOrd="0" parTransId="{D2212AEE-A819-487D-A8FF-16228F8779E4}" sibTransId="{A7B684EB-DC17-4C1F-BDDE-67350E17373E}"/>
    <dgm:cxn modelId="{CC558D72-1D63-4C93-940E-0B74C5D171BD}" type="presOf" srcId="{D775834C-6441-4EBE-9B21-CCA52081C5A5}" destId="{FA8AB827-2614-4CF7-974B-ADF91B58C57C}" srcOrd="0" destOrd="4" presId="urn:microsoft.com/office/officeart/2005/8/layout/vList6"/>
    <dgm:cxn modelId="{7F456B7B-EC05-4245-9648-1B02B665A224}" type="presOf" srcId="{DA32EFE6-0994-413C-9ABE-2E00AB2D4DEB}" destId="{2DEB5AA6-FEB8-4339-BADC-48442CD69821}" srcOrd="0" destOrd="0" presId="urn:microsoft.com/office/officeart/2005/8/layout/vList6"/>
    <dgm:cxn modelId="{B0239F7D-C50E-4939-BAA4-6B10E79785B8}" srcId="{DA32EFE6-0994-413C-9ABE-2E00AB2D4DEB}" destId="{773CB453-EE92-4209-AAE8-76F1AF586840}" srcOrd="0" destOrd="0" parTransId="{F3F40464-AAF2-405F-AF32-8FAE45B1421D}" sibTransId="{C9218595-A3F7-4E1E-BEAC-06F9DEE33C6B}"/>
    <dgm:cxn modelId="{A31AE98F-A853-436D-989A-4D0054D62DE9}" type="presOf" srcId="{0A64A4D0-6450-495E-B842-F13D370C873A}" destId="{FA8AB827-2614-4CF7-974B-ADF91B58C57C}" srcOrd="0" destOrd="3" presId="urn:microsoft.com/office/officeart/2005/8/layout/vList6"/>
    <dgm:cxn modelId="{C6E89FA1-E3BC-433B-AFD6-FFDF8ABC2554}" srcId="{DA32EFE6-0994-413C-9ABE-2E00AB2D4DEB}" destId="{3E690E8C-FB04-4656-9EB2-2FA7009F4ABA}" srcOrd="2" destOrd="0" parTransId="{500D8FF8-3416-44A7-84C3-1167B857669A}" sibTransId="{2B1D7A02-46C0-4B21-95F5-57E8D5543E5F}"/>
    <dgm:cxn modelId="{7FA73BAD-0AB3-4C2B-9078-16068E685D77}" type="presOf" srcId="{3E690E8C-FB04-4656-9EB2-2FA7009F4ABA}" destId="{FA8AB827-2614-4CF7-974B-ADF91B58C57C}" srcOrd="0" destOrd="2" presId="urn:microsoft.com/office/officeart/2005/8/layout/vList6"/>
    <dgm:cxn modelId="{6E2729AF-5175-46DC-815B-8BD40853E6D2}" srcId="{DA32EFE6-0994-413C-9ABE-2E00AB2D4DEB}" destId="{D775834C-6441-4EBE-9B21-CCA52081C5A5}" srcOrd="4" destOrd="0" parTransId="{D10C3526-30E8-4977-B1FF-5F09CAF7A67E}" sibTransId="{85BF6C2F-7905-4CB7-98EF-96FA971FC2D7}"/>
    <dgm:cxn modelId="{79F280BE-398C-4972-9173-32115C46A51A}" srcId="{DA32EFE6-0994-413C-9ABE-2E00AB2D4DEB}" destId="{461030EF-07B6-45E1-B6F0-2F6FCD94C437}" srcOrd="6" destOrd="0" parTransId="{2E7E9A73-9514-4ECD-B19D-FBFAD0C4CBFB}" sibTransId="{1F1C6542-BEB0-4289-9283-65ECABE94980}"/>
    <dgm:cxn modelId="{7BFE1AC9-09AD-4F11-98BC-D051D329FE5E}" srcId="{DA32EFE6-0994-413C-9ABE-2E00AB2D4DEB}" destId="{8E13223A-35CB-46DB-A533-E7CCDD6E8621}" srcOrd="1" destOrd="0" parTransId="{565BF262-4C3A-42CA-87CC-5FD27C29E12F}" sibTransId="{BE03416F-4E31-433B-A71D-6C15148D6D93}"/>
    <dgm:cxn modelId="{1BAD37CC-8BEA-4A80-8A78-EF0AF7494C0A}" srcId="{DA32EFE6-0994-413C-9ABE-2E00AB2D4DEB}" destId="{0A64A4D0-6450-495E-B842-F13D370C873A}" srcOrd="3" destOrd="0" parTransId="{285EB31C-A7A5-41F3-B2C1-C407C6865FB6}" sibTransId="{371DCF47-1F80-4E99-B345-FB267726A303}"/>
    <dgm:cxn modelId="{39EAAFF7-4DB1-411E-BEE1-71465CA7D8F5}" type="presOf" srcId="{773CB453-EE92-4209-AAE8-76F1AF586840}" destId="{FA8AB827-2614-4CF7-974B-ADF91B58C57C}" srcOrd="0" destOrd="0" presId="urn:microsoft.com/office/officeart/2005/8/layout/vList6"/>
    <dgm:cxn modelId="{76D0BCFD-AE14-47B0-A179-EDA44E139677}" type="presOf" srcId="{8E13223A-35CB-46DB-A533-E7CCDD6E8621}" destId="{FA8AB827-2614-4CF7-974B-ADF91B58C57C}" srcOrd="0" destOrd="1" presId="urn:microsoft.com/office/officeart/2005/8/layout/vList6"/>
    <dgm:cxn modelId="{F1182BFE-72C3-4285-A368-4030B0484EC5}" type="presOf" srcId="{461030EF-07B6-45E1-B6F0-2F6FCD94C437}" destId="{FA8AB827-2614-4CF7-974B-ADF91B58C57C}" srcOrd="0" destOrd="6" presId="urn:microsoft.com/office/officeart/2005/8/layout/vList6"/>
    <dgm:cxn modelId="{61D8B3F8-1607-45EA-A65B-7FD107703BD1}" type="presParOf" srcId="{973C9DF6-A49E-462A-A98D-C7055874099D}" destId="{9FDCD8CB-DF15-4F64-A2AE-1279A9DE40F8}" srcOrd="0" destOrd="0" presId="urn:microsoft.com/office/officeart/2005/8/layout/vList6"/>
    <dgm:cxn modelId="{961BA4EF-9A74-441E-931D-35330BAB6784}" type="presParOf" srcId="{9FDCD8CB-DF15-4F64-A2AE-1279A9DE40F8}" destId="{2DEB5AA6-FEB8-4339-BADC-48442CD69821}" srcOrd="0" destOrd="0" presId="urn:microsoft.com/office/officeart/2005/8/layout/vList6"/>
    <dgm:cxn modelId="{9ECCB215-C96B-464C-B599-CB612DA48E71}" type="presParOf" srcId="{9FDCD8CB-DF15-4F64-A2AE-1279A9DE40F8}" destId="{FA8AB827-2614-4CF7-974B-ADF91B58C57C}" srcOrd="1" destOrd="0" presId="urn:microsoft.com/office/officeart/2005/8/layout/vList6"/>
  </dgm:cxnLst>
  <dgm:bg>
    <a:blipFill dpi="0" rotWithShape="1">
      <a:blip xmlns:r="http://schemas.openxmlformats.org/officeDocument/2006/relationships" r:embed="rId1">
        <a:alphaModFix amt="55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C96774-5AAF-4236-84C6-21DE0BAB304A}" type="doc">
      <dgm:prSet loTypeId="urn:microsoft.com/office/officeart/2005/8/layout/hierarchy3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D2D07F4-328F-40F6-8F02-3740BDA5D0D0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shade val="51000"/>
                <a:satMod val="130000"/>
                <a:alpha val="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 anchor="ctr"/>
        <a:lstStyle/>
        <a:p>
          <a:pPr algn="ctr">
            <a:lnSpc>
              <a:spcPct val="90000"/>
            </a:lnSpc>
          </a:pPr>
          <a:endParaRPr lang="ru-RU" sz="2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</a:pPr>
          <a:r>
            <a: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>
            <a:lnSpc>
              <a:spcPct val="100000"/>
            </a:lnSpc>
          </a:pPr>
          <a:r>
            <a: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(39,1% от общей суммы дохода)</a:t>
          </a:r>
        </a:p>
        <a:p>
          <a:pPr algn="ctr">
            <a:lnSpc>
              <a:spcPct val="90000"/>
            </a:lnSpc>
          </a:pPr>
          <a:endParaRPr lang="ru-RU" dirty="0"/>
        </a:p>
      </dgm:t>
    </dgm:pt>
    <dgm:pt modelId="{CD09B5AB-622B-4605-8017-439B7D951D93}" type="parTrans" cxnId="{97F9AAFA-9003-4A1D-8711-8B3C05A0F407}">
      <dgm:prSet/>
      <dgm:spPr/>
      <dgm:t>
        <a:bodyPr/>
        <a:lstStyle/>
        <a:p>
          <a:endParaRPr lang="ru-RU"/>
        </a:p>
      </dgm:t>
    </dgm:pt>
    <dgm:pt modelId="{D7F37653-5C24-43FE-BCFC-F244268FB048}" type="sibTrans" cxnId="{97F9AAFA-9003-4A1D-8711-8B3C05A0F407}">
      <dgm:prSet/>
      <dgm:spPr/>
      <dgm:t>
        <a:bodyPr/>
        <a:lstStyle/>
        <a:p>
          <a:endParaRPr lang="ru-RU"/>
        </a:p>
      </dgm:t>
    </dgm:pt>
    <dgm:pt modelId="{8753951C-4471-4C01-A735-0549D578E823}">
      <dgm:prSet phldrT="[Текст]" custT="1"/>
      <dgm:spPr>
        <a:solidFill>
          <a:schemeClr val="lt1">
            <a:hueOff val="0"/>
            <a:satOff val="0"/>
            <a:lumOff val="0"/>
            <a:alpha val="44000"/>
          </a:schemeClr>
        </a:solidFill>
        <a:ln>
          <a:solidFill>
            <a:schemeClr val="accent3">
              <a:hueOff val="0"/>
              <a:satOff val="0"/>
              <a:lumOff val="0"/>
              <a:alpha val="15000"/>
            </a:schemeClr>
          </a:solidFill>
        </a:ln>
      </dgm:spPr>
      <dgm:t>
        <a:bodyPr/>
        <a:lstStyle/>
        <a:p>
          <a:endParaRPr lang="ru-RU" sz="2000" b="1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ИЗ БЮДЖЕТОВ ВМР и ЛО</a:t>
          </a:r>
        </a:p>
        <a:p>
          <a:r>
            <a:rPr lang="ru-RU" sz="2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6 154,3 тыс. руб.</a:t>
          </a:r>
        </a:p>
        <a:p>
          <a:r>
            <a:rPr lang="ru-RU" sz="2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из бюджета ЛО </a:t>
          </a:r>
        </a:p>
        <a:p>
          <a:r>
            <a:rPr lang="ru-RU" sz="2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275,1 тыс. руб.</a:t>
          </a:r>
        </a:p>
        <a:p>
          <a:endParaRPr lang="ru-RU" dirty="0"/>
        </a:p>
      </dgm:t>
    </dgm:pt>
    <dgm:pt modelId="{67E7628D-ECA1-48AC-AAC3-BEC605428C36}" type="parTrans" cxnId="{3768D9FC-E106-4351-B1F0-FA264FC8B1BB}">
      <dgm:prSet/>
      <dgm:spPr/>
      <dgm:t>
        <a:bodyPr/>
        <a:lstStyle/>
        <a:p>
          <a:endParaRPr lang="ru-RU"/>
        </a:p>
      </dgm:t>
    </dgm:pt>
    <dgm:pt modelId="{EC5807C9-8BE3-4F19-84BC-B76A9B21B323}" type="sibTrans" cxnId="{3768D9FC-E106-4351-B1F0-FA264FC8B1BB}">
      <dgm:prSet/>
      <dgm:spPr/>
      <dgm:t>
        <a:bodyPr/>
        <a:lstStyle/>
        <a:p>
          <a:endParaRPr lang="ru-RU"/>
        </a:p>
      </dgm:t>
    </dgm:pt>
    <dgm:pt modelId="{B02BAACC-8B20-470D-8967-1A9E5241A920}" type="pres">
      <dgm:prSet presAssocID="{D1C96774-5AAF-4236-84C6-21DE0BAB304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6DDCA3-F74A-42D8-83AA-374FA18912DB}" type="pres">
      <dgm:prSet presAssocID="{ED2D07F4-328F-40F6-8F02-3740BDA5D0D0}" presName="root" presStyleCnt="0"/>
      <dgm:spPr/>
    </dgm:pt>
    <dgm:pt modelId="{F7F66542-6436-4F3A-95DE-DC583A97AC68}" type="pres">
      <dgm:prSet presAssocID="{ED2D07F4-328F-40F6-8F02-3740BDA5D0D0}" presName="rootComposite" presStyleCnt="0"/>
      <dgm:spPr/>
    </dgm:pt>
    <dgm:pt modelId="{54B8C170-D30B-42C8-AB30-B5E7DD60B973}" type="pres">
      <dgm:prSet presAssocID="{ED2D07F4-328F-40F6-8F02-3740BDA5D0D0}" presName="rootText" presStyleLbl="node1" presStyleIdx="0" presStyleCnt="1" custScaleX="176828" custScaleY="64140" custLinFactNeighborX="2494" custLinFactNeighborY="2756"/>
      <dgm:spPr/>
    </dgm:pt>
    <dgm:pt modelId="{905BE982-513C-4D32-9758-A7EBD0E5B22C}" type="pres">
      <dgm:prSet presAssocID="{ED2D07F4-328F-40F6-8F02-3740BDA5D0D0}" presName="rootConnector" presStyleLbl="node1" presStyleIdx="0" presStyleCnt="1"/>
      <dgm:spPr/>
    </dgm:pt>
    <dgm:pt modelId="{762F5F6E-40E6-443A-97E8-28635F29FDDF}" type="pres">
      <dgm:prSet presAssocID="{ED2D07F4-328F-40F6-8F02-3740BDA5D0D0}" presName="childShape" presStyleCnt="0"/>
      <dgm:spPr/>
    </dgm:pt>
    <dgm:pt modelId="{2A0BA925-BAF5-4E37-A5D7-0F54BD79DC17}" type="pres">
      <dgm:prSet presAssocID="{67E7628D-ECA1-48AC-AAC3-BEC605428C36}" presName="Name13" presStyleLbl="parChTrans1D2" presStyleIdx="0" presStyleCnt="1"/>
      <dgm:spPr/>
    </dgm:pt>
    <dgm:pt modelId="{90EDE3B9-D11B-483C-A2CF-D4E4DDC1CA6F}" type="pres">
      <dgm:prSet presAssocID="{8753951C-4471-4C01-A735-0549D578E823}" presName="childText" presStyleLbl="bgAcc1" presStyleIdx="0" presStyleCnt="1" custScaleX="208025" custScaleY="71582" custLinFactNeighborX="3965" custLinFactNeighborY="1180">
        <dgm:presLayoutVars>
          <dgm:bulletEnabled val="1"/>
        </dgm:presLayoutVars>
      </dgm:prSet>
      <dgm:spPr/>
    </dgm:pt>
  </dgm:ptLst>
  <dgm:cxnLst>
    <dgm:cxn modelId="{14D71E0E-6735-431C-A97C-0347799055F4}" type="presOf" srcId="{8753951C-4471-4C01-A735-0549D578E823}" destId="{90EDE3B9-D11B-483C-A2CF-D4E4DDC1CA6F}" srcOrd="0" destOrd="0" presId="urn:microsoft.com/office/officeart/2005/8/layout/hierarchy3"/>
    <dgm:cxn modelId="{762D5A19-3BB7-4E27-830E-E9ED72410138}" type="presOf" srcId="{ED2D07F4-328F-40F6-8F02-3740BDA5D0D0}" destId="{54B8C170-D30B-42C8-AB30-B5E7DD60B973}" srcOrd="0" destOrd="0" presId="urn:microsoft.com/office/officeart/2005/8/layout/hierarchy3"/>
    <dgm:cxn modelId="{5C884D1A-AEC0-4643-9F98-26C90C5229BF}" type="presOf" srcId="{ED2D07F4-328F-40F6-8F02-3740BDA5D0D0}" destId="{905BE982-513C-4D32-9758-A7EBD0E5B22C}" srcOrd="1" destOrd="0" presId="urn:microsoft.com/office/officeart/2005/8/layout/hierarchy3"/>
    <dgm:cxn modelId="{CA6E1B2F-F74F-4021-9B87-26BCBCE9EA48}" type="presOf" srcId="{D1C96774-5AAF-4236-84C6-21DE0BAB304A}" destId="{B02BAACC-8B20-470D-8967-1A9E5241A920}" srcOrd="0" destOrd="0" presId="urn:microsoft.com/office/officeart/2005/8/layout/hierarchy3"/>
    <dgm:cxn modelId="{9904089A-CA98-4EE0-9AF8-2D5F532F98E4}" type="presOf" srcId="{67E7628D-ECA1-48AC-AAC3-BEC605428C36}" destId="{2A0BA925-BAF5-4E37-A5D7-0F54BD79DC17}" srcOrd="0" destOrd="0" presId="urn:microsoft.com/office/officeart/2005/8/layout/hierarchy3"/>
    <dgm:cxn modelId="{97F9AAFA-9003-4A1D-8711-8B3C05A0F407}" srcId="{D1C96774-5AAF-4236-84C6-21DE0BAB304A}" destId="{ED2D07F4-328F-40F6-8F02-3740BDA5D0D0}" srcOrd="0" destOrd="0" parTransId="{CD09B5AB-622B-4605-8017-439B7D951D93}" sibTransId="{D7F37653-5C24-43FE-BCFC-F244268FB048}"/>
    <dgm:cxn modelId="{3768D9FC-E106-4351-B1F0-FA264FC8B1BB}" srcId="{ED2D07F4-328F-40F6-8F02-3740BDA5D0D0}" destId="{8753951C-4471-4C01-A735-0549D578E823}" srcOrd="0" destOrd="0" parTransId="{67E7628D-ECA1-48AC-AAC3-BEC605428C36}" sibTransId="{EC5807C9-8BE3-4F19-84BC-B76A9B21B323}"/>
    <dgm:cxn modelId="{2DDD6614-65DF-4D23-842A-AC371DBD7E6B}" type="presParOf" srcId="{B02BAACC-8B20-470D-8967-1A9E5241A920}" destId="{646DDCA3-F74A-42D8-83AA-374FA18912DB}" srcOrd="0" destOrd="0" presId="urn:microsoft.com/office/officeart/2005/8/layout/hierarchy3"/>
    <dgm:cxn modelId="{50F9FCC4-0EDF-4FC7-8C74-BFFE3B6F6231}" type="presParOf" srcId="{646DDCA3-F74A-42D8-83AA-374FA18912DB}" destId="{F7F66542-6436-4F3A-95DE-DC583A97AC68}" srcOrd="0" destOrd="0" presId="urn:microsoft.com/office/officeart/2005/8/layout/hierarchy3"/>
    <dgm:cxn modelId="{C9B27CA8-BE84-4301-B2AF-17DF65E613E2}" type="presParOf" srcId="{F7F66542-6436-4F3A-95DE-DC583A97AC68}" destId="{54B8C170-D30B-42C8-AB30-B5E7DD60B973}" srcOrd="0" destOrd="0" presId="urn:microsoft.com/office/officeart/2005/8/layout/hierarchy3"/>
    <dgm:cxn modelId="{865B6000-5529-4E8C-9EA2-D492C6C1417D}" type="presParOf" srcId="{F7F66542-6436-4F3A-95DE-DC583A97AC68}" destId="{905BE982-513C-4D32-9758-A7EBD0E5B22C}" srcOrd="1" destOrd="0" presId="urn:microsoft.com/office/officeart/2005/8/layout/hierarchy3"/>
    <dgm:cxn modelId="{439AD971-4D02-41DA-9DAF-154E78A5D157}" type="presParOf" srcId="{646DDCA3-F74A-42D8-83AA-374FA18912DB}" destId="{762F5F6E-40E6-443A-97E8-28635F29FDDF}" srcOrd="1" destOrd="0" presId="urn:microsoft.com/office/officeart/2005/8/layout/hierarchy3"/>
    <dgm:cxn modelId="{32DE991B-B451-4128-8E22-5AF6562C5630}" type="presParOf" srcId="{762F5F6E-40E6-443A-97E8-28635F29FDDF}" destId="{2A0BA925-BAF5-4E37-A5D7-0F54BD79DC17}" srcOrd="0" destOrd="0" presId="urn:microsoft.com/office/officeart/2005/8/layout/hierarchy3"/>
    <dgm:cxn modelId="{A1E775BE-8259-40B9-BE7E-CCF1FEA3671D}" type="presParOf" srcId="{762F5F6E-40E6-443A-97E8-28635F29FDDF}" destId="{90EDE3B9-D11B-483C-A2CF-D4E4DDC1CA6F}" srcOrd="1" destOrd="0" presId="urn:microsoft.com/office/officeart/2005/8/layout/hierarchy3"/>
  </dgm:cxnLst>
  <dgm:bg>
    <a:blipFill dpi="0" rotWithShape="1">
      <a:blip xmlns:r="http://schemas.openxmlformats.org/officeDocument/2006/relationships" r:embed="rId1">
        <a:alphaModFix amt="36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7155DC-DE75-49A8-90CA-E2E2BC83BCF1}" type="doc">
      <dgm:prSet loTypeId="urn:microsoft.com/office/officeart/2005/8/layout/lProcess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8C54F8-759D-48F1-870F-84EE128D7319}">
      <dgm:prSet phldrT="[Текст]" custT="1"/>
      <dgm:spPr>
        <a:blipFill dpi="0" rotWithShape="0">
          <a:blip xmlns:r="http://schemas.openxmlformats.org/officeDocument/2006/relationships" r:embed="rId1">
            <a:alphaModFix amt="37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ОБЩЕГОСУДАРСТВЕННЫЕ ВОПРОСЫ</a:t>
          </a:r>
          <a:endParaRPr lang="ru-RU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2CA5DB5-BD5A-469B-ABFB-A8CFBCF4A683}" type="parTrans" cxnId="{7A5563DB-3DAE-45CC-BCE2-BBC1B35D3BC4}">
      <dgm:prSet/>
      <dgm:spPr/>
      <dgm:t>
        <a:bodyPr/>
        <a:lstStyle/>
        <a:p>
          <a:endParaRPr lang="ru-RU"/>
        </a:p>
      </dgm:t>
    </dgm:pt>
    <dgm:pt modelId="{4CD77CED-BD00-4251-95FE-30124EB35A52}" type="sibTrans" cxnId="{7A5563DB-3DAE-45CC-BCE2-BBC1B35D3BC4}">
      <dgm:prSet/>
      <dgm:spPr/>
      <dgm:t>
        <a:bodyPr/>
        <a:lstStyle/>
        <a:p>
          <a:endParaRPr lang="ru-RU"/>
        </a:p>
      </dgm:t>
    </dgm:pt>
    <dgm:pt modelId="{00CED808-8346-4106-8E78-027096D404C9}">
      <dgm:prSet phldrT="[Текст]" custT="1"/>
      <dgm:spPr>
        <a:solidFill>
          <a:schemeClr val="accent1">
            <a:lumMod val="40000"/>
            <a:lumOff val="60000"/>
            <a:alpha val="29000"/>
          </a:scheme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ОБЕСПЕЧЕНИЕ ДЕЯТЕЛЬНОСТИ СОВЕТА ДЕПУТАТОВ 70,0 ТЫС. РУБ.</a:t>
          </a:r>
        </a:p>
      </dgm:t>
    </dgm:pt>
    <dgm:pt modelId="{E7DAB8D1-425A-4E5E-B734-23DCD64B144B}" type="parTrans" cxnId="{72C93164-A1C3-41DD-BBA4-D60B3B31C406}">
      <dgm:prSet/>
      <dgm:spPr/>
      <dgm:t>
        <a:bodyPr/>
        <a:lstStyle/>
        <a:p>
          <a:endParaRPr lang="ru-RU"/>
        </a:p>
      </dgm:t>
    </dgm:pt>
    <dgm:pt modelId="{A02A98BF-AC61-48A5-96A7-0509F051F0FD}" type="sibTrans" cxnId="{72C93164-A1C3-41DD-BBA4-D60B3B31C406}">
      <dgm:prSet/>
      <dgm:spPr/>
      <dgm:t>
        <a:bodyPr/>
        <a:lstStyle/>
        <a:p>
          <a:endParaRPr lang="ru-RU"/>
        </a:p>
      </dgm:t>
    </dgm:pt>
    <dgm:pt modelId="{23AAF3A0-57CD-4C10-8D66-2B634E17E04E}">
      <dgm:prSet phldrT="[Текст]" custT="1"/>
      <dgm:spPr>
        <a:solidFill>
          <a:schemeClr val="accent1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ВЫПЛАТУ ЗАРАБОТНОЙ ПЛАТЫ И НАЧИСЛЕНИЙ НА НЕЁ МУНИЦИПАЛЬНЫМ И НЕМУНЕЦИПАЛЬНЫМ СЛУЖАЩИМ   </a:t>
          </a:r>
        </a:p>
        <a:p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(8 шт. ед.) 5820,0 тыс. руб. </a:t>
          </a:r>
        </a:p>
      </dgm:t>
    </dgm:pt>
    <dgm:pt modelId="{0F290E63-AEFF-43E3-93B0-3BA4763E94FE}" type="parTrans" cxnId="{ED12484A-2473-428B-A0A7-785C696E37A8}">
      <dgm:prSet/>
      <dgm:spPr/>
      <dgm:t>
        <a:bodyPr/>
        <a:lstStyle/>
        <a:p>
          <a:endParaRPr lang="ru-RU"/>
        </a:p>
      </dgm:t>
    </dgm:pt>
    <dgm:pt modelId="{156DCC7B-20D3-4805-88A8-2F310ABB590D}" type="sibTrans" cxnId="{ED12484A-2473-428B-A0A7-785C696E37A8}">
      <dgm:prSet/>
      <dgm:spPr/>
      <dgm:t>
        <a:bodyPr/>
        <a:lstStyle/>
        <a:p>
          <a:endParaRPr lang="ru-RU"/>
        </a:p>
      </dgm:t>
    </dgm:pt>
    <dgm:pt modelId="{F0AA2474-0604-42F5-958C-EDCAEA9EC2F9}">
      <dgm:prSet phldrT="[Текст]" custT="1"/>
      <dgm:spPr>
        <a:solidFill>
          <a:schemeClr val="accent1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РАСХОДЫ НА ОБЕСПЕЧЕНИЕ ДЕЯТЕЛЬНОСТИ АДМИНИСТРАЦИИ 486,4 тыс. руб.</a:t>
          </a:r>
        </a:p>
      </dgm:t>
    </dgm:pt>
    <dgm:pt modelId="{6B4A6F85-4696-4501-82C8-A2E43478908D}" type="parTrans" cxnId="{7B778BF4-AB1E-4309-8005-F873260FDA21}">
      <dgm:prSet/>
      <dgm:spPr/>
      <dgm:t>
        <a:bodyPr/>
        <a:lstStyle/>
        <a:p>
          <a:endParaRPr lang="ru-RU"/>
        </a:p>
      </dgm:t>
    </dgm:pt>
    <dgm:pt modelId="{3E981D89-7467-4055-B37E-A91444AF7CDE}" type="sibTrans" cxnId="{7B778BF4-AB1E-4309-8005-F873260FDA21}">
      <dgm:prSet/>
      <dgm:spPr/>
      <dgm:t>
        <a:bodyPr/>
        <a:lstStyle/>
        <a:p>
          <a:endParaRPr lang="ru-RU"/>
        </a:p>
      </dgm:t>
    </dgm:pt>
    <dgm:pt modelId="{AE2DAA89-049D-4264-8110-9425AF376ED8}">
      <dgm:prSet phldrT="[Текст]" custT="1"/>
      <dgm:spPr>
        <a:solidFill>
          <a:schemeClr val="accent1">
            <a:lumMod val="40000"/>
            <a:lumOff val="60000"/>
            <a:alpha val="49000"/>
          </a:schemeClr>
        </a:solidFill>
      </dgm:spPr>
      <dgm:t>
        <a:bodyPr/>
        <a:lstStyle/>
        <a:p>
          <a:r>
            <a: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РЕЗЕРВНЫЙ ФОНД 5,0 тыс. руб.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3AC4B9-1FF7-40B3-82B9-9CE59E8738DB}" type="parTrans" cxnId="{11B259C3-1615-4F00-B8CF-08F65748B7F1}">
      <dgm:prSet/>
      <dgm:spPr/>
      <dgm:t>
        <a:bodyPr/>
        <a:lstStyle/>
        <a:p>
          <a:endParaRPr lang="ru-RU"/>
        </a:p>
      </dgm:t>
    </dgm:pt>
    <dgm:pt modelId="{9B5C8882-62FC-4A8E-A037-FEEADE27C032}" type="sibTrans" cxnId="{11B259C3-1615-4F00-B8CF-08F65748B7F1}">
      <dgm:prSet/>
      <dgm:spPr/>
      <dgm:t>
        <a:bodyPr/>
        <a:lstStyle/>
        <a:p>
          <a:endParaRPr lang="ru-RU"/>
        </a:p>
      </dgm:t>
    </dgm:pt>
    <dgm:pt modelId="{D4DAFBF4-C453-4718-9993-EF02C4454BDB}">
      <dgm:prSet phldrT="[Текст]" custT="1"/>
      <dgm:spPr>
        <a:solidFill>
          <a:schemeClr val="accent1">
            <a:lumMod val="20000"/>
            <a:lumOff val="80000"/>
            <a:alpha val="43000"/>
          </a:scheme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РАСХОДЫ ПО ПЕРЕДАЧЕ ПОЛНОМОЧИЙ КФ И КСО 287,1 тыс. руб</a:t>
          </a:r>
          <a:r>
            <a: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912D25C8-D07A-4FB8-BA33-4513181BB514}" type="parTrans" cxnId="{F61AA483-BF07-4352-9161-3F0D3425B127}">
      <dgm:prSet/>
      <dgm:spPr/>
      <dgm:t>
        <a:bodyPr/>
        <a:lstStyle/>
        <a:p>
          <a:endParaRPr lang="ru-RU"/>
        </a:p>
      </dgm:t>
    </dgm:pt>
    <dgm:pt modelId="{02A5ABF0-6B8C-43F4-AC53-03D99ACF5607}" type="sibTrans" cxnId="{F61AA483-BF07-4352-9161-3F0D3425B127}">
      <dgm:prSet/>
      <dgm:spPr/>
      <dgm:t>
        <a:bodyPr/>
        <a:lstStyle/>
        <a:p>
          <a:endParaRPr lang="ru-RU"/>
        </a:p>
      </dgm:t>
    </dgm:pt>
    <dgm:pt modelId="{C2E7B24D-1D2C-4142-A8BC-19E4E5EC8923}">
      <dgm:prSet phldrT="[Текст]" custT="1"/>
      <dgm:spPr>
        <a:solidFill>
          <a:schemeClr val="accent1">
            <a:lumMod val="20000"/>
            <a:lumOff val="80000"/>
            <a:alpha val="52000"/>
          </a:scheme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ДРУГИЕ ОБЩЕГОСУДАРСТВЕННЫЕ ВОПРОСЫ 238,5 тыс. руб</a:t>
          </a:r>
          <a:r>
            <a:rPr lang="ru-RU" sz="1700" b="1" dirty="0">
              <a:solidFill>
                <a:srgbClr val="002060"/>
              </a:solidFill>
            </a:rPr>
            <a:t>. </a:t>
          </a:r>
        </a:p>
      </dgm:t>
    </dgm:pt>
    <dgm:pt modelId="{DEB4A314-000F-41C8-8611-20637E2F8A73}" type="parTrans" cxnId="{255CBB30-6B31-476C-8838-8222BD1203F9}">
      <dgm:prSet/>
      <dgm:spPr/>
      <dgm:t>
        <a:bodyPr/>
        <a:lstStyle/>
        <a:p>
          <a:endParaRPr lang="ru-RU"/>
        </a:p>
      </dgm:t>
    </dgm:pt>
    <dgm:pt modelId="{962CD3B1-64B4-49FD-B868-83D7FD78895D}" type="sibTrans" cxnId="{255CBB30-6B31-476C-8838-8222BD1203F9}">
      <dgm:prSet/>
      <dgm:spPr/>
      <dgm:t>
        <a:bodyPr/>
        <a:lstStyle/>
        <a:p>
          <a:endParaRPr lang="ru-RU"/>
        </a:p>
      </dgm:t>
    </dgm:pt>
    <dgm:pt modelId="{D5AC3CBA-D218-4B04-8518-BECC3B03519F}" type="pres">
      <dgm:prSet presAssocID="{177155DC-DE75-49A8-90CA-E2E2BC83BCF1}" presName="theList" presStyleCnt="0">
        <dgm:presLayoutVars>
          <dgm:dir/>
          <dgm:animLvl val="lvl"/>
          <dgm:resizeHandles val="exact"/>
        </dgm:presLayoutVars>
      </dgm:prSet>
      <dgm:spPr/>
    </dgm:pt>
    <dgm:pt modelId="{122CC8DC-4E52-40E5-9472-D56FD30C780B}" type="pres">
      <dgm:prSet presAssocID="{228C54F8-759D-48F1-870F-84EE128D7319}" presName="compNode" presStyleCnt="0"/>
      <dgm:spPr/>
    </dgm:pt>
    <dgm:pt modelId="{B31FF19C-1237-49BC-B4D8-D12A61573679}" type="pres">
      <dgm:prSet presAssocID="{228C54F8-759D-48F1-870F-84EE128D7319}" presName="aNode" presStyleLbl="bgShp" presStyleIdx="0" presStyleCnt="1"/>
      <dgm:spPr/>
    </dgm:pt>
    <dgm:pt modelId="{D9B9C2DC-E0E4-4607-91EF-DC041C24C34B}" type="pres">
      <dgm:prSet presAssocID="{228C54F8-759D-48F1-870F-84EE128D7319}" presName="textNode" presStyleLbl="bgShp" presStyleIdx="0" presStyleCnt="1"/>
      <dgm:spPr/>
    </dgm:pt>
    <dgm:pt modelId="{55D7D3BE-DF56-4559-B1B2-BCCE4A574146}" type="pres">
      <dgm:prSet presAssocID="{228C54F8-759D-48F1-870F-84EE128D7319}" presName="compChildNode" presStyleCnt="0"/>
      <dgm:spPr/>
    </dgm:pt>
    <dgm:pt modelId="{766F442A-B5C5-4852-9C96-05F4DFB6093F}" type="pres">
      <dgm:prSet presAssocID="{228C54F8-759D-48F1-870F-84EE128D7319}" presName="theInnerList" presStyleCnt="0"/>
      <dgm:spPr/>
    </dgm:pt>
    <dgm:pt modelId="{21E0C691-59F2-4E0D-8B5D-EF1CF40B445F}" type="pres">
      <dgm:prSet presAssocID="{00CED808-8346-4106-8E78-027096D404C9}" presName="childNode" presStyleLbl="node1" presStyleIdx="0" presStyleCnt="6" custLinFactY="-80708" custLinFactNeighborX="557" custLinFactNeighborY="-100000">
        <dgm:presLayoutVars>
          <dgm:bulletEnabled val="1"/>
        </dgm:presLayoutVars>
      </dgm:prSet>
      <dgm:spPr/>
    </dgm:pt>
    <dgm:pt modelId="{5AA4CF52-6AFA-49CD-BACE-B44CCD412FFD}" type="pres">
      <dgm:prSet presAssocID="{00CED808-8346-4106-8E78-027096D404C9}" presName="aSpace2" presStyleCnt="0"/>
      <dgm:spPr/>
    </dgm:pt>
    <dgm:pt modelId="{D02C5AAF-A609-44C9-B992-93E0430B4BAE}" type="pres">
      <dgm:prSet presAssocID="{23AAF3A0-57CD-4C10-8D66-2B634E17E04E}" presName="childNode" presStyleLbl="node1" presStyleIdx="1" presStyleCnt="6" custScaleY="194307" custLinFactY="-60823" custLinFactNeighborX="557" custLinFactNeighborY="-100000">
        <dgm:presLayoutVars>
          <dgm:bulletEnabled val="1"/>
        </dgm:presLayoutVars>
      </dgm:prSet>
      <dgm:spPr/>
    </dgm:pt>
    <dgm:pt modelId="{96A6D124-EE24-4112-837C-7A2834BD38D6}" type="pres">
      <dgm:prSet presAssocID="{23AAF3A0-57CD-4C10-8D66-2B634E17E04E}" presName="aSpace2" presStyleCnt="0"/>
      <dgm:spPr/>
    </dgm:pt>
    <dgm:pt modelId="{7C6342F9-EF1A-4DFE-90E9-AD7ACADD6262}" type="pres">
      <dgm:prSet presAssocID="{F0AA2474-0604-42F5-958C-EDCAEA9EC2F9}" presName="childNode" presStyleLbl="node1" presStyleIdx="2" presStyleCnt="6" custLinFactY="-49300" custLinFactNeighborX="605" custLinFactNeighborY="-100000">
        <dgm:presLayoutVars>
          <dgm:bulletEnabled val="1"/>
        </dgm:presLayoutVars>
      </dgm:prSet>
      <dgm:spPr/>
    </dgm:pt>
    <dgm:pt modelId="{334651AF-1919-44AA-89EB-A62D08300648}" type="pres">
      <dgm:prSet presAssocID="{F0AA2474-0604-42F5-958C-EDCAEA9EC2F9}" presName="aSpace2" presStyleCnt="0"/>
      <dgm:spPr/>
    </dgm:pt>
    <dgm:pt modelId="{4F34469D-388D-4C90-AAB0-8BB028A17EFD}" type="pres">
      <dgm:prSet presAssocID="{AE2DAA89-049D-4264-8110-9425AF376ED8}" presName="childNode" presStyleLbl="node1" presStyleIdx="3" presStyleCnt="6" custLinFactY="-22970" custLinFactNeighborX="508" custLinFactNeighborY="-100000">
        <dgm:presLayoutVars>
          <dgm:bulletEnabled val="1"/>
        </dgm:presLayoutVars>
      </dgm:prSet>
      <dgm:spPr/>
    </dgm:pt>
    <dgm:pt modelId="{033257FD-9E76-4125-91C6-1BFA61FD2981}" type="pres">
      <dgm:prSet presAssocID="{AE2DAA89-049D-4264-8110-9425AF376ED8}" presName="aSpace2" presStyleCnt="0"/>
      <dgm:spPr/>
    </dgm:pt>
    <dgm:pt modelId="{E229CD25-7E0C-496F-8354-22F9BC502763}" type="pres">
      <dgm:prSet presAssocID="{D4DAFBF4-C453-4718-9993-EF02C4454BDB}" presName="childNode" presStyleLbl="node1" presStyleIdx="4" presStyleCnt="6" custLinFactY="-2651" custLinFactNeighborX="605" custLinFactNeighborY="-100000">
        <dgm:presLayoutVars>
          <dgm:bulletEnabled val="1"/>
        </dgm:presLayoutVars>
      </dgm:prSet>
      <dgm:spPr/>
    </dgm:pt>
    <dgm:pt modelId="{92DDE795-7D5E-4026-85B2-50EDF934BED7}" type="pres">
      <dgm:prSet presAssocID="{D4DAFBF4-C453-4718-9993-EF02C4454BDB}" presName="aSpace2" presStyleCnt="0"/>
      <dgm:spPr/>
    </dgm:pt>
    <dgm:pt modelId="{C931B2D2-CA12-4CA4-9D0A-82F28DC7A960}" type="pres">
      <dgm:prSet presAssocID="{C2E7B24D-1D2C-4142-A8BC-19E4E5EC8923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255CBB30-6B31-476C-8838-8222BD1203F9}" srcId="{228C54F8-759D-48F1-870F-84EE128D7319}" destId="{C2E7B24D-1D2C-4142-A8BC-19E4E5EC8923}" srcOrd="5" destOrd="0" parTransId="{DEB4A314-000F-41C8-8611-20637E2F8A73}" sibTransId="{962CD3B1-64B4-49FD-B868-83D7FD78895D}"/>
    <dgm:cxn modelId="{D8243F41-C5AA-4BE5-AE17-2C81A81C6FE6}" type="presOf" srcId="{00CED808-8346-4106-8E78-027096D404C9}" destId="{21E0C691-59F2-4E0D-8B5D-EF1CF40B445F}" srcOrd="0" destOrd="0" presId="urn:microsoft.com/office/officeart/2005/8/layout/lProcess2"/>
    <dgm:cxn modelId="{2B8D2C62-6665-4A5D-85A1-B5E556F972F8}" type="presOf" srcId="{C2E7B24D-1D2C-4142-A8BC-19E4E5EC8923}" destId="{C931B2D2-CA12-4CA4-9D0A-82F28DC7A960}" srcOrd="0" destOrd="0" presId="urn:microsoft.com/office/officeart/2005/8/layout/lProcess2"/>
    <dgm:cxn modelId="{72C93164-A1C3-41DD-BBA4-D60B3B31C406}" srcId="{228C54F8-759D-48F1-870F-84EE128D7319}" destId="{00CED808-8346-4106-8E78-027096D404C9}" srcOrd="0" destOrd="0" parTransId="{E7DAB8D1-425A-4E5E-B734-23DCD64B144B}" sibTransId="{A02A98BF-AC61-48A5-96A7-0509F051F0FD}"/>
    <dgm:cxn modelId="{E7893B6A-47DA-4301-B989-DBFC66B985E6}" type="presOf" srcId="{F0AA2474-0604-42F5-958C-EDCAEA9EC2F9}" destId="{7C6342F9-EF1A-4DFE-90E9-AD7ACADD6262}" srcOrd="0" destOrd="0" presId="urn:microsoft.com/office/officeart/2005/8/layout/lProcess2"/>
    <dgm:cxn modelId="{ED12484A-2473-428B-A0A7-785C696E37A8}" srcId="{228C54F8-759D-48F1-870F-84EE128D7319}" destId="{23AAF3A0-57CD-4C10-8D66-2B634E17E04E}" srcOrd="1" destOrd="0" parTransId="{0F290E63-AEFF-43E3-93B0-3BA4763E94FE}" sibTransId="{156DCC7B-20D3-4805-88A8-2F310ABB590D}"/>
    <dgm:cxn modelId="{F61AA483-BF07-4352-9161-3F0D3425B127}" srcId="{228C54F8-759D-48F1-870F-84EE128D7319}" destId="{D4DAFBF4-C453-4718-9993-EF02C4454BDB}" srcOrd="4" destOrd="0" parTransId="{912D25C8-D07A-4FB8-BA33-4513181BB514}" sibTransId="{02A5ABF0-6B8C-43F4-AC53-03D99ACF5607}"/>
    <dgm:cxn modelId="{2BD96B91-9B23-41D0-8E7E-358636ADE2A9}" type="presOf" srcId="{23AAF3A0-57CD-4C10-8D66-2B634E17E04E}" destId="{D02C5AAF-A609-44C9-B992-93E0430B4BAE}" srcOrd="0" destOrd="0" presId="urn:microsoft.com/office/officeart/2005/8/layout/lProcess2"/>
    <dgm:cxn modelId="{9587C8B3-7CBE-460A-8414-849339B9DD82}" type="presOf" srcId="{228C54F8-759D-48F1-870F-84EE128D7319}" destId="{D9B9C2DC-E0E4-4607-91EF-DC041C24C34B}" srcOrd="1" destOrd="0" presId="urn:microsoft.com/office/officeart/2005/8/layout/lProcess2"/>
    <dgm:cxn modelId="{11B259C3-1615-4F00-B8CF-08F65748B7F1}" srcId="{228C54F8-759D-48F1-870F-84EE128D7319}" destId="{AE2DAA89-049D-4264-8110-9425AF376ED8}" srcOrd="3" destOrd="0" parTransId="{283AC4B9-1FF7-40B3-82B9-9CE59E8738DB}" sibTransId="{9B5C8882-62FC-4A8E-A037-FEEADE27C032}"/>
    <dgm:cxn modelId="{FD82CAC4-9FCC-4CF2-8376-ADBF83D6B77E}" type="presOf" srcId="{177155DC-DE75-49A8-90CA-E2E2BC83BCF1}" destId="{D5AC3CBA-D218-4B04-8518-BECC3B03519F}" srcOrd="0" destOrd="0" presId="urn:microsoft.com/office/officeart/2005/8/layout/lProcess2"/>
    <dgm:cxn modelId="{E28F36D1-4BB7-44D5-B2F4-B95D145FA051}" type="presOf" srcId="{228C54F8-759D-48F1-870F-84EE128D7319}" destId="{B31FF19C-1237-49BC-B4D8-D12A61573679}" srcOrd="0" destOrd="0" presId="urn:microsoft.com/office/officeart/2005/8/layout/lProcess2"/>
    <dgm:cxn modelId="{7A5563DB-3DAE-45CC-BCE2-BBC1B35D3BC4}" srcId="{177155DC-DE75-49A8-90CA-E2E2BC83BCF1}" destId="{228C54F8-759D-48F1-870F-84EE128D7319}" srcOrd="0" destOrd="0" parTransId="{52CA5DB5-BD5A-469B-ABFB-A8CFBCF4A683}" sibTransId="{4CD77CED-BD00-4251-95FE-30124EB35A52}"/>
    <dgm:cxn modelId="{7B8B98F2-B1B2-456F-81C9-93E0AA169CE7}" type="presOf" srcId="{AE2DAA89-049D-4264-8110-9425AF376ED8}" destId="{4F34469D-388D-4C90-AAB0-8BB028A17EFD}" srcOrd="0" destOrd="0" presId="urn:microsoft.com/office/officeart/2005/8/layout/lProcess2"/>
    <dgm:cxn modelId="{7B778BF4-AB1E-4309-8005-F873260FDA21}" srcId="{228C54F8-759D-48F1-870F-84EE128D7319}" destId="{F0AA2474-0604-42F5-958C-EDCAEA9EC2F9}" srcOrd="2" destOrd="0" parTransId="{6B4A6F85-4696-4501-82C8-A2E43478908D}" sibTransId="{3E981D89-7467-4055-B37E-A91444AF7CDE}"/>
    <dgm:cxn modelId="{997179FF-962B-4C8B-9A54-D93BC94C6A04}" type="presOf" srcId="{D4DAFBF4-C453-4718-9993-EF02C4454BDB}" destId="{E229CD25-7E0C-496F-8354-22F9BC502763}" srcOrd="0" destOrd="0" presId="urn:microsoft.com/office/officeart/2005/8/layout/lProcess2"/>
    <dgm:cxn modelId="{C5D97DD9-0D31-45F5-80C7-7A7E0708D839}" type="presParOf" srcId="{D5AC3CBA-D218-4B04-8518-BECC3B03519F}" destId="{122CC8DC-4E52-40E5-9472-D56FD30C780B}" srcOrd="0" destOrd="0" presId="urn:microsoft.com/office/officeart/2005/8/layout/lProcess2"/>
    <dgm:cxn modelId="{09446AF3-E37B-43AC-994F-0C604935F166}" type="presParOf" srcId="{122CC8DC-4E52-40E5-9472-D56FD30C780B}" destId="{B31FF19C-1237-49BC-B4D8-D12A61573679}" srcOrd="0" destOrd="0" presId="urn:microsoft.com/office/officeart/2005/8/layout/lProcess2"/>
    <dgm:cxn modelId="{3091324A-6627-4784-866A-D919D927BDF8}" type="presParOf" srcId="{122CC8DC-4E52-40E5-9472-D56FD30C780B}" destId="{D9B9C2DC-E0E4-4607-91EF-DC041C24C34B}" srcOrd="1" destOrd="0" presId="urn:microsoft.com/office/officeart/2005/8/layout/lProcess2"/>
    <dgm:cxn modelId="{2B73F095-B3E0-4FB4-A192-586441C48EEF}" type="presParOf" srcId="{122CC8DC-4E52-40E5-9472-D56FD30C780B}" destId="{55D7D3BE-DF56-4559-B1B2-BCCE4A574146}" srcOrd="2" destOrd="0" presId="urn:microsoft.com/office/officeart/2005/8/layout/lProcess2"/>
    <dgm:cxn modelId="{C9437541-F0BC-4728-9018-1BDDBFC31294}" type="presParOf" srcId="{55D7D3BE-DF56-4559-B1B2-BCCE4A574146}" destId="{766F442A-B5C5-4852-9C96-05F4DFB6093F}" srcOrd="0" destOrd="0" presId="urn:microsoft.com/office/officeart/2005/8/layout/lProcess2"/>
    <dgm:cxn modelId="{7733BC0A-1916-443E-8C22-05108DFE0861}" type="presParOf" srcId="{766F442A-B5C5-4852-9C96-05F4DFB6093F}" destId="{21E0C691-59F2-4E0D-8B5D-EF1CF40B445F}" srcOrd="0" destOrd="0" presId="urn:microsoft.com/office/officeart/2005/8/layout/lProcess2"/>
    <dgm:cxn modelId="{DA30FB05-2363-442C-9D44-5D2C5ED1156F}" type="presParOf" srcId="{766F442A-B5C5-4852-9C96-05F4DFB6093F}" destId="{5AA4CF52-6AFA-49CD-BACE-B44CCD412FFD}" srcOrd="1" destOrd="0" presId="urn:microsoft.com/office/officeart/2005/8/layout/lProcess2"/>
    <dgm:cxn modelId="{D25A8177-5CBD-45B4-B811-43EA0520CC3A}" type="presParOf" srcId="{766F442A-B5C5-4852-9C96-05F4DFB6093F}" destId="{D02C5AAF-A609-44C9-B992-93E0430B4BAE}" srcOrd="2" destOrd="0" presId="urn:microsoft.com/office/officeart/2005/8/layout/lProcess2"/>
    <dgm:cxn modelId="{82C3ED48-E6AE-4051-AB43-29EE8447E46C}" type="presParOf" srcId="{766F442A-B5C5-4852-9C96-05F4DFB6093F}" destId="{96A6D124-EE24-4112-837C-7A2834BD38D6}" srcOrd="3" destOrd="0" presId="urn:microsoft.com/office/officeart/2005/8/layout/lProcess2"/>
    <dgm:cxn modelId="{D5D5A023-22E4-4C41-B2D1-5F56037498CD}" type="presParOf" srcId="{766F442A-B5C5-4852-9C96-05F4DFB6093F}" destId="{7C6342F9-EF1A-4DFE-90E9-AD7ACADD6262}" srcOrd="4" destOrd="0" presId="urn:microsoft.com/office/officeart/2005/8/layout/lProcess2"/>
    <dgm:cxn modelId="{580F9FDE-7BA2-4577-9883-E91B107E0ED5}" type="presParOf" srcId="{766F442A-B5C5-4852-9C96-05F4DFB6093F}" destId="{334651AF-1919-44AA-89EB-A62D08300648}" srcOrd="5" destOrd="0" presId="urn:microsoft.com/office/officeart/2005/8/layout/lProcess2"/>
    <dgm:cxn modelId="{6661FAFE-1D18-4588-B6A3-BD4F121E0A2B}" type="presParOf" srcId="{766F442A-B5C5-4852-9C96-05F4DFB6093F}" destId="{4F34469D-388D-4C90-AAB0-8BB028A17EFD}" srcOrd="6" destOrd="0" presId="urn:microsoft.com/office/officeart/2005/8/layout/lProcess2"/>
    <dgm:cxn modelId="{83C4C9B8-047E-4D93-A096-5A275A481B88}" type="presParOf" srcId="{766F442A-B5C5-4852-9C96-05F4DFB6093F}" destId="{033257FD-9E76-4125-91C6-1BFA61FD2981}" srcOrd="7" destOrd="0" presId="urn:microsoft.com/office/officeart/2005/8/layout/lProcess2"/>
    <dgm:cxn modelId="{90A97A44-C349-436D-9801-E8CEF20B7CC2}" type="presParOf" srcId="{766F442A-B5C5-4852-9C96-05F4DFB6093F}" destId="{E229CD25-7E0C-496F-8354-22F9BC502763}" srcOrd="8" destOrd="0" presId="urn:microsoft.com/office/officeart/2005/8/layout/lProcess2"/>
    <dgm:cxn modelId="{CD202F89-3C88-4029-87E4-70E11EFCD64B}" type="presParOf" srcId="{766F442A-B5C5-4852-9C96-05F4DFB6093F}" destId="{92DDE795-7D5E-4026-85B2-50EDF934BED7}" srcOrd="9" destOrd="0" presId="urn:microsoft.com/office/officeart/2005/8/layout/lProcess2"/>
    <dgm:cxn modelId="{FED33D13-FD32-4156-84B5-4803D2FD9407}" type="presParOf" srcId="{766F442A-B5C5-4852-9C96-05F4DFB6093F}" destId="{C931B2D2-CA12-4CA4-9D0A-82F28DC7A960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D9A244-5E3D-43D8-BF3B-CD4BB973748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9D8F84-BCC5-4E90-8707-167BC58810D7}" type="pres">
      <dgm:prSet presAssocID="{8DD9A244-5E3D-43D8-BF3B-CD4BB973748A}" presName="diagram" presStyleCnt="0">
        <dgm:presLayoutVars>
          <dgm:dir/>
          <dgm:resizeHandles val="exact"/>
        </dgm:presLayoutVars>
      </dgm:prSet>
      <dgm:spPr/>
    </dgm:pt>
  </dgm:ptLst>
  <dgm:cxnLst>
    <dgm:cxn modelId="{84746BC3-A6AE-4C27-BDC6-FCC5F7B930A2}" type="presOf" srcId="{8DD9A244-5E3D-43D8-BF3B-CD4BB973748A}" destId="{FE9D8F84-BCC5-4E90-8707-167BC58810D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7155DC-DE75-49A8-90CA-E2E2BC83BCF1}" type="doc">
      <dgm:prSet loTypeId="urn:microsoft.com/office/officeart/2005/8/layout/lProcess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8C54F8-759D-48F1-870F-84EE128D7319}">
      <dgm:prSet phldrT="[Текст]" custT="1"/>
      <dgm:spPr>
        <a:blipFill dpi="0" rotWithShape="0">
          <a:blip xmlns:r="http://schemas.openxmlformats.org/officeDocument/2006/relationships" r:embed="rId1">
            <a:alphaModFix amt="37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</dgm:t>
    </dgm:pt>
    <dgm:pt modelId="{52CA5DB5-BD5A-469B-ABFB-A8CFBCF4A683}" type="parTrans" cxnId="{7A5563DB-3DAE-45CC-BCE2-BBC1B35D3BC4}">
      <dgm:prSet/>
      <dgm:spPr/>
      <dgm:t>
        <a:bodyPr/>
        <a:lstStyle/>
        <a:p>
          <a:endParaRPr lang="ru-RU"/>
        </a:p>
      </dgm:t>
    </dgm:pt>
    <dgm:pt modelId="{4CD77CED-BD00-4251-95FE-30124EB35A52}" type="sibTrans" cxnId="{7A5563DB-3DAE-45CC-BCE2-BBC1B35D3BC4}">
      <dgm:prSet/>
      <dgm:spPr/>
      <dgm:t>
        <a:bodyPr/>
        <a:lstStyle/>
        <a:p>
          <a:endParaRPr lang="ru-RU"/>
        </a:p>
      </dgm:t>
    </dgm:pt>
    <dgm:pt modelId="{00CED808-8346-4106-8E78-027096D404C9}">
      <dgm:prSet phldrT="[Текст]" custT="1"/>
      <dgm:spPr>
        <a:solidFill>
          <a:schemeClr val="accent1">
            <a:lumMod val="40000"/>
            <a:lumOff val="60000"/>
            <a:alpha val="56000"/>
          </a:schemeClr>
        </a:solidFill>
      </dgm:spPr>
      <dgm:t>
        <a:bodyPr/>
        <a:lstStyle/>
        <a:p>
          <a:r>
            <a:rPr lang="ru-RU" sz="18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Дорожный фонд – 1672,9 тыс. руб.: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7DAB8D1-425A-4E5E-B734-23DCD64B144B}" type="parTrans" cxnId="{72C93164-A1C3-41DD-BBA4-D60B3B31C406}">
      <dgm:prSet/>
      <dgm:spPr/>
      <dgm:t>
        <a:bodyPr/>
        <a:lstStyle/>
        <a:p>
          <a:endParaRPr lang="ru-RU"/>
        </a:p>
      </dgm:t>
    </dgm:pt>
    <dgm:pt modelId="{A02A98BF-AC61-48A5-96A7-0509F051F0FD}" type="sibTrans" cxnId="{72C93164-A1C3-41DD-BBA4-D60B3B31C406}">
      <dgm:prSet/>
      <dgm:spPr/>
      <dgm:t>
        <a:bodyPr/>
        <a:lstStyle/>
        <a:p>
          <a:endParaRPr lang="ru-RU"/>
        </a:p>
      </dgm:t>
    </dgm:pt>
    <dgm:pt modelId="{23AAF3A0-57CD-4C10-8D66-2B634E17E04E}">
      <dgm:prSet phldrT="[Текст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МП «Развитие и поддержка малого и среднего предпринимательства в МО Иссадское сельское поселение» - </a:t>
          </a:r>
          <a:r>
            <a:rPr lang="ru-RU" sz="1800" b="1" i="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5,0 </a:t>
          </a:r>
          <a:r>
            <a:rPr lang="ru-RU" sz="1800" b="1" i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gm:t>
    </dgm:pt>
    <dgm:pt modelId="{0F290E63-AEFF-43E3-93B0-3BA4763E94FE}" type="parTrans" cxnId="{ED12484A-2473-428B-A0A7-785C696E37A8}">
      <dgm:prSet/>
      <dgm:spPr/>
      <dgm:t>
        <a:bodyPr/>
        <a:lstStyle/>
        <a:p>
          <a:endParaRPr lang="ru-RU"/>
        </a:p>
      </dgm:t>
    </dgm:pt>
    <dgm:pt modelId="{156DCC7B-20D3-4805-88A8-2F310ABB590D}" type="sibTrans" cxnId="{ED12484A-2473-428B-A0A7-785C696E37A8}">
      <dgm:prSet/>
      <dgm:spPr/>
      <dgm:t>
        <a:bodyPr/>
        <a:lstStyle/>
        <a:p>
          <a:endParaRPr lang="ru-RU"/>
        </a:p>
      </dgm:t>
    </dgm:pt>
    <dgm:pt modelId="{0CEB9A9A-16FF-4B52-9C2E-ADB92497121B}">
      <dgm:prSet custT="1"/>
      <dgm:spPr>
        <a:solidFill>
          <a:schemeClr val="accent1">
            <a:lumMod val="40000"/>
            <a:lumOff val="60000"/>
            <a:alpha val="56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МП «Повышение безопасности дорожного движения на территории МО Иссадское сельское поселение» – </a:t>
          </a:r>
          <a:r>
            <a:rPr lang="ru-RU" sz="1800" b="1" i="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795,0 </a:t>
          </a:r>
          <a:r>
            <a:rPr lang="ru-RU" sz="1800" b="1" i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gm:t>
    </dgm:pt>
    <dgm:pt modelId="{DE7D6415-7A60-4277-B6FB-FEE52F64E06E}" type="parTrans" cxnId="{214D3EF6-E707-4594-933F-7D0FB09C7FA7}">
      <dgm:prSet/>
      <dgm:spPr/>
      <dgm:t>
        <a:bodyPr/>
        <a:lstStyle/>
        <a:p>
          <a:endParaRPr lang="ru-RU"/>
        </a:p>
      </dgm:t>
    </dgm:pt>
    <dgm:pt modelId="{9D6C0CD5-70FB-4DFE-8375-0BCAFF25D907}" type="sibTrans" cxnId="{214D3EF6-E707-4594-933F-7D0FB09C7FA7}">
      <dgm:prSet/>
      <dgm:spPr/>
      <dgm:t>
        <a:bodyPr/>
        <a:lstStyle/>
        <a:p>
          <a:endParaRPr lang="ru-RU"/>
        </a:p>
      </dgm:t>
    </dgm:pt>
    <dgm:pt modelId="{6663C875-CA2E-4993-B2C1-A7664AF1EFD8}">
      <dgm:prSet custT="1"/>
      <dgm:spPr>
        <a:solidFill>
          <a:schemeClr val="accent1">
            <a:lumMod val="40000"/>
            <a:lumOff val="60000"/>
            <a:alpha val="52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МП «Развитие и совершенствование сети автомобильных дорог общего пользования в МО Иссадское сельское поселение» - </a:t>
          </a:r>
          <a:r>
            <a:rPr lang="ru-RU" sz="1800" b="1" i="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872,9 </a:t>
          </a:r>
          <a:r>
            <a:rPr lang="ru-RU" sz="1800" b="1" i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 руб</a:t>
          </a:r>
          <a:r>
            <a:rPr lang="ru-RU" sz="1800" b="1" i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29771276-332B-4FA1-8C9E-CCBE06B5C745}" type="parTrans" cxnId="{258435C1-3558-4002-A61B-545D9ACBB587}">
      <dgm:prSet/>
      <dgm:spPr/>
      <dgm:t>
        <a:bodyPr/>
        <a:lstStyle/>
        <a:p>
          <a:endParaRPr lang="ru-RU"/>
        </a:p>
      </dgm:t>
    </dgm:pt>
    <dgm:pt modelId="{012E70E6-1A3E-4379-9AB6-ADB3E08038A1}" type="sibTrans" cxnId="{258435C1-3558-4002-A61B-545D9ACBB587}">
      <dgm:prSet/>
      <dgm:spPr/>
      <dgm:t>
        <a:bodyPr/>
        <a:lstStyle/>
        <a:p>
          <a:endParaRPr lang="ru-RU"/>
        </a:p>
      </dgm:t>
    </dgm:pt>
    <dgm:pt modelId="{7BF53FFA-656C-4B7D-A387-681DED42099E}">
      <dgm:prSet phldrT="[Текст]" custT="1"/>
      <dgm:spPr>
        <a:solidFill>
          <a:schemeClr val="accent1">
            <a:lumMod val="40000"/>
            <a:lumOff val="60000"/>
            <a:alpha val="44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МП «Управление муниципальным имуществом и земельными ресурсами в МО Иссадское сельское поселение» – </a:t>
          </a:r>
          <a:r>
            <a:rPr lang="ru-RU" sz="1800" b="1" i="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50,0</a:t>
          </a:r>
          <a:r>
            <a:rPr lang="ru-RU" sz="1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gm:t>
    </dgm:pt>
    <dgm:pt modelId="{76229598-3226-40C3-B701-A0498AD98DF0}" type="parTrans" cxnId="{C5105A1F-B05B-4CFA-B339-F906FD93E2C6}">
      <dgm:prSet/>
      <dgm:spPr/>
      <dgm:t>
        <a:bodyPr/>
        <a:lstStyle/>
        <a:p>
          <a:endParaRPr lang="ru-RU"/>
        </a:p>
      </dgm:t>
    </dgm:pt>
    <dgm:pt modelId="{5B695794-DCD4-476D-AD90-8A7C5686D775}" type="sibTrans" cxnId="{C5105A1F-B05B-4CFA-B339-F906FD93E2C6}">
      <dgm:prSet/>
      <dgm:spPr/>
      <dgm:t>
        <a:bodyPr/>
        <a:lstStyle/>
        <a:p>
          <a:endParaRPr lang="ru-RU"/>
        </a:p>
      </dgm:t>
    </dgm:pt>
    <dgm:pt modelId="{D5AC3CBA-D218-4B04-8518-BECC3B03519F}" type="pres">
      <dgm:prSet presAssocID="{177155DC-DE75-49A8-90CA-E2E2BC83BCF1}" presName="theList" presStyleCnt="0">
        <dgm:presLayoutVars>
          <dgm:dir/>
          <dgm:animLvl val="lvl"/>
          <dgm:resizeHandles val="exact"/>
        </dgm:presLayoutVars>
      </dgm:prSet>
      <dgm:spPr/>
    </dgm:pt>
    <dgm:pt modelId="{122CC8DC-4E52-40E5-9472-D56FD30C780B}" type="pres">
      <dgm:prSet presAssocID="{228C54F8-759D-48F1-870F-84EE128D7319}" presName="compNode" presStyleCnt="0"/>
      <dgm:spPr/>
    </dgm:pt>
    <dgm:pt modelId="{B31FF19C-1237-49BC-B4D8-D12A61573679}" type="pres">
      <dgm:prSet presAssocID="{228C54F8-759D-48F1-870F-84EE128D7319}" presName="aNode" presStyleLbl="bgShp" presStyleIdx="0" presStyleCnt="1" custLinFactNeighborX="26050" custLinFactNeighborY="-1190"/>
      <dgm:spPr/>
    </dgm:pt>
    <dgm:pt modelId="{D9B9C2DC-E0E4-4607-91EF-DC041C24C34B}" type="pres">
      <dgm:prSet presAssocID="{228C54F8-759D-48F1-870F-84EE128D7319}" presName="textNode" presStyleLbl="bgShp" presStyleIdx="0" presStyleCnt="1"/>
      <dgm:spPr/>
    </dgm:pt>
    <dgm:pt modelId="{55D7D3BE-DF56-4559-B1B2-BCCE4A574146}" type="pres">
      <dgm:prSet presAssocID="{228C54F8-759D-48F1-870F-84EE128D7319}" presName="compChildNode" presStyleCnt="0"/>
      <dgm:spPr/>
    </dgm:pt>
    <dgm:pt modelId="{766F442A-B5C5-4852-9C96-05F4DFB6093F}" type="pres">
      <dgm:prSet presAssocID="{228C54F8-759D-48F1-870F-84EE128D7319}" presName="theInnerList" presStyleCnt="0"/>
      <dgm:spPr/>
    </dgm:pt>
    <dgm:pt modelId="{21E0C691-59F2-4E0D-8B5D-EF1CF40B445F}" type="pres">
      <dgm:prSet presAssocID="{00CED808-8346-4106-8E78-027096D404C9}" presName="childNode" presStyleLbl="node1" presStyleIdx="0" presStyleCnt="5" custScaleX="113673" custLinFactY="-88184" custLinFactNeighborX="-467" custLinFactNeighborY="-100000">
        <dgm:presLayoutVars>
          <dgm:bulletEnabled val="1"/>
        </dgm:presLayoutVars>
      </dgm:prSet>
      <dgm:spPr/>
    </dgm:pt>
    <dgm:pt modelId="{5AA4CF52-6AFA-49CD-BACE-B44CCD412FFD}" type="pres">
      <dgm:prSet presAssocID="{00CED808-8346-4106-8E78-027096D404C9}" presName="aSpace2" presStyleCnt="0"/>
      <dgm:spPr/>
    </dgm:pt>
    <dgm:pt modelId="{7D03985F-6D49-498B-991D-739EEBB0D93B}" type="pres">
      <dgm:prSet presAssocID="{0CEB9A9A-16FF-4B52-9C2E-ADB92497121B}" presName="childNode" presStyleLbl="node1" presStyleIdx="1" presStyleCnt="5" custScaleY="164092" custLinFactY="-56357" custLinFactNeighborX="-945" custLinFactNeighborY="-100000">
        <dgm:presLayoutVars>
          <dgm:bulletEnabled val="1"/>
        </dgm:presLayoutVars>
      </dgm:prSet>
      <dgm:spPr/>
    </dgm:pt>
    <dgm:pt modelId="{0F85D436-036B-4A9C-A901-BA69445B1EF6}" type="pres">
      <dgm:prSet presAssocID="{0CEB9A9A-16FF-4B52-9C2E-ADB92497121B}" presName="aSpace2" presStyleCnt="0"/>
      <dgm:spPr/>
    </dgm:pt>
    <dgm:pt modelId="{5B3516C8-B041-450B-8CC0-46B21485A5D2}" type="pres">
      <dgm:prSet presAssocID="{6663C875-CA2E-4993-B2C1-A7664AF1EFD8}" presName="childNode" presStyleLbl="node1" presStyleIdx="2" presStyleCnt="5" custScaleY="172222" custLinFactY="-55020" custLinFactNeighborX="-589" custLinFactNeighborY="-100000">
        <dgm:presLayoutVars>
          <dgm:bulletEnabled val="1"/>
        </dgm:presLayoutVars>
      </dgm:prSet>
      <dgm:spPr/>
    </dgm:pt>
    <dgm:pt modelId="{96018677-6D95-4DA3-A5C3-64C128C7886D}" type="pres">
      <dgm:prSet presAssocID="{6663C875-CA2E-4993-B2C1-A7664AF1EFD8}" presName="aSpace2" presStyleCnt="0"/>
      <dgm:spPr/>
    </dgm:pt>
    <dgm:pt modelId="{D02C5AAF-A609-44C9-B992-93E0430B4BAE}" type="pres">
      <dgm:prSet presAssocID="{23AAF3A0-57CD-4C10-8D66-2B634E17E04E}" presName="childNode" presStyleLbl="node1" presStyleIdx="3" presStyleCnt="5" custScaleX="113542" custScaleY="161427" custLinFactY="-40480" custLinFactNeighborX="-249" custLinFactNeighborY="-100000">
        <dgm:presLayoutVars>
          <dgm:bulletEnabled val="1"/>
        </dgm:presLayoutVars>
      </dgm:prSet>
      <dgm:spPr/>
    </dgm:pt>
    <dgm:pt modelId="{96A6D124-EE24-4112-837C-7A2834BD38D6}" type="pres">
      <dgm:prSet presAssocID="{23AAF3A0-57CD-4C10-8D66-2B634E17E04E}" presName="aSpace2" presStyleCnt="0"/>
      <dgm:spPr/>
    </dgm:pt>
    <dgm:pt modelId="{3B28231C-37DB-474F-940E-E4BBAD68FB89}" type="pres">
      <dgm:prSet presAssocID="{7BF53FFA-656C-4B7D-A387-681DED42099E}" presName="childNode" presStyleLbl="node1" presStyleIdx="4" presStyleCnt="5" custScaleX="113497" custScaleY="175457" custLinFactY="-26007" custLinFactNeighborX="-249" custLinFactNeighborY="-100000">
        <dgm:presLayoutVars>
          <dgm:bulletEnabled val="1"/>
        </dgm:presLayoutVars>
      </dgm:prSet>
      <dgm:spPr/>
    </dgm:pt>
  </dgm:ptLst>
  <dgm:cxnLst>
    <dgm:cxn modelId="{FBF38403-4D0E-4B99-BD0F-C8C40F3748CF}" type="presOf" srcId="{7BF53FFA-656C-4B7D-A387-681DED42099E}" destId="{3B28231C-37DB-474F-940E-E4BBAD68FB89}" srcOrd="0" destOrd="0" presId="urn:microsoft.com/office/officeart/2005/8/layout/lProcess2"/>
    <dgm:cxn modelId="{C5105A1F-B05B-4CFA-B339-F906FD93E2C6}" srcId="{228C54F8-759D-48F1-870F-84EE128D7319}" destId="{7BF53FFA-656C-4B7D-A387-681DED42099E}" srcOrd="4" destOrd="0" parTransId="{76229598-3226-40C3-B701-A0498AD98DF0}" sibTransId="{5B695794-DCD4-476D-AD90-8A7C5686D775}"/>
    <dgm:cxn modelId="{EEFEFD36-F159-442C-B8C1-B636C0F4730A}" type="presOf" srcId="{228C54F8-759D-48F1-870F-84EE128D7319}" destId="{D9B9C2DC-E0E4-4607-91EF-DC041C24C34B}" srcOrd="1" destOrd="0" presId="urn:microsoft.com/office/officeart/2005/8/layout/lProcess2"/>
    <dgm:cxn modelId="{72C93164-A1C3-41DD-BBA4-D60B3B31C406}" srcId="{228C54F8-759D-48F1-870F-84EE128D7319}" destId="{00CED808-8346-4106-8E78-027096D404C9}" srcOrd="0" destOrd="0" parTransId="{E7DAB8D1-425A-4E5E-B734-23DCD64B144B}" sibTransId="{A02A98BF-AC61-48A5-96A7-0509F051F0FD}"/>
    <dgm:cxn modelId="{ED12484A-2473-428B-A0A7-785C696E37A8}" srcId="{228C54F8-759D-48F1-870F-84EE128D7319}" destId="{23AAF3A0-57CD-4C10-8D66-2B634E17E04E}" srcOrd="3" destOrd="0" parTransId="{0F290E63-AEFF-43E3-93B0-3BA4763E94FE}" sibTransId="{156DCC7B-20D3-4805-88A8-2F310ABB590D}"/>
    <dgm:cxn modelId="{73656771-29C6-432E-96F3-935740CCAEC7}" type="presOf" srcId="{00CED808-8346-4106-8E78-027096D404C9}" destId="{21E0C691-59F2-4E0D-8B5D-EF1CF40B445F}" srcOrd="0" destOrd="0" presId="urn:microsoft.com/office/officeart/2005/8/layout/lProcess2"/>
    <dgm:cxn modelId="{765DA08D-22C4-41EC-BEB5-BB2FAAB8E0CE}" type="presOf" srcId="{228C54F8-759D-48F1-870F-84EE128D7319}" destId="{B31FF19C-1237-49BC-B4D8-D12A61573679}" srcOrd="0" destOrd="0" presId="urn:microsoft.com/office/officeart/2005/8/layout/lProcess2"/>
    <dgm:cxn modelId="{121B389A-99BB-4E44-BEC1-0D920B92EA63}" type="presOf" srcId="{23AAF3A0-57CD-4C10-8D66-2B634E17E04E}" destId="{D02C5AAF-A609-44C9-B992-93E0430B4BAE}" srcOrd="0" destOrd="0" presId="urn:microsoft.com/office/officeart/2005/8/layout/lProcess2"/>
    <dgm:cxn modelId="{16D14DAA-0D94-45ED-B19C-46D77F760217}" type="presOf" srcId="{6663C875-CA2E-4993-B2C1-A7664AF1EFD8}" destId="{5B3516C8-B041-450B-8CC0-46B21485A5D2}" srcOrd="0" destOrd="0" presId="urn:microsoft.com/office/officeart/2005/8/layout/lProcess2"/>
    <dgm:cxn modelId="{258435C1-3558-4002-A61B-545D9ACBB587}" srcId="{228C54F8-759D-48F1-870F-84EE128D7319}" destId="{6663C875-CA2E-4993-B2C1-A7664AF1EFD8}" srcOrd="2" destOrd="0" parTransId="{29771276-332B-4FA1-8C9E-CCBE06B5C745}" sibTransId="{012E70E6-1A3E-4379-9AB6-ADB3E08038A1}"/>
    <dgm:cxn modelId="{1EE223CA-134B-4FA0-9F62-65C4935685FA}" type="presOf" srcId="{177155DC-DE75-49A8-90CA-E2E2BC83BCF1}" destId="{D5AC3CBA-D218-4B04-8518-BECC3B03519F}" srcOrd="0" destOrd="0" presId="urn:microsoft.com/office/officeart/2005/8/layout/lProcess2"/>
    <dgm:cxn modelId="{7A5563DB-3DAE-45CC-BCE2-BBC1B35D3BC4}" srcId="{177155DC-DE75-49A8-90CA-E2E2BC83BCF1}" destId="{228C54F8-759D-48F1-870F-84EE128D7319}" srcOrd="0" destOrd="0" parTransId="{52CA5DB5-BD5A-469B-ABFB-A8CFBCF4A683}" sibTransId="{4CD77CED-BD00-4251-95FE-30124EB35A52}"/>
    <dgm:cxn modelId="{7F46A4EF-B603-4891-A1F4-ECAC85A5AF23}" type="presOf" srcId="{0CEB9A9A-16FF-4B52-9C2E-ADB92497121B}" destId="{7D03985F-6D49-498B-991D-739EEBB0D93B}" srcOrd="0" destOrd="0" presId="urn:microsoft.com/office/officeart/2005/8/layout/lProcess2"/>
    <dgm:cxn modelId="{214D3EF6-E707-4594-933F-7D0FB09C7FA7}" srcId="{228C54F8-759D-48F1-870F-84EE128D7319}" destId="{0CEB9A9A-16FF-4B52-9C2E-ADB92497121B}" srcOrd="1" destOrd="0" parTransId="{DE7D6415-7A60-4277-B6FB-FEE52F64E06E}" sibTransId="{9D6C0CD5-70FB-4DFE-8375-0BCAFF25D907}"/>
    <dgm:cxn modelId="{AFE3709D-5B6E-464F-A5DB-79DA21559E0F}" type="presParOf" srcId="{D5AC3CBA-D218-4B04-8518-BECC3B03519F}" destId="{122CC8DC-4E52-40E5-9472-D56FD30C780B}" srcOrd="0" destOrd="0" presId="urn:microsoft.com/office/officeart/2005/8/layout/lProcess2"/>
    <dgm:cxn modelId="{A200AD72-C2C9-4CF6-9F34-C41334A10265}" type="presParOf" srcId="{122CC8DC-4E52-40E5-9472-D56FD30C780B}" destId="{B31FF19C-1237-49BC-B4D8-D12A61573679}" srcOrd="0" destOrd="0" presId="urn:microsoft.com/office/officeart/2005/8/layout/lProcess2"/>
    <dgm:cxn modelId="{41F10862-FA50-44FB-BFA8-75B14E24DB33}" type="presParOf" srcId="{122CC8DC-4E52-40E5-9472-D56FD30C780B}" destId="{D9B9C2DC-E0E4-4607-91EF-DC041C24C34B}" srcOrd="1" destOrd="0" presId="urn:microsoft.com/office/officeart/2005/8/layout/lProcess2"/>
    <dgm:cxn modelId="{FCB4978C-10D1-4501-B2B7-B0D53E55882A}" type="presParOf" srcId="{122CC8DC-4E52-40E5-9472-D56FD30C780B}" destId="{55D7D3BE-DF56-4559-B1B2-BCCE4A574146}" srcOrd="2" destOrd="0" presId="urn:microsoft.com/office/officeart/2005/8/layout/lProcess2"/>
    <dgm:cxn modelId="{BCBDA3AB-9C9F-4DAC-B49A-90552B34D97D}" type="presParOf" srcId="{55D7D3BE-DF56-4559-B1B2-BCCE4A574146}" destId="{766F442A-B5C5-4852-9C96-05F4DFB6093F}" srcOrd="0" destOrd="0" presId="urn:microsoft.com/office/officeart/2005/8/layout/lProcess2"/>
    <dgm:cxn modelId="{F4AF805D-B59B-4B49-8E8F-FA5665141278}" type="presParOf" srcId="{766F442A-B5C5-4852-9C96-05F4DFB6093F}" destId="{21E0C691-59F2-4E0D-8B5D-EF1CF40B445F}" srcOrd="0" destOrd="0" presId="urn:microsoft.com/office/officeart/2005/8/layout/lProcess2"/>
    <dgm:cxn modelId="{D10D5D14-0F6A-49EC-805F-4BE0D1421ED4}" type="presParOf" srcId="{766F442A-B5C5-4852-9C96-05F4DFB6093F}" destId="{5AA4CF52-6AFA-49CD-BACE-B44CCD412FFD}" srcOrd="1" destOrd="0" presId="urn:microsoft.com/office/officeart/2005/8/layout/lProcess2"/>
    <dgm:cxn modelId="{326F45AE-4D9B-48B1-B206-5AD50DF0EE4D}" type="presParOf" srcId="{766F442A-B5C5-4852-9C96-05F4DFB6093F}" destId="{7D03985F-6D49-498B-991D-739EEBB0D93B}" srcOrd="2" destOrd="0" presId="urn:microsoft.com/office/officeart/2005/8/layout/lProcess2"/>
    <dgm:cxn modelId="{1C02EAF0-92CF-432D-98B8-EE6C8395A78A}" type="presParOf" srcId="{766F442A-B5C5-4852-9C96-05F4DFB6093F}" destId="{0F85D436-036B-4A9C-A901-BA69445B1EF6}" srcOrd="3" destOrd="0" presId="urn:microsoft.com/office/officeart/2005/8/layout/lProcess2"/>
    <dgm:cxn modelId="{4F821AF4-D78B-4DDC-9E8A-E02CA3402BDC}" type="presParOf" srcId="{766F442A-B5C5-4852-9C96-05F4DFB6093F}" destId="{5B3516C8-B041-450B-8CC0-46B21485A5D2}" srcOrd="4" destOrd="0" presId="urn:microsoft.com/office/officeart/2005/8/layout/lProcess2"/>
    <dgm:cxn modelId="{767AA5BE-AB25-4C2F-9C76-B28C7CD54177}" type="presParOf" srcId="{766F442A-B5C5-4852-9C96-05F4DFB6093F}" destId="{96018677-6D95-4DA3-A5C3-64C128C7886D}" srcOrd="5" destOrd="0" presId="urn:microsoft.com/office/officeart/2005/8/layout/lProcess2"/>
    <dgm:cxn modelId="{2A7905FA-BC84-4EF6-B43D-DE95FEE01C67}" type="presParOf" srcId="{766F442A-B5C5-4852-9C96-05F4DFB6093F}" destId="{D02C5AAF-A609-44C9-B992-93E0430B4BAE}" srcOrd="6" destOrd="0" presId="urn:microsoft.com/office/officeart/2005/8/layout/lProcess2"/>
    <dgm:cxn modelId="{46B2B093-42CF-4479-BB42-7E022C1F83B2}" type="presParOf" srcId="{766F442A-B5C5-4852-9C96-05F4DFB6093F}" destId="{96A6D124-EE24-4112-837C-7A2834BD38D6}" srcOrd="7" destOrd="0" presId="urn:microsoft.com/office/officeart/2005/8/layout/lProcess2"/>
    <dgm:cxn modelId="{609E0FBD-37F9-4D44-A393-E49F78740D7A}" type="presParOf" srcId="{766F442A-B5C5-4852-9C96-05F4DFB6093F}" destId="{3B28231C-37DB-474F-940E-E4BBAD68FB89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7155DC-DE75-49A8-90CA-E2E2BC83BCF1}" type="doc">
      <dgm:prSet loTypeId="urn:microsoft.com/office/officeart/2005/8/layout/lProcess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8C54F8-759D-48F1-870F-84EE128D7319}">
      <dgm:prSet phldrT="[Текст]" custT="1"/>
      <dgm:spPr>
        <a:blipFill dpi="0" rotWithShape="0">
          <a:blip xmlns:r="http://schemas.openxmlformats.org/officeDocument/2006/relationships" r:embed="rId1">
            <a:alphaModFix amt="49000"/>
          </a:blip>
          <a:srcRect/>
          <a:stretch>
            <a:fillRect/>
          </a:stretch>
        </a:blipFill>
        <a:effectLst>
          <a:outerShdw blurRad="50800" dist="50800" dir="5400000" algn="ctr" rotWithShape="0">
            <a:srgbClr val="000000">
              <a:alpha val="46000"/>
            </a:srgbClr>
          </a:outerShdw>
        </a:effectLst>
      </dgm:spPr>
      <dgm:t>
        <a:bodyPr/>
        <a:lstStyle/>
        <a:p>
          <a:r>
            <a: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</a:p>
      </dgm:t>
    </dgm:pt>
    <dgm:pt modelId="{52CA5DB5-BD5A-469B-ABFB-A8CFBCF4A683}" type="parTrans" cxnId="{7A5563DB-3DAE-45CC-BCE2-BBC1B35D3BC4}">
      <dgm:prSet/>
      <dgm:spPr/>
      <dgm:t>
        <a:bodyPr/>
        <a:lstStyle/>
        <a:p>
          <a:endParaRPr lang="ru-RU"/>
        </a:p>
      </dgm:t>
    </dgm:pt>
    <dgm:pt modelId="{4CD77CED-BD00-4251-95FE-30124EB35A52}" type="sibTrans" cxnId="{7A5563DB-3DAE-45CC-BCE2-BBC1B35D3BC4}">
      <dgm:prSet/>
      <dgm:spPr/>
      <dgm:t>
        <a:bodyPr/>
        <a:lstStyle/>
        <a:p>
          <a:endParaRPr lang="ru-RU"/>
        </a:p>
      </dgm:t>
    </dgm:pt>
    <dgm:pt modelId="{00CED808-8346-4106-8E78-027096D404C9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ЖИЛИЩНОЕ ХОЗЯЙСТВО  ТЫС. РУБ. 277,7 </a:t>
          </a:r>
          <a:r>
            <a:rPr lang="ru-RU" sz="16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(взносы капремонт)</a:t>
          </a:r>
        </a:p>
      </dgm:t>
    </dgm:pt>
    <dgm:pt modelId="{E7DAB8D1-425A-4E5E-B734-23DCD64B144B}" type="parTrans" cxnId="{72C93164-A1C3-41DD-BBA4-D60B3B31C406}">
      <dgm:prSet/>
      <dgm:spPr/>
      <dgm:t>
        <a:bodyPr/>
        <a:lstStyle/>
        <a:p>
          <a:endParaRPr lang="ru-RU"/>
        </a:p>
      </dgm:t>
    </dgm:pt>
    <dgm:pt modelId="{A02A98BF-AC61-48A5-96A7-0509F051F0FD}" type="sibTrans" cxnId="{72C93164-A1C3-41DD-BBA4-D60B3B31C406}">
      <dgm:prSet/>
      <dgm:spPr/>
      <dgm:t>
        <a:bodyPr/>
        <a:lstStyle/>
        <a:p>
          <a:endParaRPr lang="ru-RU"/>
        </a:p>
      </dgm:t>
    </dgm:pt>
    <dgm:pt modelId="{23AAF3A0-57CD-4C10-8D66-2B634E17E04E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КОММУНАЛЬНОЕ ХОЗЯЙСТВО 397,2 </a:t>
          </a:r>
          <a:r>
            <a:rPr lang="ru-RU" sz="16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(ТО газовых сетей, возмещение затрат по бане, ремонт теплотрассы)</a:t>
          </a:r>
        </a:p>
      </dgm:t>
    </dgm:pt>
    <dgm:pt modelId="{0F290E63-AEFF-43E3-93B0-3BA4763E94FE}" type="parTrans" cxnId="{ED12484A-2473-428B-A0A7-785C696E37A8}">
      <dgm:prSet/>
      <dgm:spPr/>
      <dgm:t>
        <a:bodyPr/>
        <a:lstStyle/>
        <a:p>
          <a:endParaRPr lang="ru-RU"/>
        </a:p>
      </dgm:t>
    </dgm:pt>
    <dgm:pt modelId="{156DCC7B-20D3-4805-88A8-2F310ABB590D}" type="sibTrans" cxnId="{ED12484A-2473-428B-A0A7-785C696E37A8}">
      <dgm:prSet/>
      <dgm:spPr/>
      <dgm:t>
        <a:bodyPr/>
        <a:lstStyle/>
        <a:p>
          <a:endParaRPr lang="ru-RU"/>
        </a:p>
      </dgm:t>
    </dgm:pt>
    <dgm:pt modelId="{F0AA2474-0604-42F5-958C-EDCAEA9EC2F9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БЛАГОУСТРОЙСТВО 1839,5 </a:t>
          </a:r>
          <a:r>
            <a:rPr lang="ru-RU" sz="16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.:</a:t>
          </a:r>
        </a:p>
      </dgm:t>
    </dgm:pt>
    <dgm:pt modelId="{6B4A6F85-4696-4501-82C8-A2E43478908D}" type="parTrans" cxnId="{7B778BF4-AB1E-4309-8005-F873260FDA21}">
      <dgm:prSet/>
      <dgm:spPr/>
      <dgm:t>
        <a:bodyPr/>
        <a:lstStyle/>
        <a:p>
          <a:endParaRPr lang="ru-RU"/>
        </a:p>
      </dgm:t>
    </dgm:pt>
    <dgm:pt modelId="{3E981D89-7467-4055-B37E-A91444AF7CDE}" type="sibTrans" cxnId="{7B778BF4-AB1E-4309-8005-F873260FDA21}">
      <dgm:prSet/>
      <dgm:spPr/>
      <dgm:t>
        <a:bodyPr/>
        <a:lstStyle/>
        <a:p>
          <a:endParaRPr lang="ru-RU"/>
        </a:p>
      </dgm:t>
    </dgm:pt>
    <dgm:pt modelId="{AE2DAA89-049D-4264-8110-9425AF376ED8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-УЛИЧНОЕ ОСВЕЩЕНИЕ 1152,2 </a:t>
          </a:r>
          <a:r>
            <a:rPr lang="ru-RU" sz="16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283AC4B9-1FF7-40B3-82B9-9CE59E8738DB}" type="parTrans" cxnId="{11B259C3-1615-4F00-B8CF-08F65748B7F1}">
      <dgm:prSet/>
      <dgm:spPr/>
      <dgm:t>
        <a:bodyPr/>
        <a:lstStyle/>
        <a:p>
          <a:endParaRPr lang="ru-RU"/>
        </a:p>
      </dgm:t>
    </dgm:pt>
    <dgm:pt modelId="{9B5C8882-62FC-4A8E-A037-FEEADE27C032}" type="sibTrans" cxnId="{11B259C3-1615-4F00-B8CF-08F65748B7F1}">
      <dgm:prSet/>
      <dgm:spPr/>
      <dgm:t>
        <a:bodyPr/>
        <a:lstStyle/>
        <a:p>
          <a:endParaRPr lang="ru-RU"/>
        </a:p>
      </dgm:t>
    </dgm:pt>
    <dgm:pt modelId="{D4DAFBF4-C453-4718-9993-EF02C4454BDB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-РАСХОДЫ НА УБОРКУ ТЕРРИТОРИЙ, ПРОВЕДЕНИЕ СУББОТНИКОВ 687,3  тыс. руб.</a:t>
          </a:r>
        </a:p>
      </dgm:t>
    </dgm:pt>
    <dgm:pt modelId="{912D25C8-D07A-4FB8-BA33-4513181BB514}" type="parTrans" cxnId="{F61AA483-BF07-4352-9161-3F0D3425B127}">
      <dgm:prSet/>
      <dgm:spPr/>
      <dgm:t>
        <a:bodyPr/>
        <a:lstStyle/>
        <a:p>
          <a:endParaRPr lang="ru-RU"/>
        </a:p>
      </dgm:t>
    </dgm:pt>
    <dgm:pt modelId="{02A5ABF0-6B8C-43F4-AC53-03D99ACF5607}" type="sibTrans" cxnId="{F61AA483-BF07-4352-9161-3F0D3425B127}">
      <dgm:prSet/>
      <dgm:spPr/>
      <dgm:t>
        <a:bodyPr/>
        <a:lstStyle/>
        <a:p>
          <a:endParaRPr lang="ru-RU"/>
        </a:p>
      </dgm:t>
    </dgm:pt>
    <dgm:pt modelId="{D5AC3CBA-D218-4B04-8518-BECC3B03519F}" type="pres">
      <dgm:prSet presAssocID="{177155DC-DE75-49A8-90CA-E2E2BC83BCF1}" presName="theList" presStyleCnt="0">
        <dgm:presLayoutVars>
          <dgm:dir/>
          <dgm:animLvl val="lvl"/>
          <dgm:resizeHandles val="exact"/>
        </dgm:presLayoutVars>
      </dgm:prSet>
      <dgm:spPr/>
    </dgm:pt>
    <dgm:pt modelId="{122CC8DC-4E52-40E5-9472-D56FD30C780B}" type="pres">
      <dgm:prSet presAssocID="{228C54F8-759D-48F1-870F-84EE128D7319}" presName="compNode" presStyleCnt="0"/>
      <dgm:spPr/>
    </dgm:pt>
    <dgm:pt modelId="{B31FF19C-1237-49BC-B4D8-D12A61573679}" type="pres">
      <dgm:prSet presAssocID="{228C54F8-759D-48F1-870F-84EE128D7319}" presName="aNode" presStyleLbl="bgShp" presStyleIdx="0" presStyleCnt="1" custLinFactNeighborX="-6329" custLinFactNeighborY="-459"/>
      <dgm:spPr/>
    </dgm:pt>
    <dgm:pt modelId="{D9B9C2DC-E0E4-4607-91EF-DC041C24C34B}" type="pres">
      <dgm:prSet presAssocID="{228C54F8-759D-48F1-870F-84EE128D7319}" presName="textNode" presStyleLbl="bgShp" presStyleIdx="0" presStyleCnt="1"/>
      <dgm:spPr/>
    </dgm:pt>
    <dgm:pt modelId="{55D7D3BE-DF56-4559-B1B2-BCCE4A574146}" type="pres">
      <dgm:prSet presAssocID="{228C54F8-759D-48F1-870F-84EE128D7319}" presName="compChildNode" presStyleCnt="0"/>
      <dgm:spPr/>
    </dgm:pt>
    <dgm:pt modelId="{766F442A-B5C5-4852-9C96-05F4DFB6093F}" type="pres">
      <dgm:prSet presAssocID="{228C54F8-759D-48F1-870F-84EE128D7319}" presName="theInnerList" presStyleCnt="0"/>
      <dgm:spPr/>
    </dgm:pt>
    <dgm:pt modelId="{21E0C691-59F2-4E0D-8B5D-EF1CF40B445F}" type="pres">
      <dgm:prSet presAssocID="{00CED808-8346-4106-8E78-027096D404C9}" presName="childNode" presStyleLbl="node1" presStyleIdx="0" presStyleCnt="5" custScaleY="162880" custLinFactY="-80451" custLinFactNeighborX="-610" custLinFactNeighborY="-100000">
        <dgm:presLayoutVars>
          <dgm:bulletEnabled val="1"/>
        </dgm:presLayoutVars>
      </dgm:prSet>
      <dgm:spPr/>
    </dgm:pt>
    <dgm:pt modelId="{5AA4CF52-6AFA-49CD-BACE-B44CCD412FFD}" type="pres">
      <dgm:prSet presAssocID="{00CED808-8346-4106-8E78-027096D404C9}" presName="aSpace2" presStyleCnt="0"/>
      <dgm:spPr/>
    </dgm:pt>
    <dgm:pt modelId="{D02C5AAF-A609-44C9-B992-93E0430B4BAE}" type="pres">
      <dgm:prSet presAssocID="{23AAF3A0-57CD-4C10-8D66-2B634E17E04E}" presName="childNode" presStyleLbl="node1" presStyleIdx="1" presStyleCnt="5" custScaleY="192174" custLinFactY="-40099" custLinFactNeighborX="-814" custLinFactNeighborY="-100000">
        <dgm:presLayoutVars>
          <dgm:bulletEnabled val="1"/>
        </dgm:presLayoutVars>
      </dgm:prSet>
      <dgm:spPr/>
    </dgm:pt>
    <dgm:pt modelId="{96A6D124-EE24-4112-837C-7A2834BD38D6}" type="pres">
      <dgm:prSet presAssocID="{23AAF3A0-57CD-4C10-8D66-2B634E17E04E}" presName="aSpace2" presStyleCnt="0"/>
      <dgm:spPr/>
    </dgm:pt>
    <dgm:pt modelId="{7C6342F9-EF1A-4DFE-90E9-AD7ACADD6262}" type="pres">
      <dgm:prSet presAssocID="{F0AA2474-0604-42F5-958C-EDCAEA9EC2F9}" presName="childNode" presStyleLbl="node1" presStyleIdx="2" presStyleCnt="5" custScaleY="177034" custLinFactY="-25598" custLinFactNeighborX="-1017" custLinFactNeighborY="-100000">
        <dgm:presLayoutVars>
          <dgm:bulletEnabled val="1"/>
        </dgm:presLayoutVars>
      </dgm:prSet>
      <dgm:spPr/>
    </dgm:pt>
    <dgm:pt modelId="{334651AF-1919-44AA-89EB-A62D08300648}" type="pres">
      <dgm:prSet presAssocID="{F0AA2474-0604-42F5-958C-EDCAEA9EC2F9}" presName="aSpace2" presStyleCnt="0"/>
      <dgm:spPr/>
    </dgm:pt>
    <dgm:pt modelId="{4F34469D-388D-4C90-AAB0-8BB028A17EFD}" type="pres">
      <dgm:prSet presAssocID="{AE2DAA89-049D-4264-8110-9425AF376ED8}" presName="childNode" presStyleLbl="node1" presStyleIdx="3" presStyleCnt="5" custScaleX="86874" custScaleY="157199">
        <dgm:presLayoutVars>
          <dgm:bulletEnabled val="1"/>
        </dgm:presLayoutVars>
      </dgm:prSet>
      <dgm:spPr/>
    </dgm:pt>
    <dgm:pt modelId="{033257FD-9E76-4125-91C6-1BFA61FD2981}" type="pres">
      <dgm:prSet presAssocID="{AE2DAA89-049D-4264-8110-9425AF376ED8}" presName="aSpace2" presStyleCnt="0"/>
      <dgm:spPr/>
    </dgm:pt>
    <dgm:pt modelId="{E229CD25-7E0C-496F-8354-22F9BC502763}" type="pres">
      <dgm:prSet presAssocID="{D4DAFBF4-C453-4718-9993-EF02C4454BDB}" presName="childNode" presStyleLbl="node1" presStyleIdx="4" presStyleCnt="5" custScaleX="86874" custScaleY="150328" custLinFactY="14362" custLinFactNeighborX="0" custLinFactNeighborY="100000">
        <dgm:presLayoutVars>
          <dgm:bulletEnabled val="1"/>
        </dgm:presLayoutVars>
      </dgm:prSet>
      <dgm:spPr/>
    </dgm:pt>
  </dgm:ptLst>
  <dgm:cxnLst>
    <dgm:cxn modelId="{9C795B0F-325D-48B3-B316-90CF62816E02}" type="presOf" srcId="{F0AA2474-0604-42F5-958C-EDCAEA9EC2F9}" destId="{7C6342F9-EF1A-4DFE-90E9-AD7ACADD6262}" srcOrd="0" destOrd="0" presId="urn:microsoft.com/office/officeart/2005/8/layout/lProcess2"/>
    <dgm:cxn modelId="{CDC13515-50D7-474B-BD08-A2ADBB8E624A}" type="presOf" srcId="{00CED808-8346-4106-8E78-027096D404C9}" destId="{21E0C691-59F2-4E0D-8B5D-EF1CF40B445F}" srcOrd="0" destOrd="0" presId="urn:microsoft.com/office/officeart/2005/8/layout/lProcess2"/>
    <dgm:cxn modelId="{D6206C3A-9D64-4010-82C9-696739439BD8}" type="presOf" srcId="{AE2DAA89-049D-4264-8110-9425AF376ED8}" destId="{4F34469D-388D-4C90-AAB0-8BB028A17EFD}" srcOrd="0" destOrd="0" presId="urn:microsoft.com/office/officeart/2005/8/layout/lProcess2"/>
    <dgm:cxn modelId="{72C93164-A1C3-41DD-BBA4-D60B3B31C406}" srcId="{228C54F8-759D-48F1-870F-84EE128D7319}" destId="{00CED808-8346-4106-8E78-027096D404C9}" srcOrd="0" destOrd="0" parTransId="{E7DAB8D1-425A-4E5E-B734-23DCD64B144B}" sibTransId="{A02A98BF-AC61-48A5-96A7-0509F051F0FD}"/>
    <dgm:cxn modelId="{ED12484A-2473-428B-A0A7-785C696E37A8}" srcId="{228C54F8-759D-48F1-870F-84EE128D7319}" destId="{23AAF3A0-57CD-4C10-8D66-2B634E17E04E}" srcOrd="1" destOrd="0" parTransId="{0F290E63-AEFF-43E3-93B0-3BA4763E94FE}" sibTransId="{156DCC7B-20D3-4805-88A8-2F310ABB590D}"/>
    <dgm:cxn modelId="{134D5381-9CD8-4E05-81C8-CDE844AA429D}" type="presOf" srcId="{D4DAFBF4-C453-4718-9993-EF02C4454BDB}" destId="{E229CD25-7E0C-496F-8354-22F9BC502763}" srcOrd="0" destOrd="0" presId="urn:microsoft.com/office/officeart/2005/8/layout/lProcess2"/>
    <dgm:cxn modelId="{F61AA483-BF07-4352-9161-3F0D3425B127}" srcId="{228C54F8-759D-48F1-870F-84EE128D7319}" destId="{D4DAFBF4-C453-4718-9993-EF02C4454BDB}" srcOrd="4" destOrd="0" parTransId="{912D25C8-D07A-4FB8-BA33-4513181BB514}" sibTransId="{02A5ABF0-6B8C-43F4-AC53-03D99ACF5607}"/>
    <dgm:cxn modelId="{29CF1B90-8EFF-4BD9-957C-7638D82AB9F3}" type="presOf" srcId="{228C54F8-759D-48F1-870F-84EE128D7319}" destId="{D9B9C2DC-E0E4-4607-91EF-DC041C24C34B}" srcOrd="1" destOrd="0" presId="urn:microsoft.com/office/officeart/2005/8/layout/lProcess2"/>
    <dgm:cxn modelId="{4F060CAD-CFC0-4023-8626-F03BB8429258}" type="presOf" srcId="{228C54F8-759D-48F1-870F-84EE128D7319}" destId="{B31FF19C-1237-49BC-B4D8-D12A61573679}" srcOrd="0" destOrd="0" presId="urn:microsoft.com/office/officeart/2005/8/layout/lProcess2"/>
    <dgm:cxn modelId="{7E7EA9C0-008F-4413-8FB7-4D3C4B42CE6F}" type="presOf" srcId="{177155DC-DE75-49A8-90CA-E2E2BC83BCF1}" destId="{D5AC3CBA-D218-4B04-8518-BECC3B03519F}" srcOrd="0" destOrd="0" presId="urn:microsoft.com/office/officeart/2005/8/layout/lProcess2"/>
    <dgm:cxn modelId="{11B259C3-1615-4F00-B8CF-08F65748B7F1}" srcId="{228C54F8-759D-48F1-870F-84EE128D7319}" destId="{AE2DAA89-049D-4264-8110-9425AF376ED8}" srcOrd="3" destOrd="0" parTransId="{283AC4B9-1FF7-40B3-82B9-9CE59E8738DB}" sibTransId="{9B5C8882-62FC-4A8E-A037-FEEADE27C032}"/>
    <dgm:cxn modelId="{7A5563DB-3DAE-45CC-BCE2-BBC1B35D3BC4}" srcId="{177155DC-DE75-49A8-90CA-E2E2BC83BCF1}" destId="{228C54F8-759D-48F1-870F-84EE128D7319}" srcOrd="0" destOrd="0" parTransId="{52CA5DB5-BD5A-469B-ABFB-A8CFBCF4A683}" sibTransId="{4CD77CED-BD00-4251-95FE-30124EB35A52}"/>
    <dgm:cxn modelId="{3F97A7E1-26D8-4018-844B-99D8FBA394F4}" type="presOf" srcId="{23AAF3A0-57CD-4C10-8D66-2B634E17E04E}" destId="{D02C5AAF-A609-44C9-B992-93E0430B4BAE}" srcOrd="0" destOrd="0" presId="urn:microsoft.com/office/officeart/2005/8/layout/lProcess2"/>
    <dgm:cxn modelId="{7B778BF4-AB1E-4309-8005-F873260FDA21}" srcId="{228C54F8-759D-48F1-870F-84EE128D7319}" destId="{F0AA2474-0604-42F5-958C-EDCAEA9EC2F9}" srcOrd="2" destOrd="0" parTransId="{6B4A6F85-4696-4501-82C8-A2E43478908D}" sibTransId="{3E981D89-7467-4055-B37E-A91444AF7CDE}"/>
    <dgm:cxn modelId="{239D55FB-DAF8-4BA7-9AE1-777454A5404F}" type="presParOf" srcId="{D5AC3CBA-D218-4B04-8518-BECC3B03519F}" destId="{122CC8DC-4E52-40E5-9472-D56FD30C780B}" srcOrd="0" destOrd="0" presId="urn:microsoft.com/office/officeart/2005/8/layout/lProcess2"/>
    <dgm:cxn modelId="{0EAD6B19-1758-4C2A-823A-397461F61AF5}" type="presParOf" srcId="{122CC8DC-4E52-40E5-9472-D56FD30C780B}" destId="{B31FF19C-1237-49BC-B4D8-D12A61573679}" srcOrd="0" destOrd="0" presId="urn:microsoft.com/office/officeart/2005/8/layout/lProcess2"/>
    <dgm:cxn modelId="{CCCF489C-1D7E-4FCE-8896-484D5BCCA817}" type="presParOf" srcId="{122CC8DC-4E52-40E5-9472-D56FD30C780B}" destId="{D9B9C2DC-E0E4-4607-91EF-DC041C24C34B}" srcOrd="1" destOrd="0" presId="urn:microsoft.com/office/officeart/2005/8/layout/lProcess2"/>
    <dgm:cxn modelId="{9DB9A75E-D76A-44EE-AF82-B494A9219FB6}" type="presParOf" srcId="{122CC8DC-4E52-40E5-9472-D56FD30C780B}" destId="{55D7D3BE-DF56-4559-B1B2-BCCE4A574146}" srcOrd="2" destOrd="0" presId="urn:microsoft.com/office/officeart/2005/8/layout/lProcess2"/>
    <dgm:cxn modelId="{0F08846B-B797-4DE7-AFD6-0A9DE587EACE}" type="presParOf" srcId="{55D7D3BE-DF56-4559-B1B2-BCCE4A574146}" destId="{766F442A-B5C5-4852-9C96-05F4DFB6093F}" srcOrd="0" destOrd="0" presId="urn:microsoft.com/office/officeart/2005/8/layout/lProcess2"/>
    <dgm:cxn modelId="{5160B3F1-FBE8-4689-B0DF-C03F76A6584C}" type="presParOf" srcId="{766F442A-B5C5-4852-9C96-05F4DFB6093F}" destId="{21E0C691-59F2-4E0D-8B5D-EF1CF40B445F}" srcOrd="0" destOrd="0" presId="urn:microsoft.com/office/officeart/2005/8/layout/lProcess2"/>
    <dgm:cxn modelId="{E571AA27-E20E-429C-9722-84D3FC1BF7F4}" type="presParOf" srcId="{766F442A-B5C5-4852-9C96-05F4DFB6093F}" destId="{5AA4CF52-6AFA-49CD-BACE-B44CCD412FFD}" srcOrd="1" destOrd="0" presId="urn:microsoft.com/office/officeart/2005/8/layout/lProcess2"/>
    <dgm:cxn modelId="{3DB25C89-9264-4244-BA3B-C4E3BBDA0E82}" type="presParOf" srcId="{766F442A-B5C5-4852-9C96-05F4DFB6093F}" destId="{D02C5AAF-A609-44C9-B992-93E0430B4BAE}" srcOrd="2" destOrd="0" presId="urn:microsoft.com/office/officeart/2005/8/layout/lProcess2"/>
    <dgm:cxn modelId="{A7E30947-C3E4-44F2-AFE5-74DD9BAE1AA9}" type="presParOf" srcId="{766F442A-B5C5-4852-9C96-05F4DFB6093F}" destId="{96A6D124-EE24-4112-837C-7A2834BD38D6}" srcOrd="3" destOrd="0" presId="urn:microsoft.com/office/officeart/2005/8/layout/lProcess2"/>
    <dgm:cxn modelId="{58AB767E-2A25-46AB-ABA2-A6D022994587}" type="presParOf" srcId="{766F442A-B5C5-4852-9C96-05F4DFB6093F}" destId="{7C6342F9-EF1A-4DFE-90E9-AD7ACADD6262}" srcOrd="4" destOrd="0" presId="urn:microsoft.com/office/officeart/2005/8/layout/lProcess2"/>
    <dgm:cxn modelId="{416F0EE8-5A0A-42CF-921A-7DDC4FB9EC21}" type="presParOf" srcId="{766F442A-B5C5-4852-9C96-05F4DFB6093F}" destId="{334651AF-1919-44AA-89EB-A62D08300648}" srcOrd="5" destOrd="0" presId="urn:microsoft.com/office/officeart/2005/8/layout/lProcess2"/>
    <dgm:cxn modelId="{7BC394D2-F415-4DC9-93F4-760D36943DFD}" type="presParOf" srcId="{766F442A-B5C5-4852-9C96-05F4DFB6093F}" destId="{4F34469D-388D-4C90-AAB0-8BB028A17EFD}" srcOrd="6" destOrd="0" presId="urn:microsoft.com/office/officeart/2005/8/layout/lProcess2"/>
    <dgm:cxn modelId="{F34DEC98-F715-416C-B0A0-E98DB2B2D4ED}" type="presParOf" srcId="{766F442A-B5C5-4852-9C96-05F4DFB6093F}" destId="{033257FD-9E76-4125-91C6-1BFA61FD2981}" srcOrd="7" destOrd="0" presId="urn:microsoft.com/office/officeart/2005/8/layout/lProcess2"/>
    <dgm:cxn modelId="{CAE58DD4-3A69-4EF2-9670-BE48257AF2A8}" type="presParOf" srcId="{766F442A-B5C5-4852-9C96-05F4DFB6093F}" destId="{E229CD25-7E0C-496F-8354-22F9BC502763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7155DC-DE75-49A8-90CA-E2E2BC83BCF1}" type="doc">
      <dgm:prSet loTypeId="urn:microsoft.com/office/officeart/2005/8/layout/lProcess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8C54F8-759D-48F1-870F-84EE128D7319}">
      <dgm:prSet phldrT="[Текст]" custT="1"/>
      <dgm:spPr>
        <a:blipFill dpi="0" rotWithShape="0">
          <a:blip xmlns:r="http://schemas.openxmlformats.org/officeDocument/2006/relationships" r:embed="rId1">
            <a:alphaModFix amt="41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КУЛЬТУРА</a:t>
          </a:r>
        </a:p>
      </dgm:t>
    </dgm:pt>
    <dgm:pt modelId="{52CA5DB5-BD5A-469B-ABFB-A8CFBCF4A683}" type="parTrans" cxnId="{7A5563DB-3DAE-45CC-BCE2-BBC1B35D3BC4}">
      <dgm:prSet/>
      <dgm:spPr/>
      <dgm:t>
        <a:bodyPr/>
        <a:lstStyle/>
        <a:p>
          <a:endParaRPr lang="ru-RU"/>
        </a:p>
      </dgm:t>
    </dgm:pt>
    <dgm:pt modelId="{4CD77CED-BD00-4251-95FE-30124EB35A52}" type="sibTrans" cxnId="{7A5563DB-3DAE-45CC-BCE2-BBC1B35D3BC4}">
      <dgm:prSet/>
      <dgm:spPr/>
      <dgm:t>
        <a:bodyPr/>
        <a:lstStyle/>
        <a:p>
          <a:endParaRPr lang="ru-RU"/>
        </a:p>
      </dgm:t>
    </dgm:pt>
    <dgm:pt modelId="{00CED808-8346-4106-8E78-027096D404C9}">
      <dgm:prSet phldrT="[Текст]" custT="1"/>
      <dgm:spPr>
        <a:solidFill>
          <a:schemeClr val="accent1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МП «Развитие в сфере культуры на территории МО Иссадское сельское поселение» – 4122,6 тыс. руб.</a:t>
          </a:r>
        </a:p>
      </dgm:t>
    </dgm:pt>
    <dgm:pt modelId="{E7DAB8D1-425A-4E5E-B734-23DCD64B144B}" type="parTrans" cxnId="{72C93164-A1C3-41DD-BBA4-D60B3B31C406}">
      <dgm:prSet/>
      <dgm:spPr/>
      <dgm:t>
        <a:bodyPr/>
        <a:lstStyle/>
        <a:p>
          <a:endParaRPr lang="ru-RU"/>
        </a:p>
      </dgm:t>
    </dgm:pt>
    <dgm:pt modelId="{A02A98BF-AC61-48A5-96A7-0509F051F0FD}" type="sibTrans" cxnId="{72C93164-A1C3-41DD-BBA4-D60B3B31C406}">
      <dgm:prSet/>
      <dgm:spPr/>
      <dgm:t>
        <a:bodyPr/>
        <a:lstStyle/>
        <a:p>
          <a:endParaRPr lang="ru-RU"/>
        </a:p>
      </dgm:t>
    </dgm:pt>
    <dgm:pt modelId="{23AAF3A0-57CD-4C10-8D66-2B634E17E04E}">
      <dgm:prSet phldrT="[Текст]" custT="1"/>
      <dgm:spPr>
        <a:solidFill>
          <a:schemeClr val="accent1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НА ВЫПОЛНЕНИЕ МУНИЦИПАЛЬНОГО ЗАДАНИЯ </a:t>
          </a:r>
        </a:p>
        <a:p>
          <a:r>
            <a: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3482,7 тыс. руб.</a:t>
          </a:r>
        </a:p>
      </dgm:t>
    </dgm:pt>
    <dgm:pt modelId="{0F290E63-AEFF-43E3-93B0-3BA4763E94FE}" type="parTrans" cxnId="{ED12484A-2473-428B-A0A7-785C696E37A8}">
      <dgm:prSet/>
      <dgm:spPr/>
      <dgm:t>
        <a:bodyPr/>
        <a:lstStyle/>
        <a:p>
          <a:endParaRPr lang="ru-RU"/>
        </a:p>
      </dgm:t>
    </dgm:pt>
    <dgm:pt modelId="{156DCC7B-20D3-4805-88A8-2F310ABB590D}" type="sibTrans" cxnId="{ED12484A-2473-428B-A0A7-785C696E37A8}">
      <dgm:prSet/>
      <dgm:spPr/>
      <dgm:t>
        <a:bodyPr/>
        <a:lstStyle/>
        <a:p>
          <a:endParaRPr lang="ru-RU"/>
        </a:p>
      </dgm:t>
    </dgm:pt>
    <dgm:pt modelId="{F0AA2474-0604-42F5-958C-EDCAEA9EC2F9}">
      <dgm:prSet phldrT="[Текст]" custT="1"/>
      <dgm:spPr>
        <a:solidFill>
          <a:schemeClr val="accent1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НА ОБЕСПЕЧЕНИЕ ВЫПЛАТ СТИМУЛИРУЮЩЕГО ХАРАКТЕРА 524,9 тыс. руб.</a:t>
          </a:r>
        </a:p>
      </dgm:t>
    </dgm:pt>
    <dgm:pt modelId="{6B4A6F85-4696-4501-82C8-A2E43478908D}" type="parTrans" cxnId="{7B778BF4-AB1E-4309-8005-F873260FDA21}">
      <dgm:prSet/>
      <dgm:spPr/>
      <dgm:t>
        <a:bodyPr/>
        <a:lstStyle/>
        <a:p>
          <a:endParaRPr lang="ru-RU"/>
        </a:p>
      </dgm:t>
    </dgm:pt>
    <dgm:pt modelId="{3E981D89-7467-4055-B37E-A91444AF7CDE}" type="sibTrans" cxnId="{7B778BF4-AB1E-4309-8005-F873260FDA21}">
      <dgm:prSet/>
      <dgm:spPr/>
      <dgm:t>
        <a:bodyPr/>
        <a:lstStyle/>
        <a:p>
          <a:endParaRPr lang="ru-RU"/>
        </a:p>
      </dgm:t>
    </dgm:pt>
    <dgm:pt modelId="{AE2DAA89-049D-4264-8110-9425AF376ED8}">
      <dgm:prSet phldrT="[Текст]" custT="1"/>
      <dgm:spPr>
        <a:solidFill>
          <a:schemeClr val="accent1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НА ПРОВЕДЕНИЕ КУЛЬТУРНО-МАССОВЫХ МЕРОПРИЯТИЙ 115,0 тыс. руб.</a:t>
          </a:r>
        </a:p>
      </dgm:t>
    </dgm:pt>
    <dgm:pt modelId="{283AC4B9-1FF7-40B3-82B9-9CE59E8738DB}" type="parTrans" cxnId="{11B259C3-1615-4F00-B8CF-08F65748B7F1}">
      <dgm:prSet/>
      <dgm:spPr/>
      <dgm:t>
        <a:bodyPr/>
        <a:lstStyle/>
        <a:p>
          <a:endParaRPr lang="ru-RU"/>
        </a:p>
      </dgm:t>
    </dgm:pt>
    <dgm:pt modelId="{9B5C8882-62FC-4A8E-A037-FEEADE27C032}" type="sibTrans" cxnId="{11B259C3-1615-4F00-B8CF-08F65748B7F1}">
      <dgm:prSet/>
      <dgm:spPr/>
      <dgm:t>
        <a:bodyPr/>
        <a:lstStyle/>
        <a:p>
          <a:endParaRPr lang="ru-RU"/>
        </a:p>
      </dgm:t>
    </dgm:pt>
    <dgm:pt modelId="{31BC5406-8AF7-4ADE-A48D-AE7962541547}">
      <dgm:prSet custT="1"/>
      <dgm:spPr>
        <a:solidFill>
          <a:schemeClr val="accent1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ru-RU" sz="20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в том числе</a:t>
          </a:r>
          <a:r>
            <a: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:</a:t>
          </a:r>
        </a:p>
      </dgm:t>
    </dgm:pt>
    <dgm:pt modelId="{A79B2374-6578-4E14-ABC1-D99DDFC497B0}" type="parTrans" cxnId="{9B579438-E6B1-4C17-AAF1-9A0C508B0775}">
      <dgm:prSet/>
      <dgm:spPr/>
      <dgm:t>
        <a:bodyPr/>
        <a:lstStyle/>
        <a:p>
          <a:endParaRPr lang="ru-RU"/>
        </a:p>
      </dgm:t>
    </dgm:pt>
    <dgm:pt modelId="{85846699-40DA-4584-9692-4BFFEA2BAD02}" type="sibTrans" cxnId="{9B579438-E6B1-4C17-AAF1-9A0C508B0775}">
      <dgm:prSet/>
      <dgm:spPr/>
      <dgm:t>
        <a:bodyPr/>
        <a:lstStyle/>
        <a:p>
          <a:endParaRPr lang="ru-RU"/>
        </a:p>
      </dgm:t>
    </dgm:pt>
    <dgm:pt modelId="{D5AC3CBA-D218-4B04-8518-BECC3B03519F}" type="pres">
      <dgm:prSet presAssocID="{177155DC-DE75-49A8-90CA-E2E2BC83BCF1}" presName="theList" presStyleCnt="0">
        <dgm:presLayoutVars>
          <dgm:dir/>
          <dgm:animLvl val="lvl"/>
          <dgm:resizeHandles val="exact"/>
        </dgm:presLayoutVars>
      </dgm:prSet>
      <dgm:spPr/>
    </dgm:pt>
    <dgm:pt modelId="{122CC8DC-4E52-40E5-9472-D56FD30C780B}" type="pres">
      <dgm:prSet presAssocID="{228C54F8-759D-48F1-870F-84EE128D7319}" presName="compNode" presStyleCnt="0"/>
      <dgm:spPr/>
    </dgm:pt>
    <dgm:pt modelId="{B31FF19C-1237-49BC-B4D8-D12A61573679}" type="pres">
      <dgm:prSet presAssocID="{228C54F8-759D-48F1-870F-84EE128D7319}" presName="aNode" presStyleLbl="bgShp" presStyleIdx="0" presStyleCnt="1" custLinFactNeighborX="188" custLinFactNeighborY="1701"/>
      <dgm:spPr/>
    </dgm:pt>
    <dgm:pt modelId="{D9B9C2DC-E0E4-4607-91EF-DC041C24C34B}" type="pres">
      <dgm:prSet presAssocID="{228C54F8-759D-48F1-870F-84EE128D7319}" presName="textNode" presStyleLbl="bgShp" presStyleIdx="0" presStyleCnt="1"/>
      <dgm:spPr/>
    </dgm:pt>
    <dgm:pt modelId="{55D7D3BE-DF56-4559-B1B2-BCCE4A574146}" type="pres">
      <dgm:prSet presAssocID="{228C54F8-759D-48F1-870F-84EE128D7319}" presName="compChildNode" presStyleCnt="0"/>
      <dgm:spPr/>
    </dgm:pt>
    <dgm:pt modelId="{766F442A-B5C5-4852-9C96-05F4DFB6093F}" type="pres">
      <dgm:prSet presAssocID="{228C54F8-759D-48F1-870F-84EE128D7319}" presName="theInnerList" presStyleCnt="0"/>
      <dgm:spPr/>
    </dgm:pt>
    <dgm:pt modelId="{21E0C691-59F2-4E0D-8B5D-EF1CF40B445F}" type="pres">
      <dgm:prSet presAssocID="{00CED808-8346-4106-8E78-027096D404C9}" presName="childNode" presStyleLbl="node1" presStyleIdx="0" presStyleCnt="5" custScaleY="162880" custLinFactY="-80451" custLinFactNeighborX="-610" custLinFactNeighborY="-100000">
        <dgm:presLayoutVars>
          <dgm:bulletEnabled val="1"/>
        </dgm:presLayoutVars>
      </dgm:prSet>
      <dgm:spPr/>
    </dgm:pt>
    <dgm:pt modelId="{5AA4CF52-6AFA-49CD-BACE-B44CCD412FFD}" type="pres">
      <dgm:prSet presAssocID="{00CED808-8346-4106-8E78-027096D404C9}" presName="aSpace2" presStyleCnt="0"/>
      <dgm:spPr/>
    </dgm:pt>
    <dgm:pt modelId="{BDC02470-F5C2-4ACA-8680-BDB6B28BCDE3}" type="pres">
      <dgm:prSet presAssocID="{31BC5406-8AF7-4ADE-A48D-AE7962541547}" presName="childNode" presStyleLbl="node1" presStyleIdx="1" presStyleCnt="5" custLinFactY="-56641" custLinFactNeighborX="-203" custLinFactNeighborY="-100000">
        <dgm:presLayoutVars>
          <dgm:bulletEnabled val="1"/>
        </dgm:presLayoutVars>
      </dgm:prSet>
      <dgm:spPr/>
    </dgm:pt>
    <dgm:pt modelId="{F45F1A33-0F59-49AD-856A-AA053C52B463}" type="pres">
      <dgm:prSet presAssocID="{31BC5406-8AF7-4ADE-A48D-AE7962541547}" presName="aSpace2" presStyleCnt="0"/>
      <dgm:spPr/>
    </dgm:pt>
    <dgm:pt modelId="{D02C5AAF-A609-44C9-B992-93E0430B4BAE}" type="pres">
      <dgm:prSet presAssocID="{23AAF3A0-57CD-4C10-8D66-2B634E17E04E}" presName="childNode" presStyleLbl="node1" presStyleIdx="2" presStyleCnt="5" custScaleY="192174" custLinFactY="-40099" custLinFactNeighborX="-814" custLinFactNeighborY="-100000">
        <dgm:presLayoutVars>
          <dgm:bulletEnabled val="1"/>
        </dgm:presLayoutVars>
      </dgm:prSet>
      <dgm:spPr/>
    </dgm:pt>
    <dgm:pt modelId="{96A6D124-EE24-4112-837C-7A2834BD38D6}" type="pres">
      <dgm:prSet presAssocID="{23AAF3A0-57CD-4C10-8D66-2B634E17E04E}" presName="aSpace2" presStyleCnt="0"/>
      <dgm:spPr/>
    </dgm:pt>
    <dgm:pt modelId="{7C6342F9-EF1A-4DFE-90E9-AD7ACADD6262}" type="pres">
      <dgm:prSet presAssocID="{F0AA2474-0604-42F5-958C-EDCAEA9EC2F9}" presName="childNode" presStyleLbl="node1" presStyleIdx="3" presStyleCnt="5" custScaleY="177034" custLinFactY="-14226" custLinFactNeighborX="-407" custLinFactNeighborY="-100000">
        <dgm:presLayoutVars>
          <dgm:bulletEnabled val="1"/>
        </dgm:presLayoutVars>
      </dgm:prSet>
      <dgm:spPr/>
    </dgm:pt>
    <dgm:pt modelId="{334651AF-1919-44AA-89EB-A62D08300648}" type="pres">
      <dgm:prSet presAssocID="{F0AA2474-0604-42F5-958C-EDCAEA9EC2F9}" presName="aSpace2" presStyleCnt="0"/>
      <dgm:spPr/>
    </dgm:pt>
    <dgm:pt modelId="{4F34469D-388D-4C90-AAB0-8BB028A17EFD}" type="pres">
      <dgm:prSet presAssocID="{AE2DAA89-049D-4264-8110-9425AF376ED8}" presName="childNode" presStyleLbl="node1" presStyleIdx="4" presStyleCnt="5" custScaleX="99894" custScaleY="157199">
        <dgm:presLayoutVars>
          <dgm:bulletEnabled val="1"/>
        </dgm:presLayoutVars>
      </dgm:prSet>
      <dgm:spPr/>
    </dgm:pt>
  </dgm:ptLst>
  <dgm:cxnLst>
    <dgm:cxn modelId="{1DADF500-7E73-4096-84FD-E10D3FF7B969}" type="presOf" srcId="{177155DC-DE75-49A8-90CA-E2E2BC83BCF1}" destId="{D5AC3CBA-D218-4B04-8518-BECC3B03519F}" srcOrd="0" destOrd="0" presId="urn:microsoft.com/office/officeart/2005/8/layout/lProcess2"/>
    <dgm:cxn modelId="{9B579438-E6B1-4C17-AAF1-9A0C508B0775}" srcId="{228C54F8-759D-48F1-870F-84EE128D7319}" destId="{31BC5406-8AF7-4ADE-A48D-AE7962541547}" srcOrd="1" destOrd="0" parTransId="{A79B2374-6578-4E14-ABC1-D99DDFC497B0}" sibTransId="{85846699-40DA-4584-9692-4BFFEA2BAD02}"/>
    <dgm:cxn modelId="{72C93164-A1C3-41DD-BBA4-D60B3B31C406}" srcId="{228C54F8-759D-48F1-870F-84EE128D7319}" destId="{00CED808-8346-4106-8E78-027096D404C9}" srcOrd="0" destOrd="0" parTransId="{E7DAB8D1-425A-4E5E-B734-23DCD64B144B}" sibTransId="{A02A98BF-AC61-48A5-96A7-0509F051F0FD}"/>
    <dgm:cxn modelId="{ED12484A-2473-428B-A0A7-785C696E37A8}" srcId="{228C54F8-759D-48F1-870F-84EE128D7319}" destId="{23AAF3A0-57CD-4C10-8D66-2B634E17E04E}" srcOrd="2" destOrd="0" parTransId="{0F290E63-AEFF-43E3-93B0-3BA4763E94FE}" sibTransId="{156DCC7B-20D3-4805-88A8-2F310ABB590D}"/>
    <dgm:cxn modelId="{3667537D-6665-4301-B1EF-271793CBF76A}" type="presOf" srcId="{F0AA2474-0604-42F5-958C-EDCAEA9EC2F9}" destId="{7C6342F9-EF1A-4DFE-90E9-AD7ACADD6262}" srcOrd="0" destOrd="0" presId="urn:microsoft.com/office/officeart/2005/8/layout/lProcess2"/>
    <dgm:cxn modelId="{E10D997E-88B7-4E6B-B114-62D596FF9E79}" type="presOf" srcId="{228C54F8-759D-48F1-870F-84EE128D7319}" destId="{B31FF19C-1237-49BC-B4D8-D12A61573679}" srcOrd="0" destOrd="0" presId="urn:microsoft.com/office/officeart/2005/8/layout/lProcess2"/>
    <dgm:cxn modelId="{CA05B894-BEDC-429C-BE6A-B4F19CAF1DA1}" type="presOf" srcId="{228C54F8-759D-48F1-870F-84EE128D7319}" destId="{D9B9C2DC-E0E4-4607-91EF-DC041C24C34B}" srcOrd="1" destOrd="0" presId="urn:microsoft.com/office/officeart/2005/8/layout/lProcess2"/>
    <dgm:cxn modelId="{84847FA5-42D6-42C6-A226-3E2EEE47A2FE}" type="presOf" srcId="{00CED808-8346-4106-8E78-027096D404C9}" destId="{21E0C691-59F2-4E0D-8B5D-EF1CF40B445F}" srcOrd="0" destOrd="0" presId="urn:microsoft.com/office/officeart/2005/8/layout/lProcess2"/>
    <dgm:cxn modelId="{7AB49FAE-BB9C-4572-A178-30E21DA96EE5}" type="presOf" srcId="{23AAF3A0-57CD-4C10-8D66-2B634E17E04E}" destId="{D02C5AAF-A609-44C9-B992-93E0430B4BAE}" srcOrd="0" destOrd="0" presId="urn:microsoft.com/office/officeart/2005/8/layout/lProcess2"/>
    <dgm:cxn modelId="{5892A1B9-04D6-4C11-8888-891E8E378646}" type="presOf" srcId="{31BC5406-8AF7-4ADE-A48D-AE7962541547}" destId="{BDC02470-F5C2-4ACA-8680-BDB6B28BCDE3}" srcOrd="0" destOrd="0" presId="urn:microsoft.com/office/officeart/2005/8/layout/lProcess2"/>
    <dgm:cxn modelId="{11B259C3-1615-4F00-B8CF-08F65748B7F1}" srcId="{228C54F8-759D-48F1-870F-84EE128D7319}" destId="{AE2DAA89-049D-4264-8110-9425AF376ED8}" srcOrd="4" destOrd="0" parTransId="{283AC4B9-1FF7-40B3-82B9-9CE59E8738DB}" sibTransId="{9B5C8882-62FC-4A8E-A037-FEEADE27C032}"/>
    <dgm:cxn modelId="{5D3F66CA-8097-43C8-9AC2-EFF5E82D8FFE}" type="presOf" srcId="{AE2DAA89-049D-4264-8110-9425AF376ED8}" destId="{4F34469D-388D-4C90-AAB0-8BB028A17EFD}" srcOrd="0" destOrd="0" presId="urn:microsoft.com/office/officeart/2005/8/layout/lProcess2"/>
    <dgm:cxn modelId="{7A5563DB-3DAE-45CC-BCE2-BBC1B35D3BC4}" srcId="{177155DC-DE75-49A8-90CA-E2E2BC83BCF1}" destId="{228C54F8-759D-48F1-870F-84EE128D7319}" srcOrd="0" destOrd="0" parTransId="{52CA5DB5-BD5A-469B-ABFB-A8CFBCF4A683}" sibTransId="{4CD77CED-BD00-4251-95FE-30124EB35A52}"/>
    <dgm:cxn modelId="{7B778BF4-AB1E-4309-8005-F873260FDA21}" srcId="{228C54F8-759D-48F1-870F-84EE128D7319}" destId="{F0AA2474-0604-42F5-958C-EDCAEA9EC2F9}" srcOrd="3" destOrd="0" parTransId="{6B4A6F85-4696-4501-82C8-A2E43478908D}" sibTransId="{3E981D89-7467-4055-B37E-A91444AF7CDE}"/>
    <dgm:cxn modelId="{D9043382-1C52-432E-A867-140E57B4EAC6}" type="presParOf" srcId="{D5AC3CBA-D218-4B04-8518-BECC3B03519F}" destId="{122CC8DC-4E52-40E5-9472-D56FD30C780B}" srcOrd="0" destOrd="0" presId="urn:microsoft.com/office/officeart/2005/8/layout/lProcess2"/>
    <dgm:cxn modelId="{2BB7DB7F-D27E-4D17-9B34-7E2C55E489E9}" type="presParOf" srcId="{122CC8DC-4E52-40E5-9472-D56FD30C780B}" destId="{B31FF19C-1237-49BC-B4D8-D12A61573679}" srcOrd="0" destOrd="0" presId="urn:microsoft.com/office/officeart/2005/8/layout/lProcess2"/>
    <dgm:cxn modelId="{A1AAC008-6C78-469C-8AC2-C8E6C9C08154}" type="presParOf" srcId="{122CC8DC-4E52-40E5-9472-D56FD30C780B}" destId="{D9B9C2DC-E0E4-4607-91EF-DC041C24C34B}" srcOrd="1" destOrd="0" presId="urn:microsoft.com/office/officeart/2005/8/layout/lProcess2"/>
    <dgm:cxn modelId="{E92ADFBD-F347-4474-808D-CDD21E5C001B}" type="presParOf" srcId="{122CC8DC-4E52-40E5-9472-D56FD30C780B}" destId="{55D7D3BE-DF56-4559-B1B2-BCCE4A574146}" srcOrd="2" destOrd="0" presId="urn:microsoft.com/office/officeart/2005/8/layout/lProcess2"/>
    <dgm:cxn modelId="{4FE5B3EC-6917-4D18-8396-CE9C05238705}" type="presParOf" srcId="{55D7D3BE-DF56-4559-B1B2-BCCE4A574146}" destId="{766F442A-B5C5-4852-9C96-05F4DFB6093F}" srcOrd="0" destOrd="0" presId="urn:microsoft.com/office/officeart/2005/8/layout/lProcess2"/>
    <dgm:cxn modelId="{03687440-B1C1-4E44-B8E4-70C3D70AF0CC}" type="presParOf" srcId="{766F442A-B5C5-4852-9C96-05F4DFB6093F}" destId="{21E0C691-59F2-4E0D-8B5D-EF1CF40B445F}" srcOrd="0" destOrd="0" presId="urn:microsoft.com/office/officeart/2005/8/layout/lProcess2"/>
    <dgm:cxn modelId="{C320E855-3515-499A-9075-CFC5C4B81DBC}" type="presParOf" srcId="{766F442A-B5C5-4852-9C96-05F4DFB6093F}" destId="{5AA4CF52-6AFA-49CD-BACE-B44CCD412FFD}" srcOrd="1" destOrd="0" presId="urn:microsoft.com/office/officeart/2005/8/layout/lProcess2"/>
    <dgm:cxn modelId="{42BC2C22-FF1C-4A05-B6FD-532AC54B7EB9}" type="presParOf" srcId="{766F442A-B5C5-4852-9C96-05F4DFB6093F}" destId="{BDC02470-F5C2-4ACA-8680-BDB6B28BCDE3}" srcOrd="2" destOrd="0" presId="urn:microsoft.com/office/officeart/2005/8/layout/lProcess2"/>
    <dgm:cxn modelId="{1D9C98DF-C5BF-4ADF-8940-7DD4E39C5438}" type="presParOf" srcId="{766F442A-B5C5-4852-9C96-05F4DFB6093F}" destId="{F45F1A33-0F59-49AD-856A-AA053C52B463}" srcOrd="3" destOrd="0" presId="urn:microsoft.com/office/officeart/2005/8/layout/lProcess2"/>
    <dgm:cxn modelId="{119FCB97-81EB-44D8-B9C2-1A5BFD8DBB89}" type="presParOf" srcId="{766F442A-B5C5-4852-9C96-05F4DFB6093F}" destId="{D02C5AAF-A609-44C9-B992-93E0430B4BAE}" srcOrd="4" destOrd="0" presId="urn:microsoft.com/office/officeart/2005/8/layout/lProcess2"/>
    <dgm:cxn modelId="{76A2DADC-983B-4976-86C0-A9350BB968C9}" type="presParOf" srcId="{766F442A-B5C5-4852-9C96-05F4DFB6093F}" destId="{96A6D124-EE24-4112-837C-7A2834BD38D6}" srcOrd="5" destOrd="0" presId="urn:microsoft.com/office/officeart/2005/8/layout/lProcess2"/>
    <dgm:cxn modelId="{78ED93BC-874A-4F9A-9EE1-9BAD85FC3294}" type="presParOf" srcId="{766F442A-B5C5-4852-9C96-05F4DFB6093F}" destId="{7C6342F9-EF1A-4DFE-90E9-AD7ACADD6262}" srcOrd="6" destOrd="0" presId="urn:microsoft.com/office/officeart/2005/8/layout/lProcess2"/>
    <dgm:cxn modelId="{D8F9FC3F-7122-410C-8EA8-8C3112ED5989}" type="presParOf" srcId="{766F442A-B5C5-4852-9C96-05F4DFB6093F}" destId="{334651AF-1919-44AA-89EB-A62D08300648}" srcOrd="7" destOrd="0" presId="urn:microsoft.com/office/officeart/2005/8/layout/lProcess2"/>
    <dgm:cxn modelId="{24E22BFA-C555-46F0-8E39-37B5361C9A0B}" type="presParOf" srcId="{766F442A-B5C5-4852-9C96-05F4DFB6093F}" destId="{4F34469D-388D-4C90-AAB0-8BB028A17EFD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E7EBE-5C96-47E3-8DE8-C3CF06859A34}">
      <dsp:nvSpPr>
        <dsp:cNvPr id="0" name=""/>
        <dsp:cNvSpPr/>
      </dsp:nvSpPr>
      <dsp:spPr>
        <a:xfrm rot="16200000">
          <a:off x="-1251333" y="2096706"/>
          <a:ext cx="3176133" cy="379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4715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НАЛОГОВЫЕ</a:t>
          </a:r>
        </a:p>
      </dsp:txBody>
      <dsp:txXfrm>
        <a:off x="-1251333" y="2096706"/>
        <a:ext cx="3176133" cy="379519"/>
      </dsp:txXfrm>
    </dsp:sp>
    <dsp:sp modelId="{20862592-EFF4-4151-8B98-7CBD218ED05E}">
      <dsp:nvSpPr>
        <dsp:cNvPr id="0" name=""/>
        <dsp:cNvSpPr/>
      </dsp:nvSpPr>
      <dsp:spPr>
        <a:xfrm>
          <a:off x="500073" y="714374"/>
          <a:ext cx="2246768" cy="317613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34715" rIns="135128" bIns="135128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НДФЛ 8%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АКЦИЗЫ 0,03%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 НА ИМУЩЕСТВО  100%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ЗЕМЕЛЬНЫЙ НАЛОГ 100%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500073" y="714374"/>
        <a:ext cx="2246768" cy="3176133"/>
      </dsp:txXfrm>
    </dsp:sp>
    <dsp:sp modelId="{20F5C8CB-4FD9-4317-A617-CEA9B3F6D0AE}">
      <dsp:nvSpPr>
        <dsp:cNvPr id="0" name=""/>
        <dsp:cNvSpPr/>
      </dsp:nvSpPr>
      <dsp:spPr>
        <a:xfrm>
          <a:off x="146973" y="197433"/>
          <a:ext cx="759038" cy="75903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D2AA9-44C1-4243-BD20-85215860A947}">
      <dsp:nvSpPr>
        <dsp:cNvPr id="0" name=""/>
        <dsp:cNvSpPr/>
      </dsp:nvSpPr>
      <dsp:spPr>
        <a:xfrm rot="16200000">
          <a:off x="1532240" y="2107473"/>
          <a:ext cx="3176133" cy="379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4715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НЕНАЛОГОВЫЕ</a:t>
          </a:r>
        </a:p>
      </dsp:txBody>
      <dsp:txXfrm>
        <a:off x="1532240" y="2107473"/>
        <a:ext cx="3176133" cy="379519"/>
      </dsp:txXfrm>
    </dsp:sp>
    <dsp:sp modelId="{64618BD0-5F3B-4F0F-A0C1-06381FADA625}">
      <dsp:nvSpPr>
        <dsp:cNvPr id="0" name=""/>
        <dsp:cNvSpPr/>
      </dsp:nvSpPr>
      <dsp:spPr>
        <a:xfrm>
          <a:off x="3261825" y="698398"/>
          <a:ext cx="2350551" cy="317613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34715" rIns="135128" bIns="135128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СДАЧИ В АРЕНДУ ИМУЩЕСТВА 100%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ПЛАТЕЖИ ЗА НАЙМ 100%</a:t>
          </a:r>
        </a:p>
      </dsp:txBody>
      <dsp:txXfrm>
        <a:off x="3261825" y="698398"/>
        <a:ext cx="2350551" cy="3176133"/>
      </dsp:txXfrm>
    </dsp:sp>
    <dsp:sp modelId="{0F222F9E-01F4-4E4B-ACC5-E36720BA6787}">
      <dsp:nvSpPr>
        <dsp:cNvPr id="0" name=""/>
        <dsp:cNvSpPr/>
      </dsp:nvSpPr>
      <dsp:spPr>
        <a:xfrm>
          <a:off x="2906440" y="197433"/>
          <a:ext cx="759038" cy="75903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B60A5-8CF3-4FB1-A15A-858EB3F02A7D}">
      <dsp:nvSpPr>
        <dsp:cNvPr id="0" name=""/>
        <dsp:cNvSpPr/>
      </dsp:nvSpPr>
      <dsp:spPr>
        <a:xfrm rot="16200000">
          <a:off x="4546285" y="2053637"/>
          <a:ext cx="3176133" cy="379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4715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БЕЗВОЗМЕЗДНЫЕ</a:t>
          </a:r>
        </a:p>
      </dsp:txBody>
      <dsp:txXfrm>
        <a:off x="4546285" y="2053637"/>
        <a:ext cx="3176133" cy="379519"/>
      </dsp:txXfrm>
    </dsp:sp>
    <dsp:sp modelId="{AC293D48-E2A2-408C-A01E-3D4D51FE8AE9}">
      <dsp:nvSpPr>
        <dsp:cNvPr id="0" name=""/>
        <dsp:cNvSpPr/>
      </dsp:nvSpPr>
      <dsp:spPr>
        <a:xfrm>
          <a:off x="6205925" y="698398"/>
          <a:ext cx="2312516" cy="317613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34715" rIns="135128" bIns="135128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ИЗ РАЙОННОГО БЮДЖЕТА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ИЗ ОБЛАСТНОГО БЮДЖЕТА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ФИЗИЧЕСКИХ ЛИЦ</a:t>
          </a:r>
        </a:p>
      </dsp:txBody>
      <dsp:txXfrm>
        <a:off x="6205925" y="698398"/>
        <a:ext cx="2312516" cy="3176133"/>
      </dsp:txXfrm>
    </dsp:sp>
    <dsp:sp modelId="{80D8682B-EE46-4958-AC37-22DFE4783D5B}">
      <dsp:nvSpPr>
        <dsp:cNvPr id="0" name=""/>
        <dsp:cNvSpPr/>
      </dsp:nvSpPr>
      <dsp:spPr>
        <a:xfrm>
          <a:off x="5919073" y="165356"/>
          <a:ext cx="759038" cy="759038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FF19C-1237-49BC-B4D8-D12A61573679}">
      <dsp:nvSpPr>
        <dsp:cNvPr id="0" name=""/>
        <dsp:cNvSpPr/>
      </dsp:nvSpPr>
      <dsp:spPr>
        <a:xfrm>
          <a:off x="0" y="0"/>
          <a:ext cx="8286808" cy="509090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alphaModFix amt="28000"/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СОЦИАЛЬНАЯ ПОЛИТИКА</a:t>
          </a:r>
        </a:p>
      </dsp:txBody>
      <dsp:txXfrm>
        <a:off x="0" y="0"/>
        <a:ext cx="8286808" cy="1527272"/>
      </dsp:txXfrm>
    </dsp:sp>
    <dsp:sp modelId="{21E0C691-59F2-4E0D-8B5D-EF1CF40B445F}">
      <dsp:nvSpPr>
        <dsp:cNvPr id="0" name=""/>
        <dsp:cNvSpPr/>
      </dsp:nvSpPr>
      <dsp:spPr>
        <a:xfrm>
          <a:off x="577756" y="2586462"/>
          <a:ext cx="7377778" cy="153333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39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ВЫПЛАТУ ПЕНСИЙ (5 чел.)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664,9 тыс. руб.</a:t>
          </a:r>
        </a:p>
      </dsp:txBody>
      <dsp:txXfrm>
        <a:off x="622666" y="2631372"/>
        <a:ext cx="7287958" cy="14435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FF19C-1237-49BC-B4D8-D12A61573679}">
      <dsp:nvSpPr>
        <dsp:cNvPr id="0" name=""/>
        <dsp:cNvSpPr/>
      </dsp:nvSpPr>
      <dsp:spPr>
        <a:xfrm>
          <a:off x="0" y="0"/>
          <a:ext cx="9144000" cy="55721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ln cmpd="sng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</dsp:txBody>
      <dsp:txXfrm>
        <a:off x="0" y="0"/>
        <a:ext cx="9144000" cy="1671649"/>
      </dsp:txXfrm>
    </dsp:sp>
    <dsp:sp modelId="{21E0C691-59F2-4E0D-8B5D-EF1CF40B445F}">
      <dsp:nvSpPr>
        <dsp:cNvPr id="0" name=""/>
        <dsp:cNvSpPr/>
      </dsp:nvSpPr>
      <dsp:spPr>
        <a:xfrm>
          <a:off x="472854" y="2094452"/>
          <a:ext cx="8140939" cy="145147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43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Муниципальная программа МО Иссадское сельское поселение "Развитие физической культуры и массового спорта на территории МО Иссадское сельское поселение" – </a:t>
          </a:r>
          <a:r>
            <a:rPr lang="ru-RU" sz="2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168,5</a:t>
          </a:r>
          <a:r>
            <a:rPr lang="ru-RU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5366" y="2136964"/>
        <a:ext cx="8055915" cy="1366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DDE9F-B27B-427A-A558-D88D1C123BA1}">
      <dsp:nvSpPr>
        <dsp:cNvPr id="0" name=""/>
        <dsp:cNvSpPr/>
      </dsp:nvSpPr>
      <dsp:spPr>
        <a:xfrm>
          <a:off x="3145312" y="1801246"/>
          <a:ext cx="2299122" cy="17711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strike="noStrike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НАЛОГОВЫЕ ДОХОДЫ 57%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sng" strike="noStrike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9377,8 </a:t>
          </a:r>
          <a:r>
            <a:rPr lang="ru-RU" sz="1800" b="1" u="sng" strike="noStrike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800" b="1" u="sng" strike="noStrike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3482011" y="2060629"/>
        <a:ext cx="1625724" cy="1252415"/>
      </dsp:txXfrm>
    </dsp:sp>
    <dsp:sp modelId="{97F7746A-40E0-4196-B9C4-30C16EBF44B0}">
      <dsp:nvSpPr>
        <dsp:cNvPr id="0" name=""/>
        <dsp:cNvSpPr/>
      </dsp:nvSpPr>
      <dsp:spPr>
        <a:xfrm rot="16200000">
          <a:off x="4129657" y="1386216"/>
          <a:ext cx="252411" cy="4803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4167519" y="1520152"/>
        <a:ext cx="176688" cy="288222"/>
      </dsp:txXfrm>
    </dsp:sp>
    <dsp:sp modelId="{6315859C-0C85-4197-983F-8C6F7278E095}">
      <dsp:nvSpPr>
        <dsp:cNvPr id="0" name=""/>
        <dsp:cNvSpPr/>
      </dsp:nvSpPr>
      <dsp:spPr>
        <a:xfrm>
          <a:off x="2920167" y="-29985"/>
          <a:ext cx="2749413" cy="14740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НДФЛ 2148,6 </a:t>
          </a:r>
          <a:r>
            <a:rPr lang="ru-RU" sz="1800" b="1" kern="1200" dirty="0" err="1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800" b="1" kern="1200" dirty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rPr>
            <a:t>.   22,9%</a:t>
          </a:r>
        </a:p>
      </dsp:txBody>
      <dsp:txXfrm>
        <a:off x="3322809" y="185884"/>
        <a:ext cx="1944129" cy="1042306"/>
      </dsp:txXfrm>
    </dsp:sp>
    <dsp:sp modelId="{73EB3E19-F9B1-4072-9A1F-A3D7CB72DB55}">
      <dsp:nvSpPr>
        <dsp:cNvPr id="0" name=""/>
        <dsp:cNvSpPr/>
      </dsp:nvSpPr>
      <dsp:spPr>
        <a:xfrm rot="21042266">
          <a:off x="5428933" y="2140275"/>
          <a:ext cx="259189" cy="4803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429444" y="2242629"/>
        <a:ext cx="181432" cy="288222"/>
      </dsp:txXfrm>
    </dsp:sp>
    <dsp:sp modelId="{1816C16D-54F6-437D-A5D1-C384F7833466}">
      <dsp:nvSpPr>
        <dsp:cNvPr id="0" name=""/>
        <dsp:cNvSpPr/>
      </dsp:nvSpPr>
      <dsp:spPr>
        <a:xfrm>
          <a:off x="5836430" y="1485556"/>
          <a:ext cx="2794511" cy="1440531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5119,2 </a:t>
          </a:r>
          <a:r>
            <a:rPr lang="ru-RU" sz="1600" b="1" kern="1200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600" b="1" kern="1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54,6%</a:t>
          </a:r>
        </a:p>
      </dsp:txBody>
      <dsp:txXfrm>
        <a:off x="6245677" y="1696517"/>
        <a:ext cx="1976017" cy="1018609"/>
      </dsp:txXfrm>
    </dsp:sp>
    <dsp:sp modelId="{B7CD3EB2-B1A7-4CE4-BBF7-203C7D59088A}">
      <dsp:nvSpPr>
        <dsp:cNvPr id="0" name=""/>
        <dsp:cNvSpPr/>
      </dsp:nvSpPr>
      <dsp:spPr>
        <a:xfrm rot="1869804">
          <a:off x="5312263" y="3144802"/>
          <a:ext cx="401436" cy="4803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320952" y="3209716"/>
        <a:ext cx="281005" cy="288222"/>
      </dsp:txXfrm>
    </dsp:sp>
    <dsp:sp modelId="{09D151AC-AB5F-40FF-B797-D20B403EB7EF}">
      <dsp:nvSpPr>
        <dsp:cNvPr id="0" name=""/>
        <dsp:cNvSpPr/>
      </dsp:nvSpPr>
      <dsp:spPr>
        <a:xfrm>
          <a:off x="5367779" y="3442132"/>
          <a:ext cx="2806365" cy="148423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АКЦИЗЫ 1672,9 </a:t>
          </a:r>
          <a:r>
            <a:rPr lang="ru-RU" sz="1600" b="1" kern="1200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600" b="1" kern="1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17,8%</a:t>
          </a:r>
        </a:p>
      </dsp:txBody>
      <dsp:txXfrm>
        <a:off x="5778762" y="3659493"/>
        <a:ext cx="1984399" cy="1049509"/>
      </dsp:txXfrm>
    </dsp:sp>
    <dsp:sp modelId="{6733DD7C-2C21-4855-ACF1-CDDC6A0AEBCF}">
      <dsp:nvSpPr>
        <dsp:cNvPr id="0" name=""/>
        <dsp:cNvSpPr/>
      </dsp:nvSpPr>
      <dsp:spPr>
        <a:xfrm rot="8970761">
          <a:off x="3088507" y="3183719"/>
          <a:ext cx="329841" cy="4803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3180619" y="3254691"/>
        <a:ext cx="230889" cy="288222"/>
      </dsp:txXfrm>
    </dsp:sp>
    <dsp:sp modelId="{9C012FA8-7738-4B11-A1ED-CAF1764958BC}">
      <dsp:nvSpPr>
        <dsp:cNvPr id="0" name=""/>
        <dsp:cNvSpPr/>
      </dsp:nvSpPr>
      <dsp:spPr>
        <a:xfrm>
          <a:off x="469291" y="3370129"/>
          <a:ext cx="2886912" cy="1438355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433,0 </a:t>
          </a:r>
          <a:r>
            <a:rPr lang="ru-RU" sz="1400" b="1" kern="1200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400" b="1" kern="1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4,6%</a:t>
          </a:r>
        </a:p>
      </dsp:txBody>
      <dsp:txXfrm>
        <a:off x="892069" y="3580771"/>
        <a:ext cx="2041356" cy="1017071"/>
      </dsp:txXfrm>
    </dsp:sp>
    <dsp:sp modelId="{D62E2DB4-005E-46E0-A0E9-6F34358D9C07}">
      <dsp:nvSpPr>
        <dsp:cNvPr id="0" name=""/>
        <dsp:cNvSpPr/>
      </dsp:nvSpPr>
      <dsp:spPr>
        <a:xfrm rot="11648664">
          <a:off x="2886527" y="2026033"/>
          <a:ext cx="323280" cy="4803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2982041" y="2133957"/>
        <a:ext cx="226296" cy="288222"/>
      </dsp:txXfrm>
    </dsp:sp>
    <dsp:sp modelId="{570F3B90-CC8B-4AF2-870F-2BBD6E774870}">
      <dsp:nvSpPr>
        <dsp:cNvPr id="0" name=""/>
        <dsp:cNvSpPr/>
      </dsp:nvSpPr>
      <dsp:spPr>
        <a:xfrm>
          <a:off x="181245" y="1264192"/>
          <a:ext cx="2543136" cy="141285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ГОСПОШЛИНА 1,1 </a:t>
          </a:r>
          <a:r>
            <a:rPr lang="ru-RU" sz="1400" b="1" kern="1200" dirty="0" err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400" b="1" kern="1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0,01%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53679" y="1471100"/>
        <a:ext cx="1798268" cy="9990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AB827-2614-4CF7-974B-ADF91B58C57C}">
      <dsp:nvSpPr>
        <dsp:cNvPr id="0" name=""/>
        <dsp:cNvSpPr/>
      </dsp:nvSpPr>
      <dsp:spPr>
        <a:xfrm>
          <a:off x="2935193" y="0"/>
          <a:ext cx="6065962" cy="5357850"/>
        </a:xfrm>
        <a:prstGeom prst="rightArrow">
          <a:avLst>
            <a:gd name="adj1" fmla="val 75000"/>
            <a:gd name="adj2" fmla="val 50000"/>
          </a:avLst>
        </a:prstGeom>
        <a:gradFill flip="none" rotWithShape="1">
          <a:gsLst>
            <a:gs pos="0">
              <a:srgbClr val="8488C4">
                <a:alpha val="1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u="sng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500" u="sng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– </a:t>
          </a:r>
          <a:endParaRPr lang="ru-RU" sz="2500" u="sng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1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392,8</a:t>
          </a:r>
          <a:r>
            <a:rPr lang="ru-RU" sz="2500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u="sng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500" u="sng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500" u="sng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Прочие доходы от использования имущества – </a:t>
          </a:r>
          <a:r>
            <a:rPr lang="ru-RU" sz="2500" b="1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252,0</a:t>
          </a:r>
          <a:r>
            <a:rPr lang="ru-RU" sz="2500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u="sng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sp:txBody>
      <dsp:txXfrm>
        <a:off x="2935193" y="669731"/>
        <a:ext cx="4056768" cy="4018388"/>
      </dsp:txXfrm>
    </dsp:sp>
    <dsp:sp modelId="{2DEB5AA6-FEB8-4339-BADC-48442CD69821}">
      <dsp:nvSpPr>
        <dsp:cNvPr id="0" name=""/>
        <dsp:cNvSpPr/>
      </dsp:nvSpPr>
      <dsp:spPr>
        <a:xfrm>
          <a:off x="74" y="0"/>
          <a:ext cx="2935045" cy="5357850"/>
        </a:xfrm>
        <a:prstGeom prst="roundRect">
          <a:avLst/>
        </a:prstGeom>
        <a:gradFill rotWithShape="0">
          <a:gsLst>
            <a:gs pos="0">
              <a:srgbClr val="5E9EFF">
                <a:alpha val="12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solidFill>
            <a:srgbClr val="000099"/>
          </a:solidFill>
        </a:ln>
        <a:effectLst>
          <a:outerShdw blurRad="50800" dist="20000" dir="5400000" rotWithShape="0">
            <a:srgbClr val="000099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 ОТ ИСПОЛЬЗОВАНИЯ ИМУЩЕСТВА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644,8 тыс.руб.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43351" y="143277"/>
        <a:ext cx="2648491" cy="50712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8C170-D30B-42C8-AB30-B5E7DD60B973}">
      <dsp:nvSpPr>
        <dsp:cNvPr id="0" name=""/>
        <dsp:cNvSpPr/>
      </dsp:nvSpPr>
      <dsp:spPr>
        <a:xfrm>
          <a:off x="109819" y="1282016"/>
          <a:ext cx="7505326" cy="1361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shade val="51000"/>
                <a:satMod val="130000"/>
                <a:alpha val="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(39,1% от общей суммы дохода)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149687" y="1321884"/>
        <a:ext cx="7425590" cy="1281450"/>
      </dsp:txXfrm>
    </dsp:sp>
    <dsp:sp modelId="{2A0BA925-BAF5-4E37-A5D7-0F54BD79DC17}">
      <dsp:nvSpPr>
        <dsp:cNvPr id="0" name=""/>
        <dsp:cNvSpPr/>
      </dsp:nvSpPr>
      <dsp:spPr>
        <a:xfrm>
          <a:off x="860352" y="2643202"/>
          <a:ext cx="648640" cy="1256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667"/>
              </a:lnTo>
              <a:lnTo>
                <a:pt x="648640" y="125666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DE3B9-D11B-483C-A2CF-D4E4DDC1CA6F}">
      <dsp:nvSpPr>
        <dsp:cNvPr id="0" name=""/>
        <dsp:cNvSpPr/>
      </dsp:nvSpPr>
      <dsp:spPr>
        <a:xfrm>
          <a:off x="1508993" y="3140308"/>
          <a:ext cx="7063566" cy="1519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44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 val="1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ИЗ БЮДЖЕТОВ ВМР и ЛО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6 154,3 тыс. руб.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из бюджета ЛО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275,1 тыс. руб.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1553487" y="3184802"/>
        <a:ext cx="6974578" cy="14301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FF19C-1237-49BC-B4D8-D12A61573679}">
      <dsp:nvSpPr>
        <dsp:cNvPr id="0" name=""/>
        <dsp:cNvSpPr/>
      </dsp:nvSpPr>
      <dsp:spPr>
        <a:xfrm>
          <a:off x="0" y="0"/>
          <a:ext cx="8786874" cy="5715039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alphaModFix amt="37000"/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ОБЩЕГОСУДАРСТВЕННЫЕ ВОПРОСЫ</a:t>
          </a:r>
          <a:endParaRPr lang="ru-RU" sz="32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86874" cy="1714512"/>
      </dsp:txXfrm>
    </dsp:sp>
    <dsp:sp modelId="{21E0C691-59F2-4E0D-8B5D-EF1CF40B445F}">
      <dsp:nvSpPr>
        <dsp:cNvPr id="0" name=""/>
        <dsp:cNvSpPr/>
      </dsp:nvSpPr>
      <dsp:spPr>
        <a:xfrm>
          <a:off x="917841" y="1252098"/>
          <a:ext cx="7029499" cy="48157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29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ОБЕСПЕЧЕНИЕ ДЕЯТЕЛЬНОСТИ СОВЕТА ДЕПУТАТОВ 70,0 ТЫС. РУБ.</a:t>
          </a:r>
        </a:p>
      </dsp:txBody>
      <dsp:txXfrm>
        <a:off x="931946" y="1266203"/>
        <a:ext cx="7001289" cy="453368"/>
      </dsp:txXfrm>
    </dsp:sp>
    <dsp:sp modelId="{D02C5AAF-A609-44C9-B992-93E0430B4BAE}">
      <dsp:nvSpPr>
        <dsp:cNvPr id="0" name=""/>
        <dsp:cNvSpPr/>
      </dsp:nvSpPr>
      <dsp:spPr>
        <a:xfrm>
          <a:off x="917841" y="1903528"/>
          <a:ext cx="7029499" cy="93574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ВЫПЛАТУ ЗАРАБОТНОЙ ПЛАТЫ И НАЧИСЛЕНИЙ НА НЕЁ МУНИЦИПАЛЬНЫМ И НЕМУНЕЦИПАЛЬНЫМ СЛУЖАЩИМ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(8 шт. ед.) 5820,0 тыс. руб. </a:t>
          </a:r>
        </a:p>
      </dsp:txBody>
      <dsp:txXfrm>
        <a:off x="945248" y="1930935"/>
        <a:ext cx="6974685" cy="880926"/>
      </dsp:txXfrm>
    </dsp:sp>
    <dsp:sp modelId="{7C6342F9-EF1A-4DFE-90E9-AD7ACADD6262}">
      <dsp:nvSpPr>
        <dsp:cNvPr id="0" name=""/>
        <dsp:cNvSpPr/>
      </dsp:nvSpPr>
      <dsp:spPr>
        <a:xfrm>
          <a:off x="921215" y="2968850"/>
          <a:ext cx="7029499" cy="48157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РАСХОДЫ НА ОБЕСПЕЧЕНИЕ ДЕЯТЕЛЬНОСТИ АДМИНИСТРАЦИИ 486,4 тыс. руб.</a:t>
          </a:r>
        </a:p>
      </dsp:txBody>
      <dsp:txXfrm>
        <a:off x="935320" y="2982955"/>
        <a:ext cx="7001289" cy="453368"/>
      </dsp:txXfrm>
    </dsp:sp>
    <dsp:sp modelId="{4F34469D-388D-4C90-AAB0-8BB028A17EFD}">
      <dsp:nvSpPr>
        <dsp:cNvPr id="0" name=""/>
        <dsp:cNvSpPr/>
      </dsp:nvSpPr>
      <dsp:spPr>
        <a:xfrm>
          <a:off x="914397" y="3651318"/>
          <a:ext cx="7029499" cy="48157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49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РЕЗЕРВНЫЙ ФОНД 5,0 тыс. руб.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28502" y="3665423"/>
        <a:ext cx="7001289" cy="453368"/>
      </dsp:txXfrm>
    </dsp:sp>
    <dsp:sp modelId="{E229CD25-7E0C-496F-8354-22F9BC502763}">
      <dsp:nvSpPr>
        <dsp:cNvPr id="0" name=""/>
        <dsp:cNvSpPr/>
      </dsp:nvSpPr>
      <dsp:spPr>
        <a:xfrm>
          <a:off x="921215" y="4304837"/>
          <a:ext cx="7029499" cy="4815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43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РАСХОДЫ ПО ПЕРЕДАЧЕ ПОЛНОМОЧИЙ КФ И КСО 287,1 тыс. руб</a:t>
          </a:r>
          <a:r>
            <a:rPr lang="ru-RU" sz="1400" b="1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935320" y="4318942"/>
        <a:ext cx="7001289" cy="453368"/>
      </dsp:txXfrm>
    </dsp:sp>
    <dsp:sp modelId="{C931B2D2-CA12-4CA4-9D0A-82F28DC7A960}">
      <dsp:nvSpPr>
        <dsp:cNvPr id="0" name=""/>
        <dsp:cNvSpPr/>
      </dsp:nvSpPr>
      <dsp:spPr>
        <a:xfrm>
          <a:off x="878687" y="4947360"/>
          <a:ext cx="7029499" cy="4815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52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ДРУГИЕ ОБЩЕГОСУДАРСТВЕННЫЕ ВОПРОСЫ 238,5 тыс. руб</a:t>
          </a:r>
          <a:r>
            <a:rPr lang="ru-RU" sz="1700" b="1" kern="1200" dirty="0">
              <a:solidFill>
                <a:srgbClr val="002060"/>
              </a:solidFill>
            </a:rPr>
            <a:t>. </a:t>
          </a:r>
        </a:p>
      </dsp:txBody>
      <dsp:txXfrm>
        <a:off x="892792" y="4961465"/>
        <a:ext cx="7001289" cy="4533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FF19C-1237-49BC-B4D8-D12A61573679}">
      <dsp:nvSpPr>
        <dsp:cNvPr id="0" name=""/>
        <dsp:cNvSpPr/>
      </dsp:nvSpPr>
      <dsp:spPr>
        <a:xfrm>
          <a:off x="8264" y="0"/>
          <a:ext cx="8455049" cy="5803482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alphaModFix amt="37000"/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</dsp:txBody>
      <dsp:txXfrm>
        <a:off x="8264" y="0"/>
        <a:ext cx="8455049" cy="1741044"/>
      </dsp:txXfrm>
    </dsp:sp>
    <dsp:sp modelId="{21E0C691-59F2-4E0D-8B5D-EF1CF40B445F}">
      <dsp:nvSpPr>
        <dsp:cNvPr id="0" name=""/>
        <dsp:cNvSpPr/>
      </dsp:nvSpPr>
      <dsp:spPr>
        <a:xfrm>
          <a:off x="355625" y="1273936"/>
          <a:ext cx="7688886" cy="45173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56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sng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Дорожный фонд – 1672,9 тыс. руб.: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8856" y="1287167"/>
        <a:ext cx="7662424" cy="425270"/>
      </dsp:txXfrm>
    </dsp:sp>
    <dsp:sp modelId="{7D03985F-6D49-498B-991D-739EEBB0D93B}">
      <dsp:nvSpPr>
        <dsp:cNvPr id="0" name=""/>
        <dsp:cNvSpPr/>
      </dsp:nvSpPr>
      <dsp:spPr>
        <a:xfrm>
          <a:off x="785717" y="1938939"/>
          <a:ext cx="6764039" cy="74125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56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МП «Повышение безопасности дорожного движения на территории МО Иссадское сельское поселение» – </a:t>
          </a:r>
          <a:r>
            <a:rPr lang="ru-RU" sz="1800" b="1" i="0" u="sng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795,0 </a:t>
          </a:r>
          <a:r>
            <a:rPr lang="ru-RU" sz="1800" b="1" i="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sp:txBody>
      <dsp:txXfrm>
        <a:off x="807428" y="1960650"/>
        <a:ext cx="6720617" cy="697834"/>
      </dsp:txXfrm>
    </dsp:sp>
    <dsp:sp modelId="{5B3516C8-B041-450B-8CC0-46B21485A5D2}">
      <dsp:nvSpPr>
        <dsp:cNvPr id="0" name=""/>
        <dsp:cNvSpPr/>
      </dsp:nvSpPr>
      <dsp:spPr>
        <a:xfrm>
          <a:off x="809797" y="2755732"/>
          <a:ext cx="6764039" cy="77798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52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МП «Развитие и совершенствование сети автомобильных дорог общего пользования в МО Иссадское сельское поселение» - </a:t>
          </a:r>
          <a:r>
            <a:rPr lang="ru-RU" sz="1800" b="1" i="0" u="sng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872,9 </a:t>
          </a:r>
          <a:r>
            <a:rPr lang="ru-RU" sz="1800" b="1" i="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 руб</a:t>
          </a:r>
          <a:r>
            <a:rPr lang="ru-RU" sz="1800" b="1" i="0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832583" y="2778518"/>
        <a:ext cx="6718467" cy="732410"/>
      </dsp:txXfrm>
    </dsp:sp>
    <dsp:sp modelId="{D02C5AAF-A609-44C9-B992-93E0430B4BAE}">
      <dsp:nvSpPr>
        <dsp:cNvPr id="0" name=""/>
        <dsp:cNvSpPr/>
      </dsp:nvSpPr>
      <dsp:spPr>
        <a:xfrm>
          <a:off x="374801" y="3668894"/>
          <a:ext cx="7680025" cy="72921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МП «Развитие и поддержка малого и среднего предпринимательства в МО Иссадское сельское поселение» - </a:t>
          </a:r>
          <a:r>
            <a:rPr lang="ru-RU" sz="1800" b="1" i="0" u="sng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5,0 </a:t>
          </a:r>
          <a:r>
            <a:rPr lang="ru-RU" sz="1800" b="1" i="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sp:txBody>
      <dsp:txXfrm>
        <a:off x="396159" y="3690252"/>
        <a:ext cx="7637309" cy="686501"/>
      </dsp:txXfrm>
    </dsp:sp>
    <dsp:sp modelId="{3B28231C-37DB-474F-940E-E4BBAD68FB89}">
      <dsp:nvSpPr>
        <dsp:cNvPr id="0" name=""/>
        <dsp:cNvSpPr/>
      </dsp:nvSpPr>
      <dsp:spPr>
        <a:xfrm>
          <a:off x="376323" y="4532988"/>
          <a:ext cx="7676981" cy="79259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44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МП «Управление муниципальным имуществом и земельными ресурсами в МО Иссадское сельское поселение» – </a:t>
          </a:r>
          <a:r>
            <a:rPr lang="ru-RU" sz="1800" b="1" i="0" u="sng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50,0</a:t>
          </a:r>
          <a:r>
            <a:rPr lang="ru-RU" sz="1800" b="1" i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sp:txBody>
      <dsp:txXfrm>
        <a:off x="399537" y="4556202"/>
        <a:ext cx="7630553" cy="7461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FF19C-1237-49BC-B4D8-D12A61573679}">
      <dsp:nvSpPr>
        <dsp:cNvPr id="0" name=""/>
        <dsp:cNvSpPr/>
      </dsp:nvSpPr>
      <dsp:spPr>
        <a:xfrm>
          <a:off x="0" y="0"/>
          <a:ext cx="8391307" cy="573605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alphaModFix amt="49000"/>
          </a:blip>
          <a:srcRect/>
          <a:stretch>
            <a:fillRect/>
          </a:stretch>
        </a:blipFill>
        <a:ln>
          <a:noFill/>
        </a:ln>
        <a:effectLst>
          <a:outerShdw blurRad="50800" dist="50800" dir="5400000" algn="ctr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</a:p>
      </dsp:txBody>
      <dsp:txXfrm>
        <a:off x="0" y="0"/>
        <a:ext cx="8391307" cy="1720815"/>
      </dsp:txXfrm>
    </dsp:sp>
    <dsp:sp modelId="{21E0C691-59F2-4E0D-8B5D-EF1CF40B445F}">
      <dsp:nvSpPr>
        <dsp:cNvPr id="0" name=""/>
        <dsp:cNvSpPr/>
      </dsp:nvSpPr>
      <dsp:spPr>
        <a:xfrm>
          <a:off x="798181" y="1324447"/>
          <a:ext cx="6713045" cy="67385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ЖИЛИЩНОЕ ХОЗЯЙСТВО  ТЫС. РУБ. 277,7 </a:t>
          </a:r>
          <a:r>
            <a:rPr lang="ru-RU" sz="16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(взносы капремонт)</a:t>
          </a:r>
        </a:p>
      </dsp:txBody>
      <dsp:txXfrm>
        <a:off x="817918" y="1344184"/>
        <a:ext cx="6673571" cy="634383"/>
      </dsp:txXfrm>
    </dsp:sp>
    <dsp:sp modelId="{D02C5AAF-A609-44C9-B992-93E0430B4BAE}">
      <dsp:nvSpPr>
        <dsp:cNvPr id="0" name=""/>
        <dsp:cNvSpPr/>
      </dsp:nvSpPr>
      <dsp:spPr>
        <a:xfrm>
          <a:off x="784486" y="2228895"/>
          <a:ext cx="6713045" cy="79505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КОММУНАЛЬНОЕ ХОЗЯЙСТВО 397,2 </a:t>
          </a:r>
          <a:r>
            <a:rPr lang="ru-RU" sz="16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(ТО газовых сетей, возмещение затрат по бане, ремонт теплотрассы)</a:t>
          </a:r>
        </a:p>
      </dsp:txBody>
      <dsp:txXfrm>
        <a:off x="807772" y="2252181"/>
        <a:ext cx="6666473" cy="748479"/>
      </dsp:txXfrm>
    </dsp:sp>
    <dsp:sp modelId="{7C6342F9-EF1A-4DFE-90E9-AD7ACADD6262}">
      <dsp:nvSpPr>
        <dsp:cNvPr id="0" name=""/>
        <dsp:cNvSpPr/>
      </dsp:nvSpPr>
      <dsp:spPr>
        <a:xfrm>
          <a:off x="770859" y="3147587"/>
          <a:ext cx="6713045" cy="73241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БЛАГОУСТРОЙСТВО 1839,5 </a:t>
          </a:r>
          <a:r>
            <a:rPr lang="ru-RU" sz="16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.:</a:t>
          </a:r>
        </a:p>
      </dsp:txBody>
      <dsp:txXfrm>
        <a:off x="792311" y="3169039"/>
        <a:ext cx="6670141" cy="689510"/>
      </dsp:txXfrm>
    </dsp:sp>
    <dsp:sp modelId="{4F34469D-388D-4C90-AAB0-8BB028A17EFD}">
      <dsp:nvSpPr>
        <dsp:cNvPr id="0" name=""/>
        <dsp:cNvSpPr/>
      </dsp:nvSpPr>
      <dsp:spPr>
        <a:xfrm>
          <a:off x="1279707" y="4113201"/>
          <a:ext cx="5831891" cy="65035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-УЛИЧНОЕ ОСВЕЩЕНИЕ 1152,2 </a:t>
          </a:r>
          <a:r>
            <a:rPr lang="ru-RU" sz="1600" b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1298755" y="4132249"/>
        <a:ext cx="5793795" cy="612258"/>
      </dsp:txXfrm>
    </dsp:sp>
    <dsp:sp modelId="{E229CD25-7E0C-496F-8354-22F9BC502763}">
      <dsp:nvSpPr>
        <dsp:cNvPr id="0" name=""/>
        <dsp:cNvSpPr/>
      </dsp:nvSpPr>
      <dsp:spPr>
        <a:xfrm>
          <a:off x="1279707" y="4950270"/>
          <a:ext cx="5831891" cy="62192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-РАСХОДЫ НА УБОРКУ ТЕРРИТОРИЙ, ПРОВЕДЕНИЕ СУББОТНИКОВ 687,3  тыс. руб.</a:t>
          </a:r>
        </a:p>
      </dsp:txBody>
      <dsp:txXfrm>
        <a:off x="1297923" y="4968486"/>
        <a:ext cx="5795459" cy="5854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FF19C-1237-49BC-B4D8-D12A61573679}">
      <dsp:nvSpPr>
        <dsp:cNvPr id="0" name=""/>
        <dsp:cNvSpPr/>
      </dsp:nvSpPr>
      <dsp:spPr>
        <a:xfrm>
          <a:off x="0" y="0"/>
          <a:ext cx="9144000" cy="614364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alphaModFix amt="41000"/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КУЛЬТУРА</a:t>
          </a:r>
        </a:p>
      </dsp:txBody>
      <dsp:txXfrm>
        <a:off x="0" y="0"/>
        <a:ext cx="9144000" cy="1843093"/>
      </dsp:txXfrm>
    </dsp:sp>
    <dsp:sp modelId="{21E0C691-59F2-4E0D-8B5D-EF1CF40B445F}">
      <dsp:nvSpPr>
        <dsp:cNvPr id="0" name=""/>
        <dsp:cNvSpPr/>
      </dsp:nvSpPr>
      <dsp:spPr>
        <a:xfrm>
          <a:off x="869777" y="1395394"/>
          <a:ext cx="7315200" cy="76382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МП «Развитие в сфере культуры на территории МО Иссадское сельское поселение» – 4122,6 тыс. руб.</a:t>
          </a:r>
        </a:p>
      </dsp:txBody>
      <dsp:txXfrm>
        <a:off x="892149" y="1417766"/>
        <a:ext cx="7270456" cy="719078"/>
      </dsp:txXfrm>
    </dsp:sp>
    <dsp:sp modelId="{BDC02470-F5C2-4ACA-8680-BDB6B28BCDE3}">
      <dsp:nvSpPr>
        <dsp:cNvPr id="0" name=""/>
        <dsp:cNvSpPr/>
      </dsp:nvSpPr>
      <dsp:spPr>
        <a:xfrm>
          <a:off x="899550" y="2343019"/>
          <a:ext cx="7315200" cy="46894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u="sng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в том числе</a:t>
          </a:r>
          <a:r>
            <a:rPr lang="ru-RU" sz="2000" b="1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:</a:t>
          </a:r>
        </a:p>
      </dsp:txBody>
      <dsp:txXfrm>
        <a:off x="913285" y="2356754"/>
        <a:ext cx="7287730" cy="441477"/>
      </dsp:txXfrm>
    </dsp:sp>
    <dsp:sp modelId="{D02C5AAF-A609-44C9-B992-93E0430B4BAE}">
      <dsp:nvSpPr>
        <dsp:cNvPr id="0" name=""/>
        <dsp:cNvSpPr/>
      </dsp:nvSpPr>
      <dsp:spPr>
        <a:xfrm>
          <a:off x="854854" y="2961686"/>
          <a:ext cx="7315200" cy="90119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НА ВЫПОЛНЕНИЕ МУНИЦИПАЛЬНОГО ЗАДАНИЯ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3482,7 тыс. руб.</a:t>
          </a:r>
        </a:p>
      </dsp:txBody>
      <dsp:txXfrm>
        <a:off x="881249" y="2988081"/>
        <a:ext cx="7262410" cy="848405"/>
      </dsp:txXfrm>
    </dsp:sp>
    <dsp:sp modelId="{7C6342F9-EF1A-4DFE-90E9-AD7ACADD6262}">
      <dsp:nvSpPr>
        <dsp:cNvPr id="0" name=""/>
        <dsp:cNvSpPr/>
      </dsp:nvSpPr>
      <dsp:spPr>
        <a:xfrm>
          <a:off x="884627" y="4056358"/>
          <a:ext cx="7315200" cy="83019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НА ОБЕСПЕЧЕНИЕ ВЫПЛАТ СТИМУЛИРУЮЩЕГО ХАРАКТЕРА 524,9 тыс. руб.</a:t>
          </a:r>
        </a:p>
      </dsp:txBody>
      <dsp:txXfrm>
        <a:off x="908943" y="4080674"/>
        <a:ext cx="7266568" cy="781565"/>
      </dsp:txXfrm>
    </dsp:sp>
    <dsp:sp modelId="{4F34469D-388D-4C90-AAB0-8BB028A17EFD}">
      <dsp:nvSpPr>
        <dsp:cNvPr id="0" name=""/>
        <dsp:cNvSpPr/>
      </dsp:nvSpPr>
      <dsp:spPr>
        <a:xfrm>
          <a:off x="918277" y="5097559"/>
          <a:ext cx="7307445" cy="73718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НА ПРОВЕДЕНИЕ КУЛЬТУРНО-МАССОВЫХ МЕРОПРИЯТИЙ 115,0 тыс. руб.</a:t>
          </a:r>
        </a:p>
      </dsp:txBody>
      <dsp:txXfrm>
        <a:off x="939868" y="5119150"/>
        <a:ext cx="7264263" cy="693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67005-223A-4433-980A-F5B27143328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D58C5-2FC0-471E-82FC-480C875F4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1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D58C5-2FC0-471E-82FC-480C875F40B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1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D58C5-2FC0-471E-82FC-480C875F40B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29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D58C5-2FC0-471E-82FC-480C875F40B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1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D58C5-2FC0-471E-82FC-480C875F40B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D58C5-2FC0-471E-82FC-480C875F40BC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423E-2EAD-4B4D-A359-5B3FBE828BC9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38E-7066-4481-ABB7-E18C747DBF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8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423E-2EAD-4B4D-A359-5B3FBE828BC9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38E-7066-4481-ABB7-E18C747DBF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3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423E-2EAD-4B4D-A359-5B3FBE828BC9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38E-7066-4481-ABB7-E18C747DBF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4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423E-2EAD-4B4D-A359-5B3FBE828BC9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38E-7066-4481-ABB7-E18C747DBF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423E-2EAD-4B4D-A359-5B3FBE828BC9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38E-7066-4481-ABB7-E18C747DBF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3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423E-2EAD-4B4D-A359-5B3FBE828BC9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38E-7066-4481-ABB7-E18C747DBF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7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423E-2EAD-4B4D-A359-5B3FBE828BC9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38E-7066-4481-ABB7-E18C747DBF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423E-2EAD-4B4D-A359-5B3FBE828BC9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38E-7066-4481-ABB7-E18C747DBF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8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423E-2EAD-4B4D-A359-5B3FBE828BC9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38E-7066-4481-ABB7-E18C747DBF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79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423E-2EAD-4B4D-A359-5B3FBE828BC9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38E-7066-4481-ABB7-E18C747DBF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16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423E-2EAD-4B4D-A359-5B3FBE828BC9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38E-7066-4481-ABB7-E18C747DBF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2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C423E-2EAD-4B4D-A359-5B3FBE828BC9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EE38E-7066-4481-ABB7-E18C747DBF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7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diagramLayout" Target="../diagrams/layout6.xml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microsoft.com/office/2007/relationships/diagramDrawing" Target="../diagrams/drawing6.xml"/><Relationship Id="rId4" Type="http://schemas.openxmlformats.org/officeDocument/2006/relationships/image" Target="../media/image13.jpeg"/><Relationship Id="rId9" Type="http://schemas.openxmlformats.org/officeDocument/2006/relationships/diagramColors" Target="../diagrams/colors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png"/><Relationship Id="rId9" Type="http://schemas.microsoft.com/office/2007/relationships/diagramDrawing" Target="../diagrams/drawing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.png"/><Relationship Id="rId9" Type="http://schemas.microsoft.com/office/2007/relationships/diagramDrawing" Target="../diagrams/drawin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резентация\1509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60648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0944" y="1271955"/>
            <a:ext cx="7772400" cy="144015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МУНИЦИПАЛЬНОГО ОБРАЗОВАНИЯ ИССАДСКОЕ СЕЛЬСКОЕ ПОСЛЕНИЕ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6" y="2924944"/>
            <a:ext cx="6400800" cy="1008112"/>
          </a:xfrm>
        </p:spPr>
        <p:txBody>
          <a:bodyPr>
            <a:normAutofit fontScale="925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ГОД 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2022-2023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21" y="116632"/>
            <a:ext cx="1092351" cy="109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Ира\Desktop\Презентация\2019091210270625218_ec4d9d837f28135ae3e9ecb43a2b1e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49162"/>
            <a:ext cx="3783743" cy="2128356"/>
          </a:xfrm>
          <a:prstGeom prst="rect">
            <a:avLst/>
          </a:prstGeom>
          <a:blipFill dpi="0" rotWithShape="1">
            <a:blip r:embed="rId5">
              <a:alphaModFix amt="14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78170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резентация\15099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12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49293D9-124E-4562-BFE6-01075049A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030779"/>
              </p:ext>
            </p:extLst>
          </p:nvPr>
        </p:nvGraphicFramePr>
        <p:xfrm>
          <a:off x="56974" y="489375"/>
          <a:ext cx="8977906" cy="6044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0635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резентация\1509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4015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РАСХОДЫ БЮДЖЕТА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1894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4348" y="1428736"/>
            <a:ext cx="8143932" cy="478634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МО Иссадское сельское поселение на 2021 год сформирован в разрезе утвержденных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муниципальных программ.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программных расходов, т.е. непосредственно увязанных с целями и результатами бюджетной политики,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составляет 42,6%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общего объема расходов бюджета.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621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резентация\1509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12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31950496"/>
              </p:ext>
            </p:extLst>
          </p:nvPr>
        </p:nvGraphicFramePr>
        <p:xfrm>
          <a:off x="142844" y="785794"/>
          <a:ext cx="878687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4597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резентация\15099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12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9180DB-DB20-40C0-BB32-5335B64BF3E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9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6" y="1196752"/>
            <a:ext cx="8496944" cy="4845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096E357-0407-434D-B440-0CFFD915303F}"/>
              </a:ext>
            </a:extLst>
          </p:cNvPr>
          <p:cNvGrpSpPr/>
          <p:nvPr/>
        </p:nvGrpSpPr>
        <p:grpSpPr>
          <a:xfrm>
            <a:off x="443461" y="-175804"/>
            <a:ext cx="8617491" cy="6629139"/>
            <a:chOff x="136462" y="-1557837"/>
            <a:chExt cx="8863529" cy="7524005"/>
          </a:xfrm>
          <a:scene3d>
            <a:camera prst="orthographicFront"/>
            <a:lightRig rig="flat" dir="t"/>
          </a:scene3d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009A467F-8F94-4C6C-9B2C-2824522D4CB7}"/>
                </a:ext>
              </a:extLst>
            </p:cNvPr>
            <p:cNvSpPr/>
            <p:nvPr/>
          </p:nvSpPr>
          <p:spPr>
            <a:xfrm>
              <a:off x="523243" y="1116891"/>
              <a:ext cx="8476748" cy="4849277"/>
            </a:xfrm>
            <a:prstGeom prst="roundRect">
              <a:avLst>
                <a:gd name="adj" fmla="val 10000"/>
              </a:avLst>
            </a:prstGeom>
            <a:blipFill dpi="0" rotWithShape="0">
              <a:blip r:embed="rId8">
                <a:alphaModFix amt="37000"/>
              </a:blip>
              <a:srcRect/>
              <a:stretch>
                <a:fillRect/>
              </a:stretch>
            </a:blipFill>
            <a:effectLst>
              <a:glow rad="127000">
                <a:schemeClr val="accent1">
                  <a:alpha val="0"/>
                </a:schemeClr>
              </a:glow>
            </a:effectLst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: скругленные углы 4">
              <a:extLst>
                <a:ext uri="{FF2B5EF4-FFF2-40B4-BE49-F238E27FC236}">
                  <a16:creationId xmlns:a16="http://schemas.microsoft.com/office/drawing/2014/main" id="{D796EE5B-29FA-43BF-AD98-FDA1D2ED34E0}"/>
                </a:ext>
              </a:extLst>
            </p:cNvPr>
            <p:cNvSpPr txBox="1"/>
            <p:nvPr/>
          </p:nvSpPr>
          <p:spPr>
            <a:xfrm>
              <a:off x="136462" y="-1557837"/>
              <a:ext cx="8492821" cy="1757374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b="1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НАЦИОНАЛЬНАЯ ОБОРОНА</a:t>
              </a:r>
            </a:p>
          </p:txBody>
        </p:sp>
      </p:grpSp>
      <p:sp>
        <p:nvSpPr>
          <p:cNvPr id="11" name="Прямоугольник: скругленные углы 4">
            <a:extLst>
              <a:ext uri="{FF2B5EF4-FFF2-40B4-BE49-F238E27FC236}">
                <a16:creationId xmlns:a16="http://schemas.microsoft.com/office/drawing/2014/main" id="{F7B83302-9534-466C-937A-A37A70E36435}"/>
              </a:ext>
            </a:extLst>
          </p:cNvPr>
          <p:cNvSpPr txBox="1"/>
          <p:nvPr/>
        </p:nvSpPr>
        <p:spPr>
          <a:xfrm>
            <a:off x="761777" y="2136181"/>
            <a:ext cx="7504981" cy="3525067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effectLst>
            <a:glow rad="127000">
              <a:schemeClr val="accent1">
                <a:alpha val="8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34290" rIns="45720" bIns="3429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2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ОПЛАТУ  ТРУДА СПЕЦИАЛИСТА ПО ПЕРВИЧНОМУ ВОИНСКОМУ УЧЕТУ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2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268,1 ТЫС. РУБ.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счет субвенций из бюджета ЛО</a:t>
            </a:r>
          </a:p>
        </p:txBody>
      </p:sp>
    </p:spTree>
    <p:extLst>
      <p:ext uri="{BB962C8B-B14F-4D97-AF65-F5344CB8AC3E}">
        <p14:creationId xmlns:p14="http://schemas.microsoft.com/office/powerpoint/2010/main" val="322156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резентация\15099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blipFill>
            <a:blip r:embed="rId4">
              <a:alphaModFix amt="0"/>
            </a:blip>
            <a:stretch>
              <a:fillRect/>
            </a:stretch>
          </a:blipFill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00123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BD4253-95EA-40A6-8D1A-F7B23A87C53E}"/>
              </a:ext>
            </a:extLst>
          </p:cNvPr>
          <p:cNvSpPr txBox="1"/>
          <p:nvPr/>
        </p:nvSpPr>
        <p:spPr>
          <a:xfrm>
            <a:off x="158407" y="799768"/>
            <a:ext cx="8827181" cy="769441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053DC5D-0C03-49C5-9C50-66332F0A5D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53790"/>
              </p:ext>
            </p:extLst>
          </p:nvPr>
        </p:nvGraphicFramePr>
        <p:xfrm>
          <a:off x="1175790" y="1397000"/>
          <a:ext cx="67924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9121CF-5081-4841-9964-3D7A07437E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6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326" y="2304735"/>
            <a:ext cx="8353341" cy="3817738"/>
          </a:xfrm>
          <a:prstGeom prst="rect">
            <a:avLst/>
          </a:prstGeom>
          <a:blipFill>
            <a:blip r:embed="rId4">
              <a:alphaModFix amt="0"/>
            </a:blip>
            <a:stretch>
              <a:fillRect/>
            </a:stretch>
          </a:blipFill>
          <a:effectLst>
            <a:glow rad="127000">
              <a:schemeClr val="accent1">
                <a:alpha val="4000"/>
              </a:schemeClr>
            </a:glow>
            <a:outerShdw blurRad="241300" dist="50800" dir="5400000" algn="ctr" rotWithShape="0">
              <a:srgbClr val="000000">
                <a:alpha val="13000"/>
              </a:srgbClr>
            </a:outerShdw>
            <a:softEdge rad="190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6CE494-187E-45A6-8640-EBB797E0A0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5790" y="1772816"/>
            <a:ext cx="6797629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61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резентация\1509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90927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076260"/>
              </p:ext>
            </p:extLst>
          </p:nvPr>
        </p:nvGraphicFramePr>
        <p:xfrm>
          <a:off x="357158" y="840226"/>
          <a:ext cx="8463314" cy="5803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3964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резентация\15099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12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24699737"/>
              </p:ext>
            </p:extLst>
          </p:nvPr>
        </p:nvGraphicFramePr>
        <p:xfrm>
          <a:off x="357157" y="924124"/>
          <a:ext cx="8391307" cy="5736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12929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резентация\1509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7412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68992943"/>
              </p:ext>
            </p:extLst>
          </p:nvPr>
        </p:nvGraphicFramePr>
        <p:xfrm>
          <a:off x="0" y="714356"/>
          <a:ext cx="9144000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25904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резентация\1509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9046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19031823"/>
              </p:ext>
            </p:extLst>
          </p:nvPr>
        </p:nvGraphicFramePr>
        <p:xfrm>
          <a:off x="428596" y="1052736"/>
          <a:ext cx="8286808" cy="5090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336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резентация\15099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12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33104499"/>
              </p:ext>
            </p:extLst>
          </p:nvPr>
        </p:nvGraphicFramePr>
        <p:xfrm>
          <a:off x="0" y="857232"/>
          <a:ext cx="91440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1318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резентация\1509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642919"/>
            <a:ext cx="357190" cy="500065"/>
          </a:xfrm>
        </p:spPr>
        <p:txBody>
          <a:bodyPr>
            <a:noAutofit/>
          </a:bodyPr>
          <a:lstStyle/>
          <a:p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7412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19" y="833331"/>
            <a:ext cx="873742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 первого чтения: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Прогнозируемый общий объем доходов бюджета муниципального  образования;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Прогнозируемый общий объем расходов;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Пояснительная записка.</a:t>
            </a: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Одновременно с принятием проекта решения о бюджете муниципального  образования в первом чтении Советом депутатов назначаются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публичные слушания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указанному проекту и утверждается перечень информации, необходимой для опубликования.</a:t>
            </a:r>
          </a:p>
        </p:txBody>
      </p:sp>
    </p:spTree>
    <p:extLst>
      <p:ext uri="{BB962C8B-B14F-4D97-AF65-F5344CB8AC3E}">
        <p14:creationId xmlns:p14="http://schemas.microsoft.com/office/powerpoint/2010/main" val="4078997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резентация\1509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1438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6" y="285728"/>
            <a:ext cx="7958169" cy="3071834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4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4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12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44569" y="3357562"/>
            <a:ext cx="4648223" cy="2860445"/>
          </a:xfrm>
          <a:prstGeom prst="rect">
            <a:avLst/>
          </a:prstGeom>
          <a:blipFill dpi="0" rotWithShape="1">
            <a:blip r:embed="rId6">
              <a:alphaModFix amt="16000"/>
            </a:blip>
            <a:srcRect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832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резентация\1509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9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642919"/>
            <a:ext cx="357190" cy="500065"/>
          </a:xfrm>
        </p:spPr>
        <p:txBody>
          <a:bodyPr>
            <a:noAutofit/>
          </a:bodyPr>
          <a:lstStyle/>
          <a:p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7412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9405" y="836711"/>
            <a:ext cx="9143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Документы и материалы, предоставляемые одновременно с проектом бюджета: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Предварительные итоги СЭР МО Иссадское СП;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Ожидаемые итоги СЭР МО Иссадское СП;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СЭР МО Иссадское СП;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основных характеристик (доходы, расходы, дефицит/профицит);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Пояснительная записка;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Методики и расчеты распределения МБТ;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ожидаемого исполнения бюджета за 2020 год;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Реестр источников доходов бюджета;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Паспорта (проекты паспортов) муниципальных программ.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0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резентация\1509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772400" cy="144015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МО ИССАДСКОЕ СП НА 2021 ГОД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7412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ертикальный свиток 5"/>
          <p:cNvSpPr/>
          <p:nvPr/>
        </p:nvSpPr>
        <p:spPr>
          <a:xfrm>
            <a:off x="357158" y="1857364"/>
            <a:ext cx="3357586" cy="392909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5500694" y="1857364"/>
            <a:ext cx="3214710" cy="385765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285749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3042" y="421481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285749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1538" y="3500438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16457,00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тысяч рублей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29058" y="3000372"/>
            <a:ext cx="1071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3636" y="3500438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16457,00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тысяч рублей</a:t>
            </a:r>
          </a:p>
        </p:txBody>
      </p:sp>
    </p:spTree>
    <p:extLst>
      <p:ext uri="{BB962C8B-B14F-4D97-AF65-F5344CB8AC3E}">
        <p14:creationId xmlns:p14="http://schemas.microsoft.com/office/powerpoint/2010/main" val="200995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резентация\1509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103274" cy="144015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74330097"/>
              </p:ext>
            </p:extLst>
          </p:nvPr>
        </p:nvGraphicFramePr>
        <p:xfrm>
          <a:off x="214282" y="1785926"/>
          <a:ext cx="871543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267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резентация\1509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19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1"/>
            <a:ext cx="7786742" cy="857256"/>
          </a:xfrm>
        </p:spPr>
        <p:txBody>
          <a:bodyPr>
            <a:noAutofit/>
          </a:bodyPr>
          <a:lstStyle/>
          <a:p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12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864BDA5-50C1-44A7-9C7C-10673169E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812765"/>
              </p:ext>
            </p:extLst>
          </p:nvPr>
        </p:nvGraphicFramePr>
        <p:xfrm>
          <a:off x="555512" y="692696"/>
          <a:ext cx="7961538" cy="5239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099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резентация\1509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57232"/>
            <a:ext cx="8929718" cy="571504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 НА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90460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1815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51057650"/>
              </p:ext>
            </p:extLst>
          </p:nvPr>
        </p:nvGraphicFramePr>
        <p:xfrm>
          <a:off x="214282" y="1643050"/>
          <a:ext cx="871543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0635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резентация\1509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7412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92869609"/>
              </p:ext>
            </p:extLst>
          </p:nvPr>
        </p:nvGraphicFramePr>
        <p:xfrm>
          <a:off x="142844" y="857232"/>
          <a:ext cx="900115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1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\Desktop\Презентация\1509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1894"/>
            <a:ext cx="74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04343167"/>
              </p:ext>
            </p:extLst>
          </p:nvPr>
        </p:nvGraphicFramePr>
        <p:xfrm>
          <a:off x="285720" y="785794"/>
          <a:ext cx="857256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836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777</Words>
  <Application>Microsoft Office PowerPoint</Application>
  <PresentationFormat>Экран (4:3)</PresentationFormat>
  <Paragraphs>142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БЮДЖЕТ МУНИЦИПАЛЬНОГО ОБРАЗОВАНИЯ ИССАДСКОЕ СЕЛЬСКОЕ ПОСЛЕНИЕ</vt:lpstr>
      <vt:lpstr> </vt:lpstr>
      <vt:lpstr> </vt:lpstr>
      <vt:lpstr>БЮДЖЕТ МО ИССАДСКОЕ СП НА 2021 ГОД</vt:lpstr>
      <vt:lpstr>ДОХОДЫ БЮДЖЕТА</vt:lpstr>
      <vt:lpstr>  </vt:lpstr>
      <vt:lpstr>СТРУКТУРА НАЛОГОВЫХ ДОХОДОВ НА 2021 ГОД</vt:lpstr>
      <vt:lpstr>Презентация PowerPoint</vt:lpstr>
      <vt:lpstr>Презентация PowerPoint</vt:lpstr>
      <vt:lpstr>Презентация PowerPoint</vt:lpstr>
      <vt:lpstr>ПРОГРАММНЫЕ РАСХОДЫ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МУНИЦИПАЛЬНОГО ОБРАЗОВАНИЯ ИССАДСКОЕ СЕЛЬСКОЕ ПОСЛЕНИЕ</dc:title>
  <dc:creator>Ира</dc:creator>
  <cp:lastModifiedBy>I A</cp:lastModifiedBy>
  <cp:revision>77</cp:revision>
  <dcterms:created xsi:type="dcterms:W3CDTF">2019-11-15T11:47:41Z</dcterms:created>
  <dcterms:modified xsi:type="dcterms:W3CDTF">2020-11-20T11:12:42Z</dcterms:modified>
</cp:coreProperties>
</file>