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4"/>
  </p:notesMasterIdLst>
  <p:handoutMasterIdLst>
    <p:handoutMasterId r:id="rId5"/>
  </p:handoutMasterIdLst>
  <p:sldIdLst>
    <p:sldId id="6431" r:id="rId2"/>
    <p:sldId id="6432" r:id="rId3"/>
  </p:sldIdLst>
  <p:sldSz cx="9144000" cy="5143500" type="screen16x9"/>
  <p:notesSz cx="9944100" cy="6805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Ленинградская" id="{F4F7ACB0-3695-4D41-8488-863A12FA4A03}">
          <p14:sldIdLst>
            <p14:sldId id="6431"/>
            <p14:sldId id="6432"/>
          </p14:sldIdLst>
        </p14:section>
      </p14:sectionLst>
    </p:ext>
    <p:ext uri="{EFAFB233-063F-42B5-8137-9DF3F51BA10A}">
      <p15:sldGuideLst xmlns:p15="http://schemas.microsoft.com/office/powerpoint/2012/main" xmlns="">
        <p15:guide id="2" pos="2880">
          <p15:clr>
            <a:srgbClr val="A4A3A4"/>
          </p15:clr>
        </p15:guide>
        <p15:guide id="3" orient="horz" pos="2137" userDrawn="1">
          <p15:clr>
            <a:srgbClr val="A4A3A4"/>
          </p15:clr>
        </p15:guide>
        <p15:guide id="4" orient="horz" pos="16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32" initials="A" lastIdx="1" clrIdx="0">
    <p:extLst/>
  </p:cmAuthor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0000"/>
    <a:srgbClr val="CCFFCC"/>
    <a:srgbClr val="5E96C3"/>
    <a:srgbClr val="7EB7E3"/>
    <a:srgbClr val="99CCFF"/>
    <a:srgbClr val="6699FF"/>
    <a:srgbClr val="3366FF"/>
    <a:srgbClr val="060BD8"/>
    <a:srgbClr val="181DF8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4" autoAdjust="0"/>
    <p:restoredTop sz="96552" autoAdjust="0"/>
  </p:normalViewPr>
  <p:slideViewPr>
    <p:cSldViewPr snapToGrid="0">
      <p:cViewPr varScale="1">
        <p:scale>
          <a:sx n="155" d="100"/>
          <a:sy n="155" d="100"/>
        </p:scale>
        <p:origin x="-534" y="-96"/>
      </p:cViewPr>
      <p:guideLst>
        <p:guide orient="horz" pos="2137"/>
        <p:guide orient="horz" pos="160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120" d="100"/>
          <a:sy n="120" d="100"/>
        </p:scale>
        <p:origin x="1128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7" y="120"/>
            <a:ext cx="4309407" cy="340915"/>
          </a:xfrm>
          <a:prstGeom prst="rect">
            <a:avLst/>
          </a:prstGeom>
        </p:spPr>
        <p:txBody>
          <a:bodyPr vert="horz" lIns="88119" tIns="44054" rIns="88119" bIns="44054" rtlCol="0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2580" y="120"/>
            <a:ext cx="4309407" cy="340915"/>
          </a:xfrm>
          <a:prstGeom prst="rect">
            <a:avLst/>
          </a:prstGeom>
        </p:spPr>
        <p:txBody>
          <a:bodyPr vert="horz" lIns="88119" tIns="44054" rIns="88119" bIns="44054" rtlCol="0"/>
          <a:lstStyle>
            <a:lvl1pPr algn="r">
              <a:defRPr sz="1100"/>
            </a:lvl1pPr>
          </a:lstStyle>
          <a:p>
            <a:fld id="{2CAE2469-05AA-4EAD-ADCF-345832F5635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17" y="6464725"/>
            <a:ext cx="4309407" cy="340913"/>
          </a:xfrm>
          <a:prstGeom prst="rect">
            <a:avLst/>
          </a:prstGeom>
        </p:spPr>
        <p:txBody>
          <a:bodyPr vert="horz" lIns="88119" tIns="44054" rIns="88119" bIns="44054" rtlCol="0" anchor="b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2580" y="6464725"/>
            <a:ext cx="4309407" cy="340913"/>
          </a:xfrm>
          <a:prstGeom prst="rect">
            <a:avLst/>
          </a:prstGeom>
        </p:spPr>
        <p:txBody>
          <a:bodyPr vert="horz" lIns="88119" tIns="44054" rIns="88119" bIns="44054" rtlCol="0" anchor="b"/>
          <a:lstStyle>
            <a:lvl1pPr algn="r">
              <a:defRPr sz="1100"/>
            </a:lvl1pPr>
          </a:lstStyle>
          <a:p>
            <a:fld id="{0FAB2133-15B0-4EFE-BC30-805BCBD475C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57822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7" y="47"/>
            <a:ext cx="4309109" cy="341463"/>
          </a:xfrm>
          <a:prstGeom prst="rect">
            <a:avLst/>
          </a:prstGeom>
        </p:spPr>
        <p:txBody>
          <a:bodyPr vert="horz" lIns="95415" tIns="47707" rIns="95415" bIns="47707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2807" y="47"/>
            <a:ext cx="4309109" cy="341463"/>
          </a:xfrm>
          <a:prstGeom prst="rect">
            <a:avLst/>
          </a:prstGeom>
        </p:spPr>
        <p:txBody>
          <a:bodyPr vert="horz" lIns="95415" tIns="47707" rIns="95415" bIns="47707" rtlCol="0"/>
          <a:lstStyle>
            <a:lvl1pPr algn="r">
              <a:defRPr sz="1300"/>
            </a:lvl1pPr>
          </a:lstStyle>
          <a:p>
            <a:fld id="{0060E01D-5EF3-45B4-8D72-A960D6489AA6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32113" y="850900"/>
            <a:ext cx="4079875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15" tIns="47707" rIns="95415" bIns="47707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530" y="3275221"/>
            <a:ext cx="7955279" cy="2679710"/>
          </a:xfrm>
          <a:prstGeom prst="rect">
            <a:avLst/>
          </a:prstGeom>
        </p:spPr>
        <p:txBody>
          <a:bodyPr vert="horz" lIns="95415" tIns="47707" rIns="95415" bIns="4770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17" y="6464256"/>
            <a:ext cx="4309109" cy="341461"/>
          </a:xfrm>
          <a:prstGeom prst="rect">
            <a:avLst/>
          </a:prstGeom>
        </p:spPr>
        <p:txBody>
          <a:bodyPr vert="horz" lIns="95415" tIns="47707" rIns="95415" bIns="47707" rtlCol="0" anchor="b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2807" y="6464256"/>
            <a:ext cx="4309109" cy="341461"/>
          </a:xfrm>
          <a:prstGeom prst="rect">
            <a:avLst/>
          </a:prstGeom>
        </p:spPr>
        <p:txBody>
          <a:bodyPr vert="horz" lIns="95415" tIns="47707" rIns="95415" bIns="47707" rtlCol="0" anchor="b"/>
          <a:lstStyle>
            <a:lvl1pPr algn="r">
              <a:defRPr sz="1300"/>
            </a:lvl1pPr>
          </a:lstStyle>
          <a:p>
            <a:fld id="{B02A437B-EFF4-43AF-8D02-B1E280ECFF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54388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157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99197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6443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28471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43375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0694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051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49437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930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366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3043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E73DC-E3DB-4631-9942-C27A0BBE9D6C}" type="datetimeFigureOut">
              <a:rPr lang="ru-RU" smtClean="0"/>
              <a:pPr/>
              <a:t>24.08.2020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843BC-D711-48B0-96AF-69836F42B3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996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54" descr="G:\Снимок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83082"/>
            <a:ext cx="9146078" cy="506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8" name="Полилиния 167"/>
          <p:cNvSpPr/>
          <p:nvPr/>
        </p:nvSpPr>
        <p:spPr>
          <a:xfrm>
            <a:off x="617841" y="199429"/>
            <a:ext cx="8451056" cy="4892279"/>
          </a:xfrm>
          <a:custGeom>
            <a:avLst/>
            <a:gdLst>
              <a:gd name="connsiteX0" fmla="*/ 90684 w 11267524"/>
              <a:gd name="connsiteY0" fmla="*/ 1791015 h 6521712"/>
              <a:gd name="connsiteX1" fmla="*/ 1141110 w 11267524"/>
              <a:gd name="connsiteY1" fmla="*/ 876615 h 6521712"/>
              <a:gd name="connsiteX2" fmla="*/ 1262023 w 11267524"/>
              <a:gd name="connsiteY2" fmla="*/ 914400 h 6521712"/>
              <a:gd name="connsiteX3" fmla="*/ 1337593 w 11267524"/>
              <a:gd name="connsiteY3" fmla="*/ 733031 h 6521712"/>
              <a:gd name="connsiteX4" fmla="*/ 2199094 w 11267524"/>
              <a:gd name="connsiteY4" fmla="*/ 90684 h 6521712"/>
              <a:gd name="connsiteX5" fmla="*/ 2380462 w 11267524"/>
              <a:gd name="connsiteY5" fmla="*/ 151140 h 6521712"/>
              <a:gd name="connsiteX6" fmla="*/ 2395576 w 11267524"/>
              <a:gd name="connsiteY6" fmla="*/ 173811 h 6521712"/>
              <a:gd name="connsiteX7" fmla="*/ 2524046 w 11267524"/>
              <a:gd name="connsiteY7" fmla="*/ 188926 h 6521712"/>
              <a:gd name="connsiteX8" fmla="*/ 2599616 w 11267524"/>
              <a:gd name="connsiteY8" fmla="*/ 370294 h 6521712"/>
              <a:gd name="connsiteX9" fmla="*/ 3015252 w 11267524"/>
              <a:gd name="connsiteY9" fmla="*/ 324952 h 6521712"/>
              <a:gd name="connsiteX10" fmla="*/ 3869196 w 11267524"/>
              <a:gd name="connsiteY10" fmla="*/ 989970 h 6521712"/>
              <a:gd name="connsiteX11" fmla="*/ 4073236 w 11267524"/>
              <a:gd name="connsiteY11" fmla="*/ 1012641 h 6521712"/>
              <a:gd name="connsiteX12" fmla="*/ 4103464 w 11267524"/>
              <a:gd name="connsiteY12" fmla="*/ 1110883 h 6521712"/>
              <a:gd name="connsiteX13" fmla="*/ 3952324 w 11267524"/>
              <a:gd name="connsiteY13" fmla="*/ 1345150 h 6521712"/>
              <a:gd name="connsiteX14" fmla="*/ 4005223 w 11267524"/>
              <a:gd name="connsiteY14" fmla="*/ 1639874 h 6521712"/>
              <a:gd name="connsiteX15" fmla="*/ 4254605 w 11267524"/>
              <a:gd name="connsiteY15" fmla="*/ 1753230 h 6521712"/>
              <a:gd name="connsiteX16" fmla="*/ 4254605 w 11267524"/>
              <a:gd name="connsiteY16" fmla="*/ 1859028 h 6521712"/>
              <a:gd name="connsiteX17" fmla="*/ 4367960 w 11267524"/>
              <a:gd name="connsiteY17" fmla="*/ 1911927 h 6521712"/>
              <a:gd name="connsiteX18" fmla="*/ 4360403 w 11267524"/>
              <a:gd name="connsiteY18" fmla="*/ 2093296 h 6521712"/>
              <a:gd name="connsiteX19" fmla="*/ 4511543 w 11267524"/>
              <a:gd name="connsiteY19" fmla="*/ 2297335 h 6521712"/>
              <a:gd name="connsiteX20" fmla="*/ 4655127 w 11267524"/>
              <a:gd name="connsiteY20" fmla="*/ 2667630 h 6521712"/>
              <a:gd name="connsiteX21" fmla="*/ 4760925 w 11267524"/>
              <a:gd name="connsiteY21" fmla="*/ 2758314 h 6521712"/>
              <a:gd name="connsiteX22" fmla="*/ 4828938 w 11267524"/>
              <a:gd name="connsiteY22" fmla="*/ 2758314 h 6521712"/>
              <a:gd name="connsiteX23" fmla="*/ 4776039 w 11267524"/>
              <a:gd name="connsiteY23" fmla="*/ 2969911 h 6521712"/>
              <a:gd name="connsiteX24" fmla="*/ 4828938 w 11267524"/>
              <a:gd name="connsiteY24" fmla="*/ 3037924 h 6521712"/>
              <a:gd name="connsiteX25" fmla="*/ 4670241 w 11267524"/>
              <a:gd name="connsiteY25" fmla="*/ 3234407 h 6521712"/>
              <a:gd name="connsiteX26" fmla="*/ 4798710 w 11267524"/>
              <a:gd name="connsiteY26" fmla="*/ 3340205 h 6521712"/>
              <a:gd name="connsiteX27" fmla="*/ 5410829 w 11267524"/>
              <a:gd name="connsiteY27" fmla="*/ 3121051 h 6521712"/>
              <a:gd name="connsiteX28" fmla="*/ 5357930 w 11267524"/>
              <a:gd name="connsiteY28" fmla="*/ 2939683 h 6521712"/>
              <a:gd name="connsiteX29" fmla="*/ 5705553 w 11267524"/>
              <a:gd name="connsiteY29" fmla="*/ 2448476 h 6521712"/>
              <a:gd name="connsiteX30" fmla="*/ 6272330 w 11267524"/>
              <a:gd name="connsiteY30" fmla="*/ 2592059 h 6521712"/>
              <a:gd name="connsiteX31" fmla="*/ 6567054 w 11267524"/>
              <a:gd name="connsiteY31" fmla="*/ 2826327 h 6521712"/>
              <a:gd name="connsiteX32" fmla="*/ 6944905 w 11267524"/>
              <a:gd name="connsiteY32" fmla="*/ 2546717 h 6521712"/>
              <a:gd name="connsiteX33" fmla="*/ 6892006 w 11267524"/>
              <a:gd name="connsiteY33" fmla="*/ 2282221 h 6521712"/>
              <a:gd name="connsiteX34" fmla="*/ 6967576 w 11267524"/>
              <a:gd name="connsiteY34" fmla="*/ 2214208 h 6521712"/>
              <a:gd name="connsiteX35" fmla="*/ 7020476 w 11267524"/>
              <a:gd name="connsiteY35" fmla="*/ 2131081 h 6521712"/>
              <a:gd name="connsiteX36" fmla="*/ 6922234 w 11267524"/>
              <a:gd name="connsiteY36" fmla="*/ 1843914 h 6521712"/>
              <a:gd name="connsiteX37" fmla="*/ 6982690 w 11267524"/>
              <a:gd name="connsiteY37" fmla="*/ 1821243 h 6521712"/>
              <a:gd name="connsiteX38" fmla="*/ 7201844 w 11267524"/>
              <a:gd name="connsiteY38" fmla="*/ 1934598 h 6521712"/>
              <a:gd name="connsiteX39" fmla="*/ 7398327 w 11267524"/>
              <a:gd name="connsiteY39" fmla="*/ 1586975 h 6521712"/>
              <a:gd name="connsiteX40" fmla="*/ 7330314 w 11267524"/>
              <a:gd name="connsiteY40" fmla="*/ 1481177 h 6521712"/>
              <a:gd name="connsiteX41" fmla="*/ 7617481 w 11267524"/>
              <a:gd name="connsiteY41" fmla="*/ 1345150 h 6521712"/>
              <a:gd name="connsiteX42" fmla="*/ 7715722 w 11267524"/>
              <a:gd name="connsiteY42" fmla="*/ 1178896 h 6521712"/>
              <a:gd name="connsiteX43" fmla="*/ 7738393 w 11267524"/>
              <a:gd name="connsiteY43" fmla="*/ 1103326 h 6521712"/>
              <a:gd name="connsiteX44" fmla="*/ 8055788 w 11267524"/>
              <a:gd name="connsiteY44" fmla="*/ 899286 h 6521712"/>
              <a:gd name="connsiteX45" fmla="*/ 8033117 w 11267524"/>
              <a:gd name="connsiteY45" fmla="*/ 785930 h 6521712"/>
              <a:gd name="connsiteX46" fmla="*/ 8123801 w 11267524"/>
              <a:gd name="connsiteY46" fmla="*/ 717917 h 6521712"/>
              <a:gd name="connsiteX47" fmla="*/ 8320284 w 11267524"/>
              <a:gd name="connsiteY47" fmla="*/ 846387 h 6521712"/>
              <a:gd name="connsiteX48" fmla="*/ 8554552 w 11267524"/>
              <a:gd name="connsiteY48" fmla="*/ 906843 h 6521712"/>
              <a:gd name="connsiteX49" fmla="*/ 8698135 w 11267524"/>
              <a:gd name="connsiteY49" fmla="*/ 559220 h 6521712"/>
              <a:gd name="connsiteX50" fmla="*/ 8486538 w 11267524"/>
              <a:gd name="connsiteY50" fmla="*/ 460978 h 6521712"/>
              <a:gd name="connsiteX51" fmla="*/ 8403411 w 11267524"/>
              <a:gd name="connsiteY51" fmla="*/ 536549 h 6521712"/>
              <a:gd name="connsiteX52" fmla="*/ 8342955 w 11267524"/>
              <a:gd name="connsiteY52" fmla="*/ 619676 h 6521712"/>
              <a:gd name="connsiteX53" fmla="*/ 8259828 w 11267524"/>
              <a:gd name="connsiteY53" fmla="*/ 604562 h 6521712"/>
              <a:gd name="connsiteX54" fmla="*/ 8176700 w 11267524"/>
              <a:gd name="connsiteY54" fmla="*/ 521435 h 6521712"/>
              <a:gd name="connsiteX55" fmla="*/ 8108687 w 11267524"/>
              <a:gd name="connsiteY55" fmla="*/ 423193 h 6521712"/>
              <a:gd name="connsiteX56" fmla="*/ 8169143 w 11267524"/>
              <a:gd name="connsiteY56" fmla="*/ 340066 h 6521712"/>
              <a:gd name="connsiteX57" fmla="*/ 8191814 w 11267524"/>
              <a:gd name="connsiteY57" fmla="*/ 264496 h 6521712"/>
              <a:gd name="connsiteX58" fmla="*/ 9227127 w 11267524"/>
              <a:gd name="connsiteY58" fmla="*/ 204040 h 6521712"/>
              <a:gd name="connsiteX59" fmla="*/ 9400938 w 11267524"/>
              <a:gd name="connsiteY59" fmla="*/ 302281 h 6521712"/>
              <a:gd name="connsiteX60" fmla="*/ 9461395 w 11267524"/>
              <a:gd name="connsiteY60" fmla="*/ 430750 h 6521712"/>
              <a:gd name="connsiteX61" fmla="*/ 9620092 w 11267524"/>
              <a:gd name="connsiteY61" fmla="*/ 377851 h 6521712"/>
              <a:gd name="connsiteX62" fmla="*/ 9552079 w 11267524"/>
              <a:gd name="connsiteY62" fmla="*/ 249382 h 6521712"/>
              <a:gd name="connsiteX63" fmla="*/ 9657877 w 11267524"/>
              <a:gd name="connsiteY63" fmla="*/ 113355 h 6521712"/>
              <a:gd name="connsiteX64" fmla="*/ 9733448 w 11267524"/>
              <a:gd name="connsiteY64" fmla="*/ 113355 h 6521712"/>
              <a:gd name="connsiteX65" fmla="*/ 9892145 w 11267524"/>
              <a:gd name="connsiteY65" fmla="*/ 37785 h 6521712"/>
              <a:gd name="connsiteX66" fmla="*/ 9922373 w 11267524"/>
              <a:gd name="connsiteY66" fmla="*/ 0 h 6521712"/>
              <a:gd name="connsiteX67" fmla="*/ 10050843 w 11267524"/>
              <a:gd name="connsiteY67" fmla="*/ 105798 h 6521712"/>
              <a:gd name="connsiteX68" fmla="*/ 10655405 w 11267524"/>
              <a:gd name="connsiteY68" fmla="*/ 158697 h 6521712"/>
              <a:gd name="connsiteX69" fmla="*/ 10783874 w 11267524"/>
              <a:gd name="connsiteY69" fmla="*/ 52899 h 6521712"/>
              <a:gd name="connsiteX70" fmla="*/ 10791431 w 11267524"/>
              <a:gd name="connsiteY70" fmla="*/ 211597 h 6521712"/>
              <a:gd name="connsiteX71" fmla="*/ 10776317 w 11267524"/>
              <a:gd name="connsiteY71" fmla="*/ 347623 h 6521712"/>
              <a:gd name="connsiteX72" fmla="*/ 10821659 w 11267524"/>
              <a:gd name="connsiteY72" fmla="*/ 415636 h 6521712"/>
              <a:gd name="connsiteX73" fmla="*/ 11093712 w 11267524"/>
              <a:gd name="connsiteY73" fmla="*/ 332509 h 6521712"/>
              <a:gd name="connsiteX74" fmla="*/ 11267524 w 11267524"/>
              <a:gd name="connsiteY74" fmla="*/ 408079 h 6521712"/>
              <a:gd name="connsiteX75" fmla="*/ 11071041 w 11267524"/>
              <a:gd name="connsiteY75" fmla="*/ 770816 h 6521712"/>
              <a:gd name="connsiteX76" fmla="*/ 10950129 w 11267524"/>
              <a:gd name="connsiteY76" fmla="*/ 665018 h 6521712"/>
              <a:gd name="connsiteX77" fmla="*/ 11018142 w 11267524"/>
              <a:gd name="connsiteY77" fmla="*/ 801045 h 6521712"/>
              <a:gd name="connsiteX78" fmla="*/ 11003028 w 11267524"/>
              <a:gd name="connsiteY78" fmla="*/ 899286 h 6521712"/>
              <a:gd name="connsiteX79" fmla="*/ 10950129 w 11267524"/>
              <a:gd name="connsiteY79" fmla="*/ 1088211 h 6521712"/>
              <a:gd name="connsiteX80" fmla="*/ 10678076 w 11267524"/>
              <a:gd name="connsiteY80" fmla="*/ 1118440 h 6521712"/>
              <a:gd name="connsiteX81" fmla="*/ 10466479 w 11267524"/>
              <a:gd name="connsiteY81" fmla="*/ 1284694 h 6521712"/>
              <a:gd name="connsiteX82" fmla="*/ 10610062 w 11267524"/>
              <a:gd name="connsiteY82" fmla="*/ 1503848 h 6521712"/>
              <a:gd name="connsiteX83" fmla="*/ 10602505 w 11267524"/>
              <a:gd name="connsiteY83" fmla="*/ 2335121 h 6521712"/>
              <a:gd name="connsiteX84" fmla="*/ 10466479 w 11267524"/>
              <a:gd name="connsiteY84" fmla="*/ 2516489 h 6521712"/>
              <a:gd name="connsiteX85" fmla="*/ 10489150 w 11267524"/>
              <a:gd name="connsiteY85" fmla="*/ 2788542 h 6521712"/>
              <a:gd name="connsiteX86" fmla="*/ 10564720 w 11267524"/>
              <a:gd name="connsiteY86" fmla="*/ 2909454 h 6521712"/>
              <a:gd name="connsiteX87" fmla="*/ 10413580 w 11267524"/>
              <a:gd name="connsiteY87" fmla="*/ 3045481 h 6521712"/>
              <a:gd name="connsiteX88" fmla="*/ 10889672 w 11267524"/>
              <a:gd name="connsiteY88" fmla="*/ 3128608 h 6521712"/>
              <a:gd name="connsiteX89" fmla="*/ 10935014 w 11267524"/>
              <a:gd name="connsiteY89" fmla="*/ 3272192 h 6521712"/>
              <a:gd name="connsiteX90" fmla="*/ 10836773 w 11267524"/>
              <a:gd name="connsiteY90" fmla="*/ 3377990 h 6521712"/>
              <a:gd name="connsiteX91" fmla="*/ 10874558 w 11267524"/>
              <a:gd name="connsiteY91" fmla="*/ 3740727 h 6521712"/>
              <a:gd name="connsiteX92" fmla="*/ 11214624 w 11267524"/>
              <a:gd name="connsiteY92" fmla="*/ 3725613 h 6521712"/>
              <a:gd name="connsiteX93" fmla="*/ 11161725 w 11267524"/>
              <a:gd name="connsiteY93" fmla="*/ 3937210 h 6521712"/>
              <a:gd name="connsiteX94" fmla="*/ 11116383 w 11267524"/>
              <a:gd name="connsiteY94" fmla="*/ 3944767 h 6521712"/>
              <a:gd name="connsiteX95" fmla="*/ 11033256 w 11267524"/>
              <a:gd name="connsiteY95" fmla="*/ 3899425 h 6521712"/>
              <a:gd name="connsiteX96" fmla="*/ 10995471 w 11267524"/>
              <a:gd name="connsiteY96" fmla="*/ 4163921 h 6521712"/>
              <a:gd name="connsiteX97" fmla="*/ 10935014 w 11267524"/>
              <a:gd name="connsiteY97" fmla="*/ 4171478 h 6521712"/>
              <a:gd name="connsiteX98" fmla="*/ 11010585 w 11267524"/>
              <a:gd name="connsiteY98" fmla="*/ 4231934 h 6521712"/>
              <a:gd name="connsiteX99" fmla="*/ 10723418 w 11267524"/>
              <a:gd name="connsiteY99" fmla="*/ 4216820 h 6521712"/>
              <a:gd name="connsiteX100" fmla="*/ 10814102 w 11267524"/>
              <a:gd name="connsiteY100" fmla="*/ 4299947 h 6521712"/>
              <a:gd name="connsiteX101" fmla="*/ 10927457 w 11267524"/>
              <a:gd name="connsiteY101" fmla="*/ 4367960 h 6521712"/>
              <a:gd name="connsiteX102" fmla="*/ 10738532 w 11267524"/>
              <a:gd name="connsiteY102" fmla="*/ 4587114 h 6521712"/>
              <a:gd name="connsiteX103" fmla="*/ 10829216 w 11267524"/>
              <a:gd name="connsiteY103" fmla="*/ 4617342 h 6521712"/>
              <a:gd name="connsiteX104" fmla="*/ 10587391 w 11267524"/>
              <a:gd name="connsiteY104" fmla="*/ 4730697 h 6521712"/>
              <a:gd name="connsiteX105" fmla="*/ 10194426 w 11267524"/>
              <a:gd name="connsiteY105" fmla="*/ 4828939 h 6521712"/>
              <a:gd name="connsiteX106" fmla="*/ 10149084 w 11267524"/>
              <a:gd name="connsiteY106" fmla="*/ 4791154 h 6521712"/>
              <a:gd name="connsiteX107" fmla="*/ 10035729 w 11267524"/>
              <a:gd name="connsiteY107" fmla="*/ 5025421 h 6521712"/>
              <a:gd name="connsiteX108" fmla="*/ 9929930 w 11267524"/>
              <a:gd name="connsiteY108" fmla="*/ 5116106 h 6521712"/>
              <a:gd name="connsiteX109" fmla="*/ 9665434 w 11267524"/>
              <a:gd name="connsiteY109" fmla="*/ 5108549 h 6521712"/>
              <a:gd name="connsiteX110" fmla="*/ 9249798 w 11267524"/>
              <a:gd name="connsiteY110" fmla="*/ 4881838 h 6521712"/>
              <a:gd name="connsiteX111" fmla="*/ 9128886 w 11267524"/>
              <a:gd name="connsiteY111" fmla="*/ 4987636 h 6521712"/>
              <a:gd name="connsiteX112" fmla="*/ 9075986 w 11267524"/>
              <a:gd name="connsiteY112" fmla="*/ 4942294 h 6521712"/>
              <a:gd name="connsiteX113" fmla="*/ 9015530 w 11267524"/>
              <a:gd name="connsiteY113" fmla="*/ 5017864 h 6521712"/>
              <a:gd name="connsiteX114" fmla="*/ 8864390 w 11267524"/>
              <a:gd name="connsiteY114" fmla="*/ 4972522 h 6521712"/>
              <a:gd name="connsiteX115" fmla="*/ 8758591 w 11267524"/>
              <a:gd name="connsiteY115" fmla="*/ 4912066 h 6521712"/>
              <a:gd name="connsiteX116" fmla="*/ 8690578 w 11267524"/>
              <a:gd name="connsiteY116" fmla="*/ 4889395 h 6521712"/>
              <a:gd name="connsiteX117" fmla="*/ 8486538 w 11267524"/>
              <a:gd name="connsiteY117" fmla="*/ 4670241 h 6521712"/>
              <a:gd name="connsiteX118" fmla="*/ 8395854 w 11267524"/>
              <a:gd name="connsiteY118" fmla="*/ 4640013 h 6521712"/>
              <a:gd name="connsiteX119" fmla="*/ 8229600 w 11267524"/>
              <a:gd name="connsiteY119" fmla="*/ 4503987 h 6521712"/>
              <a:gd name="connsiteX120" fmla="*/ 7995332 w 11267524"/>
              <a:gd name="connsiteY120" fmla="*/ 4481316 h 6521712"/>
              <a:gd name="connsiteX121" fmla="*/ 7949990 w 11267524"/>
              <a:gd name="connsiteY121" fmla="*/ 4549329 h 6521712"/>
              <a:gd name="connsiteX122" fmla="*/ 7927319 w 11267524"/>
              <a:gd name="connsiteY122" fmla="*/ 4624899 h 6521712"/>
              <a:gd name="connsiteX123" fmla="*/ 7806406 w 11267524"/>
              <a:gd name="connsiteY123" fmla="*/ 4609785 h 6521712"/>
              <a:gd name="connsiteX124" fmla="*/ 7708165 w 11267524"/>
              <a:gd name="connsiteY124" fmla="*/ 4556886 h 6521712"/>
              <a:gd name="connsiteX125" fmla="*/ 7541910 w 11267524"/>
              <a:gd name="connsiteY125" fmla="*/ 4466202 h 6521712"/>
              <a:gd name="connsiteX126" fmla="*/ 7451226 w 11267524"/>
              <a:gd name="connsiteY126" fmla="*/ 4330175 h 6521712"/>
              <a:gd name="connsiteX127" fmla="*/ 7352985 w 11267524"/>
              <a:gd name="connsiteY127" fmla="*/ 4458645 h 6521712"/>
              <a:gd name="connsiteX128" fmla="*/ 7315200 w 11267524"/>
              <a:gd name="connsiteY128" fmla="*/ 4564443 h 6521712"/>
              <a:gd name="connsiteX129" fmla="*/ 7164059 w 11267524"/>
              <a:gd name="connsiteY129" fmla="*/ 4624899 h 6521712"/>
              <a:gd name="connsiteX130" fmla="*/ 7118717 w 11267524"/>
              <a:gd name="connsiteY130" fmla="*/ 4806268 h 6521712"/>
              <a:gd name="connsiteX131" fmla="*/ 7118717 w 11267524"/>
              <a:gd name="connsiteY131" fmla="*/ 4942294 h 6521712"/>
              <a:gd name="connsiteX132" fmla="*/ 6982690 w 11267524"/>
              <a:gd name="connsiteY132" fmla="*/ 5085878 h 6521712"/>
              <a:gd name="connsiteX133" fmla="*/ 6914677 w 11267524"/>
              <a:gd name="connsiteY133" fmla="*/ 4934737 h 6521712"/>
              <a:gd name="connsiteX134" fmla="*/ 6491484 w 11267524"/>
              <a:gd name="connsiteY134" fmla="*/ 4851610 h 6521712"/>
              <a:gd name="connsiteX135" fmla="*/ 6491484 w 11267524"/>
              <a:gd name="connsiteY135" fmla="*/ 4745811 h 6521712"/>
              <a:gd name="connsiteX136" fmla="*/ 6423471 w 11267524"/>
              <a:gd name="connsiteY136" fmla="*/ 4670241 h 6521712"/>
              <a:gd name="connsiteX137" fmla="*/ 6211874 w 11267524"/>
              <a:gd name="connsiteY137" fmla="*/ 4451088 h 6521712"/>
              <a:gd name="connsiteX138" fmla="*/ 5939821 w 11267524"/>
              <a:gd name="connsiteY138" fmla="*/ 4451088 h 6521712"/>
              <a:gd name="connsiteX139" fmla="*/ 5803795 w 11267524"/>
              <a:gd name="connsiteY139" fmla="*/ 4632456 h 6521712"/>
              <a:gd name="connsiteX140" fmla="*/ 5425943 w 11267524"/>
              <a:gd name="connsiteY140" fmla="*/ 4496430 h 6521712"/>
              <a:gd name="connsiteX141" fmla="*/ 5403272 w 11267524"/>
              <a:gd name="connsiteY141" fmla="*/ 4768483 h 6521712"/>
              <a:gd name="connsiteX142" fmla="*/ 5456171 w 11267524"/>
              <a:gd name="connsiteY142" fmla="*/ 4866724 h 6521712"/>
              <a:gd name="connsiteX143" fmla="*/ 5365487 w 11267524"/>
              <a:gd name="connsiteY143" fmla="*/ 4919623 h 6521712"/>
              <a:gd name="connsiteX144" fmla="*/ 5312588 w 11267524"/>
              <a:gd name="connsiteY144" fmla="*/ 5100992 h 6521712"/>
              <a:gd name="connsiteX145" fmla="*/ 5116105 w 11267524"/>
              <a:gd name="connsiteY145" fmla="*/ 5244575 h 6521712"/>
              <a:gd name="connsiteX146" fmla="*/ 5070763 w 11267524"/>
              <a:gd name="connsiteY146" fmla="*/ 5357930 h 6521712"/>
              <a:gd name="connsiteX147" fmla="*/ 4813824 w 11267524"/>
              <a:gd name="connsiteY147" fmla="*/ 5131220 h 6521712"/>
              <a:gd name="connsiteX148" fmla="*/ 4624899 w 11267524"/>
              <a:gd name="connsiteY148" fmla="*/ 5153891 h 6521712"/>
              <a:gd name="connsiteX149" fmla="*/ 4594671 w 11267524"/>
              <a:gd name="connsiteY149" fmla="*/ 5410830 h 6521712"/>
              <a:gd name="connsiteX150" fmla="*/ 4239490 w 11267524"/>
              <a:gd name="connsiteY150" fmla="*/ 5690440 h 6521712"/>
              <a:gd name="connsiteX151" fmla="*/ 4269719 w 11267524"/>
              <a:gd name="connsiteY151" fmla="*/ 5894479 h 6521712"/>
              <a:gd name="connsiteX152" fmla="*/ 3770955 w 11267524"/>
              <a:gd name="connsiteY152" fmla="*/ 5992721 h 6521712"/>
              <a:gd name="connsiteX153" fmla="*/ 3476231 w 11267524"/>
              <a:gd name="connsiteY153" fmla="*/ 5834023 h 6521712"/>
              <a:gd name="connsiteX154" fmla="*/ 3340205 w 11267524"/>
              <a:gd name="connsiteY154" fmla="*/ 5962492 h 6521712"/>
              <a:gd name="connsiteX155" fmla="*/ 3347762 w 11267524"/>
              <a:gd name="connsiteY155" fmla="*/ 6053177 h 6521712"/>
              <a:gd name="connsiteX156" fmla="*/ 3302419 w 11267524"/>
              <a:gd name="connsiteY156" fmla="*/ 6128747 h 6521712"/>
              <a:gd name="connsiteX157" fmla="*/ 3461117 w 11267524"/>
              <a:gd name="connsiteY157" fmla="*/ 6347901 h 6521712"/>
              <a:gd name="connsiteX158" fmla="*/ 3400661 w 11267524"/>
              <a:gd name="connsiteY158" fmla="*/ 6408357 h 6521712"/>
              <a:gd name="connsiteX159" fmla="*/ 3400661 w 11267524"/>
              <a:gd name="connsiteY159" fmla="*/ 6453699 h 6521712"/>
              <a:gd name="connsiteX160" fmla="*/ 3287305 w 11267524"/>
              <a:gd name="connsiteY160" fmla="*/ 6521712 h 6521712"/>
              <a:gd name="connsiteX161" fmla="*/ 2682743 w 11267524"/>
              <a:gd name="connsiteY161" fmla="*/ 6514155 h 6521712"/>
              <a:gd name="connsiteX162" fmla="*/ 2592059 w 11267524"/>
              <a:gd name="connsiteY162" fmla="*/ 6461256 h 6521712"/>
              <a:gd name="connsiteX163" fmla="*/ 2592059 w 11267524"/>
              <a:gd name="connsiteY163" fmla="*/ 6325230 h 6521712"/>
              <a:gd name="connsiteX164" fmla="*/ 2539160 w 11267524"/>
              <a:gd name="connsiteY164" fmla="*/ 6302559 h 6521712"/>
              <a:gd name="connsiteX165" fmla="*/ 2478704 w 11267524"/>
              <a:gd name="connsiteY165" fmla="*/ 6226988 h 6521712"/>
              <a:gd name="connsiteX166" fmla="*/ 2168866 w 11267524"/>
              <a:gd name="connsiteY166" fmla="*/ 6136304 h 6521712"/>
              <a:gd name="connsiteX167" fmla="*/ 2214208 w 11267524"/>
              <a:gd name="connsiteY167" fmla="*/ 6083405 h 6521712"/>
              <a:gd name="connsiteX168" fmla="*/ 2146195 w 11267524"/>
              <a:gd name="connsiteY168" fmla="*/ 5985164 h 6521712"/>
              <a:gd name="connsiteX169" fmla="*/ 1783457 w 11267524"/>
              <a:gd name="connsiteY169" fmla="*/ 5803795 h 6521712"/>
              <a:gd name="connsiteX170" fmla="*/ 1775900 w 11267524"/>
              <a:gd name="connsiteY170" fmla="*/ 5713111 h 6521712"/>
              <a:gd name="connsiteX171" fmla="*/ 1209124 w 11267524"/>
              <a:gd name="connsiteY171" fmla="*/ 5607312 h 6521712"/>
              <a:gd name="connsiteX172" fmla="*/ 778373 w 11267524"/>
              <a:gd name="connsiteY172" fmla="*/ 5675326 h 6521712"/>
              <a:gd name="connsiteX173" fmla="*/ 574333 w 11267524"/>
              <a:gd name="connsiteY173" fmla="*/ 5320145 h 6521712"/>
              <a:gd name="connsiteX174" fmla="*/ 385408 w 11267524"/>
              <a:gd name="connsiteY174" fmla="*/ 5320145 h 6521712"/>
              <a:gd name="connsiteX175" fmla="*/ 0 w 11267524"/>
              <a:gd name="connsiteY175" fmla="*/ 5388159 h 6521712"/>
              <a:gd name="connsiteX176" fmla="*/ 226710 w 11267524"/>
              <a:gd name="connsiteY176" fmla="*/ 4624899 h 6521712"/>
              <a:gd name="connsiteX177" fmla="*/ 513877 w 11267524"/>
              <a:gd name="connsiteY177" fmla="*/ 4655127 h 6521712"/>
              <a:gd name="connsiteX178" fmla="*/ 672575 w 11267524"/>
              <a:gd name="connsiteY178" fmla="*/ 4564443 h 6521712"/>
              <a:gd name="connsiteX179" fmla="*/ 612119 w 11267524"/>
              <a:gd name="connsiteY179" fmla="*/ 4413302 h 6521712"/>
              <a:gd name="connsiteX180" fmla="*/ 453421 w 11267524"/>
              <a:gd name="connsiteY180" fmla="*/ 4315061 h 6521712"/>
              <a:gd name="connsiteX181" fmla="*/ 513877 w 11267524"/>
              <a:gd name="connsiteY181" fmla="*/ 4058122 h 6521712"/>
              <a:gd name="connsiteX182" fmla="*/ 438307 w 11267524"/>
              <a:gd name="connsiteY182" fmla="*/ 3642486 h 6521712"/>
              <a:gd name="connsiteX183" fmla="*/ 513877 w 11267524"/>
              <a:gd name="connsiteY183" fmla="*/ 3551802 h 6521712"/>
              <a:gd name="connsiteX184" fmla="*/ 627233 w 11267524"/>
              <a:gd name="connsiteY184" fmla="*/ 3566916 h 6521712"/>
              <a:gd name="connsiteX185" fmla="*/ 808601 w 11267524"/>
              <a:gd name="connsiteY185" fmla="*/ 3861640 h 6521712"/>
              <a:gd name="connsiteX186" fmla="*/ 899286 w 11267524"/>
              <a:gd name="connsiteY186" fmla="*/ 3786069 h 6521712"/>
              <a:gd name="connsiteX187" fmla="*/ 944628 w 11267524"/>
              <a:gd name="connsiteY187" fmla="*/ 3634929 h 6521712"/>
              <a:gd name="connsiteX188" fmla="*/ 1095768 w 11267524"/>
              <a:gd name="connsiteY188" fmla="*/ 3393104 h 6521712"/>
              <a:gd name="connsiteX189" fmla="*/ 1458505 w 11267524"/>
              <a:gd name="connsiteY189" fmla="*/ 3551802 h 6521712"/>
              <a:gd name="connsiteX190" fmla="*/ 1654988 w 11267524"/>
              <a:gd name="connsiteY190" fmla="*/ 3498902 h 6521712"/>
              <a:gd name="connsiteX191" fmla="*/ 1889256 w 11267524"/>
              <a:gd name="connsiteY191" fmla="*/ 3498902 h 6521712"/>
              <a:gd name="connsiteX192" fmla="*/ 1843914 w 11267524"/>
              <a:gd name="connsiteY192" fmla="*/ 3287306 h 6521712"/>
              <a:gd name="connsiteX193" fmla="*/ 2070624 w 11267524"/>
              <a:gd name="connsiteY193" fmla="*/ 3143722 h 6521712"/>
              <a:gd name="connsiteX194" fmla="*/ 2652515 w 11267524"/>
              <a:gd name="connsiteY194" fmla="*/ 3189064 h 6521712"/>
              <a:gd name="connsiteX195" fmla="*/ 3476231 w 11267524"/>
              <a:gd name="connsiteY195" fmla="*/ 3415775 h 6521712"/>
              <a:gd name="connsiteX196" fmla="*/ 3491345 w 11267524"/>
              <a:gd name="connsiteY196" fmla="*/ 3332648 h 6521712"/>
              <a:gd name="connsiteX197" fmla="*/ 3498902 w 11267524"/>
              <a:gd name="connsiteY197" fmla="*/ 3166393 h 6521712"/>
              <a:gd name="connsiteX198" fmla="*/ 3173950 w 11267524"/>
              <a:gd name="connsiteY198" fmla="*/ 3098380 h 6521712"/>
              <a:gd name="connsiteX199" fmla="*/ 3083266 w 11267524"/>
              <a:gd name="connsiteY199" fmla="*/ 2758314 h 6521712"/>
              <a:gd name="connsiteX200" fmla="*/ 2629844 w 11267524"/>
              <a:gd name="connsiteY200" fmla="*/ 2599616 h 6521712"/>
              <a:gd name="connsiteX201" fmla="*/ 2395576 w 11267524"/>
              <a:gd name="connsiteY201" fmla="*/ 2712972 h 6521712"/>
              <a:gd name="connsiteX202" fmla="*/ 1798571 w 11267524"/>
              <a:gd name="connsiteY202" fmla="*/ 2607173 h 6521712"/>
              <a:gd name="connsiteX203" fmla="*/ 1738115 w 11267524"/>
              <a:gd name="connsiteY203" fmla="*/ 2508932 h 6521712"/>
              <a:gd name="connsiteX204" fmla="*/ 1662545 w 11267524"/>
              <a:gd name="connsiteY204" fmla="*/ 2471147 h 6521712"/>
              <a:gd name="connsiteX205" fmla="*/ 1518962 w 11267524"/>
              <a:gd name="connsiteY205" fmla="*/ 2304892 h 6521712"/>
              <a:gd name="connsiteX206" fmla="*/ 1420720 w 11267524"/>
              <a:gd name="connsiteY206" fmla="*/ 2312450 h 6521712"/>
              <a:gd name="connsiteX207" fmla="*/ 1239352 w 11267524"/>
              <a:gd name="connsiteY207" fmla="*/ 2221765 h 6521712"/>
              <a:gd name="connsiteX208" fmla="*/ 974856 w 11267524"/>
              <a:gd name="connsiteY208" fmla="*/ 1775901 h 6521712"/>
              <a:gd name="connsiteX209" fmla="*/ 1269580 w 11267524"/>
              <a:gd name="connsiteY209" fmla="*/ 2032840 h 6521712"/>
              <a:gd name="connsiteX210" fmla="*/ 1277137 w 11267524"/>
              <a:gd name="connsiteY210" fmla="*/ 1957269 h 6521712"/>
              <a:gd name="connsiteX211" fmla="*/ 997527 w 11267524"/>
              <a:gd name="connsiteY211" fmla="*/ 1579418 h 6521712"/>
              <a:gd name="connsiteX212" fmla="*/ 929514 w 11267524"/>
              <a:gd name="connsiteY212" fmla="*/ 1654988 h 6521712"/>
              <a:gd name="connsiteX213" fmla="*/ 634790 w 11267524"/>
              <a:gd name="connsiteY213" fmla="*/ 1904370 h 6521712"/>
              <a:gd name="connsiteX214" fmla="*/ 385408 w 11267524"/>
              <a:gd name="connsiteY214" fmla="*/ 1911927 h 6521712"/>
              <a:gd name="connsiteX215" fmla="*/ 90684 w 11267524"/>
              <a:gd name="connsiteY215" fmla="*/ 1791015 h 6521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</a:cxnLst>
            <a:rect l="l" t="t" r="r" b="b"/>
            <a:pathLst>
              <a:path w="11267524" h="6521712">
                <a:moveTo>
                  <a:pt x="90684" y="1791015"/>
                </a:moveTo>
                <a:lnTo>
                  <a:pt x="1141110" y="876615"/>
                </a:lnTo>
                <a:lnTo>
                  <a:pt x="1262023" y="914400"/>
                </a:lnTo>
                <a:lnTo>
                  <a:pt x="1337593" y="733031"/>
                </a:lnTo>
                <a:lnTo>
                  <a:pt x="2199094" y="90684"/>
                </a:lnTo>
                <a:lnTo>
                  <a:pt x="2380462" y="151140"/>
                </a:lnTo>
                <a:lnTo>
                  <a:pt x="2395576" y="173811"/>
                </a:lnTo>
                <a:lnTo>
                  <a:pt x="2524046" y="188926"/>
                </a:lnTo>
                <a:lnTo>
                  <a:pt x="2599616" y="370294"/>
                </a:lnTo>
                <a:lnTo>
                  <a:pt x="3015252" y="324952"/>
                </a:lnTo>
                <a:lnTo>
                  <a:pt x="3869196" y="989970"/>
                </a:lnTo>
                <a:lnTo>
                  <a:pt x="4073236" y="1012641"/>
                </a:lnTo>
                <a:lnTo>
                  <a:pt x="4103464" y="1110883"/>
                </a:lnTo>
                <a:lnTo>
                  <a:pt x="3952324" y="1345150"/>
                </a:lnTo>
                <a:lnTo>
                  <a:pt x="4005223" y="1639874"/>
                </a:lnTo>
                <a:lnTo>
                  <a:pt x="4254605" y="1753230"/>
                </a:lnTo>
                <a:lnTo>
                  <a:pt x="4254605" y="1859028"/>
                </a:lnTo>
                <a:lnTo>
                  <a:pt x="4367960" y="1911927"/>
                </a:lnTo>
                <a:lnTo>
                  <a:pt x="4360403" y="2093296"/>
                </a:lnTo>
                <a:lnTo>
                  <a:pt x="4511543" y="2297335"/>
                </a:lnTo>
                <a:lnTo>
                  <a:pt x="4655127" y="2667630"/>
                </a:lnTo>
                <a:lnTo>
                  <a:pt x="4760925" y="2758314"/>
                </a:lnTo>
                <a:lnTo>
                  <a:pt x="4828938" y="2758314"/>
                </a:lnTo>
                <a:lnTo>
                  <a:pt x="4776039" y="2969911"/>
                </a:lnTo>
                <a:lnTo>
                  <a:pt x="4828938" y="3037924"/>
                </a:lnTo>
                <a:lnTo>
                  <a:pt x="4670241" y="3234407"/>
                </a:lnTo>
                <a:lnTo>
                  <a:pt x="4798710" y="3340205"/>
                </a:lnTo>
                <a:lnTo>
                  <a:pt x="5410829" y="3121051"/>
                </a:lnTo>
                <a:lnTo>
                  <a:pt x="5357930" y="2939683"/>
                </a:lnTo>
                <a:lnTo>
                  <a:pt x="5705553" y="2448476"/>
                </a:lnTo>
                <a:lnTo>
                  <a:pt x="6272330" y="2592059"/>
                </a:lnTo>
                <a:lnTo>
                  <a:pt x="6567054" y="2826327"/>
                </a:lnTo>
                <a:lnTo>
                  <a:pt x="6944905" y="2546717"/>
                </a:lnTo>
                <a:lnTo>
                  <a:pt x="6892006" y="2282221"/>
                </a:lnTo>
                <a:lnTo>
                  <a:pt x="6967576" y="2214208"/>
                </a:lnTo>
                <a:lnTo>
                  <a:pt x="7020476" y="2131081"/>
                </a:lnTo>
                <a:lnTo>
                  <a:pt x="6922234" y="1843914"/>
                </a:lnTo>
                <a:lnTo>
                  <a:pt x="6982690" y="1821243"/>
                </a:lnTo>
                <a:lnTo>
                  <a:pt x="7201844" y="1934598"/>
                </a:lnTo>
                <a:lnTo>
                  <a:pt x="7398327" y="1586975"/>
                </a:lnTo>
                <a:lnTo>
                  <a:pt x="7330314" y="1481177"/>
                </a:lnTo>
                <a:lnTo>
                  <a:pt x="7617481" y="1345150"/>
                </a:lnTo>
                <a:lnTo>
                  <a:pt x="7715722" y="1178896"/>
                </a:lnTo>
                <a:lnTo>
                  <a:pt x="7738393" y="1103326"/>
                </a:lnTo>
                <a:lnTo>
                  <a:pt x="8055788" y="899286"/>
                </a:lnTo>
                <a:lnTo>
                  <a:pt x="8033117" y="785930"/>
                </a:lnTo>
                <a:lnTo>
                  <a:pt x="8123801" y="717917"/>
                </a:lnTo>
                <a:lnTo>
                  <a:pt x="8320284" y="846387"/>
                </a:lnTo>
                <a:lnTo>
                  <a:pt x="8554552" y="906843"/>
                </a:lnTo>
                <a:lnTo>
                  <a:pt x="8698135" y="559220"/>
                </a:lnTo>
                <a:lnTo>
                  <a:pt x="8486538" y="460978"/>
                </a:lnTo>
                <a:lnTo>
                  <a:pt x="8403411" y="536549"/>
                </a:lnTo>
                <a:lnTo>
                  <a:pt x="8342955" y="619676"/>
                </a:lnTo>
                <a:lnTo>
                  <a:pt x="8259828" y="604562"/>
                </a:lnTo>
                <a:lnTo>
                  <a:pt x="8176700" y="521435"/>
                </a:lnTo>
                <a:lnTo>
                  <a:pt x="8108687" y="423193"/>
                </a:lnTo>
                <a:lnTo>
                  <a:pt x="8169143" y="340066"/>
                </a:lnTo>
                <a:lnTo>
                  <a:pt x="8191814" y="264496"/>
                </a:lnTo>
                <a:lnTo>
                  <a:pt x="9227127" y="204040"/>
                </a:lnTo>
                <a:lnTo>
                  <a:pt x="9400938" y="302281"/>
                </a:lnTo>
                <a:lnTo>
                  <a:pt x="9461395" y="430750"/>
                </a:lnTo>
                <a:lnTo>
                  <a:pt x="9620092" y="377851"/>
                </a:lnTo>
                <a:lnTo>
                  <a:pt x="9552079" y="249382"/>
                </a:lnTo>
                <a:lnTo>
                  <a:pt x="9657877" y="113355"/>
                </a:lnTo>
                <a:lnTo>
                  <a:pt x="9733448" y="113355"/>
                </a:lnTo>
                <a:lnTo>
                  <a:pt x="9892145" y="37785"/>
                </a:lnTo>
                <a:lnTo>
                  <a:pt x="9922373" y="0"/>
                </a:lnTo>
                <a:lnTo>
                  <a:pt x="10050843" y="105798"/>
                </a:lnTo>
                <a:lnTo>
                  <a:pt x="10655405" y="158697"/>
                </a:lnTo>
                <a:lnTo>
                  <a:pt x="10783874" y="52899"/>
                </a:lnTo>
                <a:lnTo>
                  <a:pt x="10791431" y="211597"/>
                </a:lnTo>
                <a:lnTo>
                  <a:pt x="10776317" y="347623"/>
                </a:lnTo>
                <a:lnTo>
                  <a:pt x="10821659" y="415636"/>
                </a:lnTo>
                <a:lnTo>
                  <a:pt x="11093712" y="332509"/>
                </a:lnTo>
                <a:lnTo>
                  <a:pt x="11267524" y="408079"/>
                </a:lnTo>
                <a:lnTo>
                  <a:pt x="11071041" y="770816"/>
                </a:lnTo>
                <a:lnTo>
                  <a:pt x="10950129" y="665018"/>
                </a:lnTo>
                <a:lnTo>
                  <a:pt x="11018142" y="801045"/>
                </a:lnTo>
                <a:lnTo>
                  <a:pt x="11003028" y="899286"/>
                </a:lnTo>
                <a:lnTo>
                  <a:pt x="10950129" y="1088211"/>
                </a:lnTo>
                <a:lnTo>
                  <a:pt x="10678076" y="1118440"/>
                </a:lnTo>
                <a:lnTo>
                  <a:pt x="10466479" y="1284694"/>
                </a:lnTo>
                <a:lnTo>
                  <a:pt x="10610062" y="1503848"/>
                </a:lnTo>
                <a:lnTo>
                  <a:pt x="10602505" y="2335121"/>
                </a:lnTo>
                <a:lnTo>
                  <a:pt x="10466479" y="2516489"/>
                </a:lnTo>
                <a:lnTo>
                  <a:pt x="10489150" y="2788542"/>
                </a:lnTo>
                <a:lnTo>
                  <a:pt x="10564720" y="2909454"/>
                </a:lnTo>
                <a:lnTo>
                  <a:pt x="10413580" y="3045481"/>
                </a:lnTo>
                <a:lnTo>
                  <a:pt x="10889672" y="3128608"/>
                </a:lnTo>
                <a:lnTo>
                  <a:pt x="10935014" y="3272192"/>
                </a:lnTo>
                <a:lnTo>
                  <a:pt x="10836773" y="3377990"/>
                </a:lnTo>
                <a:lnTo>
                  <a:pt x="10874558" y="3740727"/>
                </a:lnTo>
                <a:lnTo>
                  <a:pt x="11214624" y="3725613"/>
                </a:lnTo>
                <a:lnTo>
                  <a:pt x="11161725" y="3937210"/>
                </a:lnTo>
                <a:lnTo>
                  <a:pt x="11116383" y="3944767"/>
                </a:lnTo>
                <a:lnTo>
                  <a:pt x="11033256" y="3899425"/>
                </a:lnTo>
                <a:lnTo>
                  <a:pt x="10995471" y="4163921"/>
                </a:lnTo>
                <a:lnTo>
                  <a:pt x="10935014" y="4171478"/>
                </a:lnTo>
                <a:lnTo>
                  <a:pt x="11010585" y="4231934"/>
                </a:lnTo>
                <a:lnTo>
                  <a:pt x="10723418" y="4216820"/>
                </a:lnTo>
                <a:lnTo>
                  <a:pt x="10814102" y="4299947"/>
                </a:lnTo>
                <a:lnTo>
                  <a:pt x="10927457" y="4367960"/>
                </a:lnTo>
                <a:lnTo>
                  <a:pt x="10738532" y="4587114"/>
                </a:lnTo>
                <a:lnTo>
                  <a:pt x="10829216" y="4617342"/>
                </a:lnTo>
                <a:lnTo>
                  <a:pt x="10587391" y="4730697"/>
                </a:lnTo>
                <a:lnTo>
                  <a:pt x="10194426" y="4828939"/>
                </a:lnTo>
                <a:lnTo>
                  <a:pt x="10149084" y="4791154"/>
                </a:lnTo>
                <a:lnTo>
                  <a:pt x="10035729" y="5025421"/>
                </a:lnTo>
                <a:lnTo>
                  <a:pt x="9929930" y="5116106"/>
                </a:lnTo>
                <a:lnTo>
                  <a:pt x="9665434" y="5108549"/>
                </a:lnTo>
                <a:lnTo>
                  <a:pt x="9249798" y="4881838"/>
                </a:lnTo>
                <a:lnTo>
                  <a:pt x="9128886" y="4987636"/>
                </a:lnTo>
                <a:lnTo>
                  <a:pt x="9075986" y="4942294"/>
                </a:lnTo>
                <a:lnTo>
                  <a:pt x="9015530" y="5017864"/>
                </a:lnTo>
                <a:lnTo>
                  <a:pt x="8864390" y="4972522"/>
                </a:lnTo>
                <a:lnTo>
                  <a:pt x="8758591" y="4912066"/>
                </a:lnTo>
                <a:lnTo>
                  <a:pt x="8690578" y="4889395"/>
                </a:lnTo>
                <a:lnTo>
                  <a:pt x="8486538" y="4670241"/>
                </a:lnTo>
                <a:lnTo>
                  <a:pt x="8395854" y="4640013"/>
                </a:lnTo>
                <a:lnTo>
                  <a:pt x="8229600" y="4503987"/>
                </a:lnTo>
                <a:lnTo>
                  <a:pt x="7995332" y="4481316"/>
                </a:lnTo>
                <a:lnTo>
                  <a:pt x="7949990" y="4549329"/>
                </a:lnTo>
                <a:lnTo>
                  <a:pt x="7927319" y="4624899"/>
                </a:lnTo>
                <a:lnTo>
                  <a:pt x="7806406" y="4609785"/>
                </a:lnTo>
                <a:lnTo>
                  <a:pt x="7708165" y="4556886"/>
                </a:lnTo>
                <a:lnTo>
                  <a:pt x="7541910" y="4466202"/>
                </a:lnTo>
                <a:lnTo>
                  <a:pt x="7451226" y="4330175"/>
                </a:lnTo>
                <a:lnTo>
                  <a:pt x="7352985" y="4458645"/>
                </a:lnTo>
                <a:lnTo>
                  <a:pt x="7315200" y="4564443"/>
                </a:lnTo>
                <a:lnTo>
                  <a:pt x="7164059" y="4624899"/>
                </a:lnTo>
                <a:lnTo>
                  <a:pt x="7118717" y="4806268"/>
                </a:lnTo>
                <a:lnTo>
                  <a:pt x="7118717" y="4942294"/>
                </a:lnTo>
                <a:lnTo>
                  <a:pt x="6982690" y="5085878"/>
                </a:lnTo>
                <a:lnTo>
                  <a:pt x="6914677" y="4934737"/>
                </a:lnTo>
                <a:lnTo>
                  <a:pt x="6491484" y="4851610"/>
                </a:lnTo>
                <a:lnTo>
                  <a:pt x="6491484" y="4745811"/>
                </a:lnTo>
                <a:lnTo>
                  <a:pt x="6423471" y="4670241"/>
                </a:lnTo>
                <a:lnTo>
                  <a:pt x="6211874" y="4451088"/>
                </a:lnTo>
                <a:lnTo>
                  <a:pt x="5939821" y="4451088"/>
                </a:lnTo>
                <a:lnTo>
                  <a:pt x="5803795" y="4632456"/>
                </a:lnTo>
                <a:lnTo>
                  <a:pt x="5425943" y="4496430"/>
                </a:lnTo>
                <a:lnTo>
                  <a:pt x="5403272" y="4768483"/>
                </a:lnTo>
                <a:lnTo>
                  <a:pt x="5456171" y="4866724"/>
                </a:lnTo>
                <a:lnTo>
                  <a:pt x="5365487" y="4919623"/>
                </a:lnTo>
                <a:lnTo>
                  <a:pt x="5312588" y="5100992"/>
                </a:lnTo>
                <a:lnTo>
                  <a:pt x="5116105" y="5244575"/>
                </a:lnTo>
                <a:lnTo>
                  <a:pt x="5070763" y="5357930"/>
                </a:lnTo>
                <a:lnTo>
                  <a:pt x="4813824" y="5131220"/>
                </a:lnTo>
                <a:lnTo>
                  <a:pt x="4624899" y="5153891"/>
                </a:lnTo>
                <a:lnTo>
                  <a:pt x="4594671" y="5410830"/>
                </a:lnTo>
                <a:lnTo>
                  <a:pt x="4239490" y="5690440"/>
                </a:lnTo>
                <a:lnTo>
                  <a:pt x="4269719" y="5894479"/>
                </a:lnTo>
                <a:lnTo>
                  <a:pt x="3770955" y="5992721"/>
                </a:lnTo>
                <a:lnTo>
                  <a:pt x="3476231" y="5834023"/>
                </a:lnTo>
                <a:lnTo>
                  <a:pt x="3340205" y="5962492"/>
                </a:lnTo>
                <a:lnTo>
                  <a:pt x="3347762" y="6053177"/>
                </a:lnTo>
                <a:lnTo>
                  <a:pt x="3302419" y="6128747"/>
                </a:lnTo>
                <a:lnTo>
                  <a:pt x="3461117" y="6347901"/>
                </a:lnTo>
                <a:lnTo>
                  <a:pt x="3400661" y="6408357"/>
                </a:lnTo>
                <a:lnTo>
                  <a:pt x="3400661" y="6453699"/>
                </a:lnTo>
                <a:lnTo>
                  <a:pt x="3287305" y="6521712"/>
                </a:lnTo>
                <a:lnTo>
                  <a:pt x="2682743" y="6514155"/>
                </a:lnTo>
                <a:lnTo>
                  <a:pt x="2592059" y="6461256"/>
                </a:lnTo>
                <a:lnTo>
                  <a:pt x="2592059" y="6325230"/>
                </a:lnTo>
                <a:lnTo>
                  <a:pt x="2539160" y="6302559"/>
                </a:lnTo>
                <a:lnTo>
                  <a:pt x="2478704" y="6226988"/>
                </a:lnTo>
                <a:lnTo>
                  <a:pt x="2168866" y="6136304"/>
                </a:lnTo>
                <a:lnTo>
                  <a:pt x="2214208" y="6083405"/>
                </a:lnTo>
                <a:lnTo>
                  <a:pt x="2146195" y="5985164"/>
                </a:lnTo>
                <a:lnTo>
                  <a:pt x="1783457" y="5803795"/>
                </a:lnTo>
                <a:lnTo>
                  <a:pt x="1775900" y="5713111"/>
                </a:lnTo>
                <a:lnTo>
                  <a:pt x="1209124" y="5607312"/>
                </a:lnTo>
                <a:lnTo>
                  <a:pt x="778373" y="5675326"/>
                </a:lnTo>
                <a:lnTo>
                  <a:pt x="574333" y="5320145"/>
                </a:lnTo>
                <a:lnTo>
                  <a:pt x="385408" y="5320145"/>
                </a:lnTo>
                <a:lnTo>
                  <a:pt x="0" y="5388159"/>
                </a:lnTo>
                <a:lnTo>
                  <a:pt x="226710" y="4624899"/>
                </a:lnTo>
                <a:lnTo>
                  <a:pt x="513877" y="4655127"/>
                </a:lnTo>
                <a:lnTo>
                  <a:pt x="672575" y="4564443"/>
                </a:lnTo>
                <a:lnTo>
                  <a:pt x="612119" y="4413302"/>
                </a:lnTo>
                <a:lnTo>
                  <a:pt x="453421" y="4315061"/>
                </a:lnTo>
                <a:lnTo>
                  <a:pt x="513877" y="4058122"/>
                </a:lnTo>
                <a:lnTo>
                  <a:pt x="438307" y="3642486"/>
                </a:lnTo>
                <a:lnTo>
                  <a:pt x="513877" y="3551802"/>
                </a:lnTo>
                <a:lnTo>
                  <a:pt x="627233" y="3566916"/>
                </a:lnTo>
                <a:lnTo>
                  <a:pt x="808601" y="3861640"/>
                </a:lnTo>
                <a:lnTo>
                  <a:pt x="899286" y="3786069"/>
                </a:lnTo>
                <a:lnTo>
                  <a:pt x="944628" y="3634929"/>
                </a:lnTo>
                <a:lnTo>
                  <a:pt x="1095768" y="3393104"/>
                </a:lnTo>
                <a:lnTo>
                  <a:pt x="1458505" y="3551802"/>
                </a:lnTo>
                <a:lnTo>
                  <a:pt x="1654988" y="3498902"/>
                </a:lnTo>
                <a:lnTo>
                  <a:pt x="1889256" y="3498902"/>
                </a:lnTo>
                <a:lnTo>
                  <a:pt x="1843914" y="3287306"/>
                </a:lnTo>
                <a:lnTo>
                  <a:pt x="2070624" y="3143722"/>
                </a:lnTo>
                <a:lnTo>
                  <a:pt x="2652515" y="3189064"/>
                </a:lnTo>
                <a:lnTo>
                  <a:pt x="3476231" y="3415775"/>
                </a:lnTo>
                <a:lnTo>
                  <a:pt x="3491345" y="3332648"/>
                </a:lnTo>
                <a:lnTo>
                  <a:pt x="3498902" y="3166393"/>
                </a:lnTo>
                <a:lnTo>
                  <a:pt x="3173950" y="3098380"/>
                </a:lnTo>
                <a:lnTo>
                  <a:pt x="3083266" y="2758314"/>
                </a:lnTo>
                <a:lnTo>
                  <a:pt x="2629844" y="2599616"/>
                </a:lnTo>
                <a:lnTo>
                  <a:pt x="2395576" y="2712972"/>
                </a:lnTo>
                <a:lnTo>
                  <a:pt x="1798571" y="2607173"/>
                </a:lnTo>
                <a:lnTo>
                  <a:pt x="1738115" y="2508932"/>
                </a:lnTo>
                <a:lnTo>
                  <a:pt x="1662545" y="2471147"/>
                </a:lnTo>
                <a:lnTo>
                  <a:pt x="1518962" y="2304892"/>
                </a:lnTo>
                <a:lnTo>
                  <a:pt x="1420720" y="2312450"/>
                </a:lnTo>
                <a:lnTo>
                  <a:pt x="1239352" y="2221765"/>
                </a:lnTo>
                <a:lnTo>
                  <a:pt x="974856" y="1775901"/>
                </a:lnTo>
                <a:lnTo>
                  <a:pt x="1269580" y="2032840"/>
                </a:lnTo>
                <a:lnTo>
                  <a:pt x="1277137" y="1957269"/>
                </a:lnTo>
                <a:lnTo>
                  <a:pt x="997527" y="1579418"/>
                </a:lnTo>
                <a:lnTo>
                  <a:pt x="929514" y="1654988"/>
                </a:lnTo>
                <a:lnTo>
                  <a:pt x="634790" y="1904370"/>
                </a:lnTo>
                <a:lnTo>
                  <a:pt x="385408" y="1911927"/>
                </a:lnTo>
                <a:lnTo>
                  <a:pt x="90684" y="1791015"/>
                </a:lnTo>
                <a:close/>
              </a:path>
            </a:pathLst>
          </a:custGeom>
          <a:solidFill>
            <a:srgbClr val="FF0000">
              <a:alpha val="30000"/>
            </a:srgbClr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2" name="Прямоугольник 191"/>
          <p:cNvSpPr/>
          <p:nvPr/>
        </p:nvSpPr>
        <p:spPr bwMode="auto">
          <a:xfrm>
            <a:off x="902760" y="3887393"/>
            <a:ext cx="446211" cy="16073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1290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</a:t>
            </a:r>
          </a:p>
        </p:txBody>
      </p:sp>
      <p:sp>
        <p:nvSpPr>
          <p:cNvPr id="149" name="Прямоугольник 148"/>
          <p:cNvSpPr/>
          <p:nvPr/>
        </p:nvSpPr>
        <p:spPr bwMode="auto">
          <a:xfrm>
            <a:off x="3187576" y="1943064"/>
            <a:ext cx="609329" cy="1512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1458,15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493</a:t>
            </a:r>
          </a:p>
        </p:txBody>
      </p:sp>
      <p:sp>
        <p:nvSpPr>
          <p:cNvPr id="152" name="Прямоугольник 151"/>
          <p:cNvSpPr/>
          <p:nvPr/>
        </p:nvSpPr>
        <p:spPr bwMode="auto">
          <a:xfrm>
            <a:off x="3195766" y="2108606"/>
            <a:ext cx="873790" cy="144885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88680/354723</a:t>
            </a:r>
          </a:p>
        </p:txBody>
      </p:sp>
      <p:sp>
        <p:nvSpPr>
          <p:cNvPr id="160" name="Полилиния 159"/>
          <p:cNvSpPr/>
          <p:nvPr/>
        </p:nvSpPr>
        <p:spPr bwMode="auto">
          <a:xfrm>
            <a:off x="1993107" y="2574131"/>
            <a:ext cx="307181" cy="1015604"/>
          </a:xfrm>
          <a:custGeom>
            <a:avLst/>
            <a:gdLst>
              <a:gd name="connsiteX0" fmla="*/ 0 w 290354"/>
              <a:gd name="connsiteY0" fmla="*/ 0 h 1282760"/>
              <a:gd name="connsiteX1" fmla="*/ 39003 w 290354"/>
              <a:gd name="connsiteY1" fmla="*/ 82339 h 1282760"/>
              <a:gd name="connsiteX2" fmla="*/ 47670 w 290354"/>
              <a:gd name="connsiteY2" fmla="*/ 143010 h 1282760"/>
              <a:gd name="connsiteX3" fmla="*/ 91007 w 290354"/>
              <a:gd name="connsiteY3" fmla="*/ 251351 h 1282760"/>
              <a:gd name="connsiteX4" fmla="*/ 125676 w 290354"/>
              <a:gd name="connsiteY4" fmla="*/ 299021 h 1282760"/>
              <a:gd name="connsiteX5" fmla="*/ 208015 w 290354"/>
              <a:gd name="connsiteY5" fmla="*/ 338024 h 1282760"/>
              <a:gd name="connsiteX6" fmla="*/ 290354 w 290354"/>
              <a:gd name="connsiteY6" fmla="*/ 333691 h 1282760"/>
              <a:gd name="connsiteX7" fmla="*/ 255685 w 290354"/>
              <a:gd name="connsiteY7" fmla="*/ 437698 h 1282760"/>
              <a:gd name="connsiteX8" fmla="*/ 138677 w 290354"/>
              <a:gd name="connsiteY8" fmla="*/ 554707 h 1282760"/>
              <a:gd name="connsiteX9" fmla="*/ 117008 w 290354"/>
              <a:gd name="connsiteY9" fmla="*/ 615378 h 1282760"/>
              <a:gd name="connsiteX10" fmla="*/ 117008 w 290354"/>
              <a:gd name="connsiteY10" fmla="*/ 615378 h 1282760"/>
              <a:gd name="connsiteX11" fmla="*/ 147344 w 290354"/>
              <a:gd name="connsiteY11" fmla="*/ 693383 h 1282760"/>
              <a:gd name="connsiteX12" fmla="*/ 104007 w 290354"/>
              <a:gd name="connsiteY12" fmla="*/ 767056 h 1282760"/>
              <a:gd name="connsiteX13" fmla="*/ 86673 w 290354"/>
              <a:gd name="connsiteY13" fmla="*/ 836394 h 1282760"/>
              <a:gd name="connsiteX14" fmla="*/ 108341 w 290354"/>
              <a:gd name="connsiteY14" fmla="*/ 918733 h 1282760"/>
              <a:gd name="connsiteX15" fmla="*/ 69338 w 290354"/>
              <a:gd name="connsiteY15" fmla="*/ 1022741 h 1282760"/>
              <a:gd name="connsiteX16" fmla="*/ 130009 w 290354"/>
              <a:gd name="connsiteY16" fmla="*/ 1070411 h 1282760"/>
              <a:gd name="connsiteX17" fmla="*/ 117008 w 290354"/>
              <a:gd name="connsiteY17" fmla="*/ 1157084 h 1282760"/>
              <a:gd name="connsiteX18" fmla="*/ 56337 w 290354"/>
              <a:gd name="connsiteY18" fmla="*/ 1161418 h 1282760"/>
              <a:gd name="connsiteX19" fmla="*/ 21668 w 290354"/>
              <a:gd name="connsiteY19" fmla="*/ 1131082 h 1282760"/>
              <a:gd name="connsiteX20" fmla="*/ 21668 w 290354"/>
              <a:gd name="connsiteY20" fmla="*/ 1204754 h 1282760"/>
              <a:gd name="connsiteX21" fmla="*/ 73672 w 290354"/>
              <a:gd name="connsiteY21" fmla="*/ 1282760 h 1282760"/>
              <a:gd name="connsiteX0" fmla="*/ 0 w 290354"/>
              <a:gd name="connsiteY0" fmla="*/ 0 h 1282760"/>
              <a:gd name="connsiteX1" fmla="*/ 39003 w 290354"/>
              <a:gd name="connsiteY1" fmla="*/ 82339 h 1282760"/>
              <a:gd name="connsiteX2" fmla="*/ 47670 w 290354"/>
              <a:gd name="connsiteY2" fmla="*/ 143010 h 1282760"/>
              <a:gd name="connsiteX3" fmla="*/ 91007 w 290354"/>
              <a:gd name="connsiteY3" fmla="*/ 251351 h 1282760"/>
              <a:gd name="connsiteX4" fmla="*/ 125676 w 290354"/>
              <a:gd name="connsiteY4" fmla="*/ 299021 h 1282760"/>
              <a:gd name="connsiteX5" fmla="*/ 208015 w 290354"/>
              <a:gd name="connsiteY5" fmla="*/ 338024 h 1282760"/>
              <a:gd name="connsiteX6" fmla="*/ 290354 w 290354"/>
              <a:gd name="connsiteY6" fmla="*/ 333691 h 1282760"/>
              <a:gd name="connsiteX7" fmla="*/ 255685 w 290354"/>
              <a:gd name="connsiteY7" fmla="*/ 437698 h 1282760"/>
              <a:gd name="connsiteX8" fmla="*/ 138677 w 290354"/>
              <a:gd name="connsiteY8" fmla="*/ 554707 h 1282760"/>
              <a:gd name="connsiteX9" fmla="*/ 117008 w 290354"/>
              <a:gd name="connsiteY9" fmla="*/ 615378 h 1282760"/>
              <a:gd name="connsiteX10" fmla="*/ 117008 w 290354"/>
              <a:gd name="connsiteY10" fmla="*/ 615378 h 1282760"/>
              <a:gd name="connsiteX11" fmla="*/ 91007 w 290354"/>
              <a:gd name="connsiteY11" fmla="*/ 758388 h 1282760"/>
              <a:gd name="connsiteX12" fmla="*/ 104007 w 290354"/>
              <a:gd name="connsiteY12" fmla="*/ 767056 h 1282760"/>
              <a:gd name="connsiteX13" fmla="*/ 86673 w 290354"/>
              <a:gd name="connsiteY13" fmla="*/ 836394 h 1282760"/>
              <a:gd name="connsiteX14" fmla="*/ 108341 w 290354"/>
              <a:gd name="connsiteY14" fmla="*/ 918733 h 1282760"/>
              <a:gd name="connsiteX15" fmla="*/ 69338 w 290354"/>
              <a:gd name="connsiteY15" fmla="*/ 1022741 h 1282760"/>
              <a:gd name="connsiteX16" fmla="*/ 130009 w 290354"/>
              <a:gd name="connsiteY16" fmla="*/ 1070411 h 1282760"/>
              <a:gd name="connsiteX17" fmla="*/ 117008 w 290354"/>
              <a:gd name="connsiteY17" fmla="*/ 1157084 h 1282760"/>
              <a:gd name="connsiteX18" fmla="*/ 56337 w 290354"/>
              <a:gd name="connsiteY18" fmla="*/ 1161418 h 1282760"/>
              <a:gd name="connsiteX19" fmla="*/ 21668 w 290354"/>
              <a:gd name="connsiteY19" fmla="*/ 1131082 h 1282760"/>
              <a:gd name="connsiteX20" fmla="*/ 21668 w 290354"/>
              <a:gd name="connsiteY20" fmla="*/ 1204754 h 1282760"/>
              <a:gd name="connsiteX21" fmla="*/ 73672 w 290354"/>
              <a:gd name="connsiteY21" fmla="*/ 1282760 h 128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90354" h="1282760">
                <a:moveTo>
                  <a:pt x="0" y="0"/>
                </a:moveTo>
                <a:lnTo>
                  <a:pt x="39003" y="82339"/>
                </a:lnTo>
                <a:lnTo>
                  <a:pt x="47670" y="143010"/>
                </a:lnTo>
                <a:lnTo>
                  <a:pt x="91007" y="251351"/>
                </a:lnTo>
                <a:lnTo>
                  <a:pt x="125676" y="299021"/>
                </a:lnTo>
                <a:lnTo>
                  <a:pt x="208015" y="338024"/>
                </a:lnTo>
                <a:lnTo>
                  <a:pt x="290354" y="333691"/>
                </a:lnTo>
                <a:lnTo>
                  <a:pt x="255685" y="437698"/>
                </a:lnTo>
                <a:lnTo>
                  <a:pt x="138677" y="554707"/>
                </a:lnTo>
                <a:lnTo>
                  <a:pt x="117008" y="615378"/>
                </a:lnTo>
                <a:lnTo>
                  <a:pt x="117008" y="615378"/>
                </a:lnTo>
                <a:lnTo>
                  <a:pt x="91007" y="758388"/>
                </a:lnTo>
                <a:lnTo>
                  <a:pt x="104007" y="767056"/>
                </a:lnTo>
                <a:lnTo>
                  <a:pt x="86673" y="836394"/>
                </a:lnTo>
                <a:lnTo>
                  <a:pt x="108341" y="918733"/>
                </a:lnTo>
                <a:lnTo>
                  <a:pt x="69338" y="1022741"/>
                </a:lnTo>
                <a:lnTo>
                  <a:pt x="130009" y="1070411"/>
                </a:lnTo>
                <a:lnTo>
                  <a:pt x="117008" y="1157084"/>
                </a:lnTo>
                <a:lnTo>
                  <a:pt x="56337" y="1161418"/>
                </a:lnTo>
                <a:lnTo>
                  <a:pt x="21668" y="1131082"/>
                </a:lnTo>
                <a:lnTo>
                  <a:pt x="21668" y="1204754"/>
                </a:lnTo>
                <a:lnTo>
                  <a:pt x="73672" y="1282760"/>
                </a:ln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ru-RU" dirty="0"/>
          </a:p>
        </p:txBody>
      </p:sp>
      <p:grpSp>
        <p:nvGrpSpPr>
          <p:cNvPr id="4122" name="Группа 141"/>
          <p:cNvGrpSpPr>
            <a:grpSpLocks/>
          </p:cNvGrpSpPr>
          <p:nvPr/>
        </p:nvGrpSpPr>
        <p:grpSpPr bwMode="auto">
          <a:xfrm>
            <a:off x="1675230" y="1465772"/>
            <a:ext cx="854936" cy="406061"/>
            <a:chOff x="7828746" y="1056271"/>
            <a:chExt cx="809309" cy="511435"/>
          </a:xfrm>
        </p:grpSpPr>
        <p:sp>
          <p:nvSpPr>
            <p:cNvPr id="162" name="TextBox 10"/>
            <p:cNvSpPr txBox="1"/>
            <p:nvPr/>
          </p:nvSpPr>
          <p:spPr>
            <a:xfrm>
              <a:off x="7828746" y="1056271"/>
              <a:ext cx="809309" cy="213205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>
                <a:defRPr/>
              </a:pPr>
              <a:r>
                <a:rPr lang="ru-RU" sz="500" dirty="0"/>
                <a:t>Выборгский р-н</a:t>
              </a:r>
            </a:p>
          </p:txBody>
        </p:sp>
        <p:sp>
          <p:nvSpPr>
            <p:cNvPr id="163" name="TextBox 23"/>
            <p:cNvSpPr txBox="1"/>
            <p:nvPr/>
          </p:nvSpPr>
          <p:spPr>
            <a:xfrm>
              <a:off x="7997298" y="1155672"/>
              <a:ext cx="299757" cy="31011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164" name="TextBox 23"/>
            <p:cNvSpPr txBox="1"/>
            <p:nvPr/>
          </p:nvSpPr>
          <p:spPr>
            <a:xfrm>
              <a:off x="8256807" y="1177256"/>
              <a:ext cx="299686" cy="290734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165" name="Прямоугольник 164"/>
            <p:cNvSpPr/>
            <p:nvPr/>
          </p:nvSpPr>
          <p:spPr>
            <a:xfrm>
              <a:off x="7878952" y="1400700"/>
              <a:ext cx="474000" cy="16700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5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6428,96</a:t>
              </a:r>
              <a:r>
                <a:rPr lang="en-US" sz="5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</a:t>
              </a:r>
              <a:r>
                <a:rPr lang="ru-RU" sz="5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386</a:t>
              </a:r>
            </a:p>
          </p:txBody>
        </p:sp>
      </p:grpSp>
      <p:sp>
        <p:nvSpPr>
          <p:cNvPr id="172" name="Прямоугольник 171"/>
          <p:cNvSpPr/>
          <p:nvPr/>
        </p:nvSpPr>
        <p:spPr bwMode="auto">
          <a:xfrm>
            <a:off x="1721732" y="1878862"/>
            <a:ext cx="807243" cy="150478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50309/171239</a:t>
            </a:r>
          </a:p>
        </p:txBody>
      </p:sp>
      <p:sp>
        <p:nvSpPr>
          <p:cNvPr id="182" name="Прямоугольник 181"/>
          <p:cNvSpPr/>
          <p:nvPr/>
        </p:nvSpPr>
        <p:spPr bwMode="auto">
          <a:xfrm>
            <a:off x="1940905" y="3433763"/>
            <a:ext cx="396298" cy="14880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1217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170</a:t>
            </a:r>
          </a:p>
        </p:txBody>
      </p:sp>
      <p:sp>
        <p:nvSpPr>
          <p:cNvPr id="187" name="Прямоугольник 186"/>
          <p:cNvSpPr/>
          <p:nvPr/>
        </p:nvSpPr>
        <p:spPr bwMode="auto">
          <a:xfrm>
            <a:off x="2737491" y="3257550"/>
            <a:ext cx="526012" cy="1403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7290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1588</a:t>
            </a:r>
          </a:p>
        </p:txBody>
      </p:sp>
      <p:sp>
        <p:nvSpPr>
          <p:cNvPr id="201" name="Прямоугольник 200"/>
          <p:cNvSpPr/>
          <p:nvPr/>
        </p:nvSpPr>
        <p:spPr bwMode="auto">
          <a:xfrm>
            <a:off x="1976616" y="2793148"/>
            <a:ext cx="829688" cy="144164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17962/71850</a:t>
            </a:r>
          </a:p>
        </p:txBody>
      </p:sp>
      <p:sp>
        <p:nvSpPr>
          <p:cNvPr id="202" name="Прямоугольник 201"/>
          <p:cNvSpPr/>
          <p:nvPr/>
        </p:nvSpPr>
        <p:spPr bwMode="auto">
          <a:xfrm>
            <a:off x="908602" y="4057299"/>
            <a:ext cx="729698" cy="138184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10697/42791</a:t>
            </a:r>
          </a:p>
        </p:txBody>
      </p:sp>
      <p:sp>
        <p:nvSpPr>
          <p:cNvPr id="206" name="Скругленный прямоугольник 205"/>
          <p:cNvSpPr/>
          <p:nvPr/>
        </p:nvSpPr>
        <p:spPr>
          <a:xfrm>
            <a:off x="2227675" y="1729321"/>
            <a:ext cx="286940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68%</a:t>
            </a:r>
          </a:p>
        </p:txBody>
      </p:sp>
      <p:sp>
        <p:nvSpPr>
          <p:cNvPr id="207" name="Скругленный прямоугольник 206"/>
          <p:cNvSpPr/>
          <p:nvPr/>
        </p:nvSpPr>
        <p:spPr>
          <a:xfrm>
            <a:off x="3348038" y="987029"/>
            <a:ext cx="286941" cy="14168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ru-RU" sz="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</p:txBody>
      </p:sp>
      <p:sp>
        <p:nvSpPr>
          <p:cNvPr id="209" name="Скругленный прямоугольник 208"/>
          <p:cNvSpPr/>
          <p:nvPr/>
        </p:nvSpPr>
        <p:spPr>
          <a:xfrm>
            <a:off x="1476375" y="2934891"/>
            <a:ext cx="286941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65%</a:t>
            </a:r>
          </a:p>
        </p:txBody>
      </p:sp>
      <p:sp>
        <p:nvSpPr>
          <p:cNvPr id="210" name="Скругленный прямоугольник 209"/>
          <p:cNvSpPr/>
          <p:nvPr/>
        </p:nvSpPr>
        <p:spPr>
          <a:xfrm>
            <a:off x="2345532" y="3430191"/>
            <a:ext cx="288131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</a:p>
        </p:txBody>
      </p:sp>
      <p:sp>
        <p:nvSpPr>
          <p:cNvPr id="211" name="Скругленный прямоугольник 210"/>
          <p:cNvSpPr/>
          <p:nvPr/>
        </p:nvSpPr>
        <p:spPr>
          <a:xfrm>
            <a:off x="2519363" y="2645569"/>
            <a:ext cx="286941" cy="1416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65%</a:t>
            </a:r>
          </a:p>
        </p:txBody>
      </p:sp>
      <p:sp>
        <p:nvSpPr>
          <p:cNvPr id="213" name="Скругленный прямоугольник 212"/>
          <p:cNvSpPr/>
          <p:nvPr/>
        </p:nvSpPr>
        <p:spPr>
          <a:xfrm>
            <a:off x="1351360" y="3887391"/>
            <a:ext cx="286940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68%</a:t>
            </a:r>
          </a:p>
        </p:txBody>
      </p:sp>
      <p:sp>
        <p:nvSpPr>
          <p:cNvPr id="170" name="Прямоугольник 169"/>
          <p:cNvSpPr/>
          <p:nvPr/>
        </p:nvSpPr>
        <p:spPr bwMode="auto">
          <a:xfrm>
            <a:off x="2725585" y="992981"/>
            <a:ext cx="603403" cy="13533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1581,82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348</a:t>
            </a:r>
          </a:p>
        </p:txBody>
      </p:sp>
      <p:sp>
        <p:nvSpPr>
          <p:cNvPr id="200" name="Прямоугольник 199"/>
          <p:cNvSpPr/>
          <p:nvPr/>
        </p:nvSpPr>
        <p:spPr bwMode="auto">
          <a:xfrm>
            <a:off x="1017973" y="3101501"/>
            <a:ext cx="755327" cy="135000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19709/78839</a:t>
            </a:r>
          </a:p>
        </p:txBody>
      </p:sp>
      <p:sp>
        <p:nvSpPr>
          <p:cNvPr id="197" name="Прямоугольник 196"/>
          <p:cNvSpPr/>
          <p:nvPr/>
        </p:nvSpPr>
        <p:spPr bwMode="auto">
          <a:xfrm>
            <a:off x="994808" y="2954004"/>
            <a:ext cx="464900" cy="11668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1599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217</a:t>
            </a:r>
          </a:p>
        </p:txBody>
      </p:sp>
      <p:sp>
        <p:nvSpPr>
          <p:cNvPr id="177" name="Прямоугольник 176"/>
          <p:cNvSpPr/>
          <p:nvPr/>
        </p:nvSpPr>
        <p:spPr bwMode="auto">
          <a:xfrm>
            <a:off x="1993106" y="2650331"/>
            <a:ext cx="508397" cy="12632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1053,9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252</a:t>
            </a:r>
          </a:p>
        </p:txBody>
      </p:sp>
      <p:sp>
        <p:nvSpPr>
          <p:cNvPr id="171" name="Прямоугольник 170"/>
          <p:cNvSpPr/>
          <p:nvPr/>
        </p:nvSpPr>
        <p:spPr bwMode="auto">
          <a:xfrm>
            <a:off x="2725584" y="1145381"/>
            <a:ext cx="909394" cy="153569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15425/61702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745744" y="688161"/>
            <a:ext cx="939403" cy="355466"/>
            <a:chOff x="3660992" y="917545"/>
            <a:chExt cx="1252537" cy="473954"/>
          </a:xfrm>
        </p:grpSpPr>
        <p:sp>
          <p:nvSpPr>
            <p:cNvPr id="178" name="TextBox 23"/>
            <p:cNvSpPr txBox="1"/>
            <p:nvPr/>
          </p:nvSpPr>
          <p:spPr bwMode="auto">
            <a:xfrm>
              <a:off x="3888249" y="1063204"/>
              <a:ext cx="422209" cy="3282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180" name="TextBox 23"/>
            <p:cNvSpPr txBox="1"/>
            <p:nvPr/>
          </p:nvSpPr>
          <p:spPr bwMode="auto">
            <a:xfrm>
              <a:off x="4218239" y="1070263"/>
              <a:ext cx="422109" cy="307776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183" name="TextBox 10"/>
            <p:cNvSpPr txBox="1"/>
            <p:nvPr/>
          </p:nvSpPr>
          <p:spPr bwMode="auto">
            <a:xfrm>
              <a:off x="3660992" y="917545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Приозерский  р-н</a:t>
              </a:r>
            </a:p>
          </p:txBody>
        </p:sp>
      </p:grpSp>
      <p:grpSp>
        <p:nvGrpSpPr>
          <p:cNvPr id="203" name="Группа 202"/>
          <p:cNvGrpSpPr/>
          <p:nvPr/>
        </p:nvGrpSpPr>
        <p:grpSpPr>
          <a:xfrm>
            <a:off x="2001632" y="2370321"/>
            <a:ext cx="939403" cy="356732"/>
            <a:chOff x="3660992" y="917545"/>
            <a:chExt cx="1252537" cy="475642"/>
          </a:xfrm>
        </p:grpSpPr>
        <p:sp>
          <p:nvSpPr>
            <p:cNvPr id="204" name="TextBox 23"/>
            <p:cNvSpPr txBox="1"/>
            <p:nvPr/>
          </p:nvSpPr>
          <p:spPr bwMode="auto">
            <a:xfrm>
              <a:off x="3903008" y="1064893"/>
              <a:ext cx="422209" cy="32829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05" name="TextBox 23"/>
            <p:cNvSpPr txBox="1"/>
            <p:nvPr/>
          </p:nvSpPr>
          <p:spPr bwMode="auto">
            <a:xfrm>
              <a:off x="4212331" y="1050081"/>
              <a:ext cx="422109" cy="307776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21" name="TextBox 10"/>
            <p:cNvSpPr txBox="1"/>
            <p:nvPr/>
          </p:nvSpPr>
          <p:spPr bwMode="auto">
            <a:xfrm>
              <a:off x="3660992" y="917545"/>
              <a:ext cx="1252537" cy="225702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Ломоносовский  р-н</a:t>
              </a:r>
            </a:p>
          </p:txBody>
        </p:sp>
      </p:grpSp>
      <p:grpSp>
        <p:nvGrpSpPr>
          <p:cNvPr id="258" name="Группа 257"/>
          <p:cNvGrpSpPr/>
          <p:nvPr/>
        </p:nvGrpSpPr>
        <p:grpSpPr>
          <a:xfrm>
            <a:off x="927980" y="2622988"/>
            <a:ext cx="939403" cy="367247"/>
            <a:chOff x="3660992" y="917545"/>
            <a:chExt cx="1252537" cy="489662"/>
          </a:xfrm>
        </p:grpSpPr>
        <p:sp>
          <p:nvSpPr>
            <p:cNvPr id="260" name="TextBox 23"/>
            <p:cNvSpPr txBox="1"/>
            <p:nvPr/>
          </p:nvSpPr>
          <p:spPr bwMode="auto">
            <a:xfrm>
              <a:off x="3957032" y="1078913"/>
              <a:ext cx="422209" cy="32829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61" name="TextBox 23"/>
            <p:cNvSpPr txBox="1"/>
            <p:nvPr/>
          </p:nvSpPr>
          <p:spPr bwMode="auto">
            <a:xfrm>
              <a:off x="4252667" y="1082674"/>
              <a:ext cx="422109" cy="307776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62" name="TextBox 10"/>
            <p:cNvSpPr txBox="1"/>
            <p:nvPr/>
          </p:nvSpPr>
          <p:spPr bwMode="auto">
            <a:xfrm>
              <a:off x="3660992" y="917545"/>
              <a:ext cx="1252537" cy="225702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Кингисеппский  р-н</a:t>
              </a:r>
            </a:p>
          </p:txBody>
        </p:sp>
      </p:grpSp>
      <p:grpSp>
        <p:nvGrpSpPr>
          <p:cNvPr id="267" name="Группа 266"/>
          <p:cNvGrpSpPr/>
          <p:nvPr/>
        </p:nvGrpSpPr>
        <p:grpSpPr>
          <a:xfrm>
            <a:off x="1877889" y="3142520"/>
            <a:ext cx="939403" cy="361527"/>
            <a:chOff x="3660992" y="917545"/>
            <a:chExt cx="1252537" cy="482036"/>
          </a:xfrm>
        </p:grpSpPr>
        <p:sp>
          <p:nvSpPr>
            <p:cNvPr id="268" name="TextBox 23"/>
            <p:cNvSpPr txBox="1"/>
            <p:nvPr/>
          </p:nvSpPr>
          <p:spPr bwMode="auto">
            <a:xfrm>
              <a:off x="3891099" y="1071286"/>
              <a:ext cx="422209" cy="3282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/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69" name="TextBox 23"/>
            <p:cNvSpPr txBox="1"/>
            <p:nvPr/>
          </p:nvSpPr>
          <p:spPr bwMode="auto">
            <a:xfrm>
              <a:off x="4192252" y="1086415"/>
              <a:ext cx="422109" cy="307776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70" name="TextBox 10"/>
            <p:cNvSpPr txBox="1"/>
            <p:nvPr/>
          </p:nvSpPr>
          <p:spPr bwMode="auto">
            <a:xfrm>
              <a:off x="3660992" y="917545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Волосовский  р-н</a:t>
              </a:r>
            </a:p>
          </p:txBody>
        </p:sp>
      </p:grpSp>
      <p:sp>
        <p:nvSpPr>
          <p:cNvPr id="4" name="Полилиния 3"/>
          <p:cNvSpPr/>
          <p:nvPr/>
        </p:nvSpPr>
        <p:spPr>
          <a:xfrm>
            <a:off x="2383040" y="479821"/>
            <a:ext cx="632788" cy="1729979"/>
          </a:xfrm>
          <a:custGeom>
            <a:avLst/>
            <a:gdLst>
              <a:gd name="connsiteX0" fmla="*/ 73814 w 843717"/>
              <a:gd name="connsiteY0" fmla="*/ 0 h 2278743"/>
              <a:gd name="connsiteX1" fmla="*/ 73814 w 843717"/>
              <a:gd name="connsiteY1" fmla="*/ 0 h 2278743"/>
              <a:gd name="connsiteX2" fmla="*/ 88328 w 843717"/>
              <a:gd name="connsiteY2" fmla="*/ 130629 h 2278743"/>
              <a:gd name="connsiteX3" fmla="*/ 102843 w 843717"/>
              <a:gd name="connsiteY3" fmla="*/ 188686 h 2278743"/>
              <a:gd name="connsiteX4" fmla="*/ 44785 w 843717"/>
              <a:gd name="connsiteY4" fmla="*/ 696686 h 2278743"/>
              <a:gd name="connsiteX5" fmla="*/ 59300 w 843717"/>
              <a:gd name="connsiteY5" fmla="*/ 856343 h 2278743"/>
              <a:gd name="connsiteX6" fmla="*/ 88328 w 843717"/>
              <a:gd name="connsiteY6" fmla="*/ 1161143 h 2278743"/>
              <a:gd name="connsiteX7" fmla="*/ 131871 w 843717"/>
              <a:gd name="connsiteY7" fmla="*/ 1190172 h 2278743"/>
              <a:gd name="connsiteX8" fmla="*/ 102843 w 843717"/>
              <a:gd name="connsiteY8" fmla="*/ 1277257 h 2278743"/>
              <a:gd name="connsiteX9" fmla="*/ 15757 w 843717"/>
              <a:gd name="connsiteY9" fmla="*/ 1320800 h 2278743"/>
              <a:gd name="connsiteX10" fmla="*/ 1243 w 843717"/>
              <a:gd name="connsiteY10" fmla="*/ 1364343 h 2278743"/>
              <a:gd name="connsiteX11" fmla="*/ 44785 w 843717"/>
              <a:gd name="connsiteY11" fmla="*/ 1393372 h 2278743"/>
              <a:gd name="connsiteX12" fmla="*/ 88328 w 843717"/>
              <a:gd name="connsiteY12" fmla="*/ 1436914 h 2278743"/>
              <a:gd name="connsiteX13" fmla="*/ 131871 w 843717"/>
              <a:gd name="connsiteY13" fmla="*/ 1451429 h 2278743"/>
              <a:gd name="connsiteX14" fmla="*/ 175414 w 843717"/>
              <a:gd name="connsiteY14" fmla="*/ 1480457 h 2278743"/>
              <a:gd name="connsiteX15" fmla="*/ 204443 w 843717"/>
              <a:gd name="connsiteY15" fmla="*/ 1524000 h 2278743"/>
              <a:gd name="connsiteX16" fmla="*/ 291528 w 843717"/>
              <a:gd name="connsiteY16" fmla="*/ 1582057 h 2278743"/>
              <a:gd name="connsiteX17" fmla="*/ 306043 w 843717"/>
              <a:gd name="connsiteY17" fmla="*/ 1625600 h 2278743"/>
              <a:gd name="connsiteX18" fmla="*/ 320557 w 843717"/>
              <a:gd name="connsiteY18" fmla="*/ 1698172 h 2278743"/>
              <a:gd name="connsiteX19" fmla="*/ 422157 w 843717"/>
              <a:gd name="connsiteY19" fmla="*/ 1770743 h 2278743"/>
              <a:gd name="connsiteX20" fmla="*/ 726957 w 843717"/>
              <a:gd name="connsiteY20" fmla="*/ 1741714 h 2278743"/>
              <a:gd name="connsiteX21" fmla="*/ 770500 w 843717"/>
              <a:gd name="connsiteY21" fmla="*/ 1727200 h 2278743"/>
              <a:gd name="connsiteX22" fmla="*/ 814043 w 843717"/>
              <a:gd name="connsiteY22" fmla="*/ 1698172 h 2278743"/>
              <a:gd name="connsiteX23" fmla="*/ 843071 w 843717"/>
              <a:gd name="connsiteY23" fmla="*/ 1741714 h 2278743"/>
              <a:gd name="connsiteX24" fmla="*/ 785014 w 843717"/>
              <a:gd name="connsiteY24" fmla="*/ 1828800 h 2278743"/>
              <a:gd name="connsiteX25" fmla="*/ 755985 w 843717"/>
              <a:gd name="connsiteY25" fmla="*/ 1886857 h 2278743"/>
              <a:gd name="connsiteX26" fmla="*/ 712443 w 843717"/>
              <a:gd name="connsiteY26" fmla="*/ 1915886 h 2278743"/>
              <a:gd name="connsiteX27" fmla="*/ 654385 w 843717"/>
              <a:gd name="connsiteY27" fmla="*/ 1959429 h 2278743"/>
              <a:gd name="connsiteX28" fmla="*/ 625357 w 843717"/>
              <a:gd name="connsiteY28" fmla="*/ 2017486 h 2278743"/>
              <a:gd name="connsiteX29" fmla="*/ 596328 w 843717"/>
              <a:gd name="connsiteY29" fmla="*/ 2061029 h 2278743"/>
              <a:gd name="connsiteX30" fmla="*/ 567300 w 843717"/>
              <a:gd name="connsiteY30" fmla="*/ 2278743 h 2278743"/>
              <a:gd name="connsiteX31" fmla="*/ 567300 w 843717"/>
              <a:gd name="connsiteY31" fmla="*/ 2278743 h 2278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3717" h="2278743">
                <a:moveTo>
                  <a:pt x="73814" y="0"/>
                </a:moveTo>
                <a:lnTo>
                  <a:pt x="73814" y="0"/>
                </a:lnTo>
                <a:cubicBezTo>
                  <a:pt x="78652" y="43543"/>
                  <a:pt x="81666" y="87328"/>
                  <a:pt x="88328" y="130629"/>
                </a:cubicBezTo>
                <a:cubicBezTo>
                  <a:pt x="91361" y="150345"/>
                  <a:pt x="103447" y="168747"/>
                  <a:pt x="102843" y="188686"/>
                </a:cubicBezTo>
                <a:cubicBezTo>
                  <a:pt x="90909" y="582527"/>
                  <a:pt x="114111" y="488711"/>
                  <a:pt x="44785" y="696686"/>
                </a:cubicBezTo>
                <a:cubicBezTo>
                  <a:pt x="49623" y="749905"/>
                  <a:pt x="59300" y="802905"/>
                  <a:pt x="59300" y="856343"/>
                </a:cubicBezTo>
                <a:cubicBezTo>
                  <a:pt x="59300" y="942209"/>
                  <a:pt x="10781" y="1083595"/>
                  <a:pt x="88328" y="1161143"/>
                </a:cubicBezTo>
                <a:cubicBezTo>
                  <a:pt x="100663" y="1173478"/>
                  <a:pt x="117357" y="1180496"/>
                  <a:pt x="131871" y="1190172"/>
                </a:cubicBezTo>
                <a:cubicBezTo>
                  <a:pt x="122195" y="1219200"/>
                  <a:pt x="119060" y="1251309"/>
                  <a:pt x="102843" y="1277257"/>
                </a:cubicBezTo>
                <a:cubicBezTo>
                  <a:pt x="88034" y="1300952"/>
                  <a:pt x="39483" y="1312891"/>
                  <a:pt x="15757" y="1320800"/>
                </a:cubicBezTo>
                <a:cubicBezTo>
                  <a:pt x="10919" y="1335314"/>
                  <a:pt x="-4439" y="1350138"/>
                  <a:pt x="1243" y="1364343"/>
                </a:cubicBezTo>
                <a:cubicBezTo>
                  <a:pt x="7721" y="1380539"/>
                  <a:pt x="31384" y="1382205"/>
                  <a:pt x="44785" y="1393372"/>
                </a:cubicBezTo>
                <a:cubicBezTo>
                  <a:pt x="60554" y="1406513"/>
                  <a:pt x="71249" y="1425528"/>
                  <a:pt x="88328" y="1436914"/>
                </a:cubicBezTo>
                <a:cubicBezTo>
                  <a:pt x="101058" y="1445401"/>
                  <a:pt x="118187" y="1444587"/>
                  <a:pt x="131871" y="1451429"/>
                </a:cubicBezTo>
                <a:cubicBezTo>
                  <a:pt x="147473" y="1459230"/>
                  <a:pt x="160900" y="1470781"/>
                  <a:pt x="175414" y="1480457"/>
                </a:cubicBezTo>
                <a:cubicBezTo>
                  <a:pt x="185090" y="1494971"/>
                  <a:pt x="191315" y="1512513"/>
                  <a:pt x="204443" y="1524000"/>
                </a:cubicBezTo>
                <a:cubicBezTo>
                  <a:pt x="230699" y="1546974"/>
                  <a:pt x="291528" y="1582057"/>
                  <a:pt x="291528" y="1582057"/>
                </a:cubicBezTo>
                <a:cubicBezTo>
                  <a:pt x="296366" y="1596571"/>
                  <a:pt x="302332" y="1610757"/>
                  <a:pt x="306043" y="1625600"/>
                </a:cubicBezTo>
                <a:cubicBezTo>
                  <a:pt x="312026" y="1649533"/>
                  <a:pt x="308576" y="1676607"/>
                  <a:pt x="320557" y="1698172"/>
                </a:cubicBezTo>
                <a:cubicBezTo>
                  <a:pt x="351864" y="1754525"/>
                  <a:pt x="373652" y="1754575"/>
                  <a:pt x="422157" y="1770743"/>
                </a:cubicBezTo>
                <a:cubicBezTo>
                  <a:pt x="599128" y="1760333"/>
                  <a:pt x="610685" y="1774935"/>
                  <a:pt x="726957" y="1741714"/>
                </a:cubicBezTo>
                <a:cubicBezTo>
                  <a:pt x="741668" y="1737511"/>
                  <a:pt x="756816" y="1734042"/>
                  <a:pt x="770500" y="1727200"/>
                </a:cubicBezTo>
                <a:cubicBezTo>
                  <a:pt x="786102" y="1719399"/>
                  <a:pt x="799529" y="1707848"/>
                  <a:pt x="814043" y="1698172"/>
                </a:cubicBezTo>
                <a:cubicBezTo>
                  <a:pt x="823719" y="1712686"/>
                  <a:pt x="840203" y="1724508"/>
                  <a:pt x="843071" y="1741714"/>
                </a:cubicBezTo>
                <a:cubicBezTo>
                  <a:pt x="849803" y="1782106"/>
                  <a:pt x="802162" y="1804792"/>
                  <a:pt x="785014" y="1828800"/>
                </a:cubicBezTo>
                <a:cubicBezTo>
                  <a:pt x="772438" y="1846406"/>
                  <a:pt x="769836" y="1870235"/>
                  <a:pt x="755985" y="1886857"/>
                </a:cubicBezTo>
                <a:cubicBezTo>
                  <a:pt x="744818" y="1900258"/>
                  <a:pt x="726638" y="1905747"/>
                  <a:pt x="712443" y="1915886"/>
                </a:cubicBezTo>
                <a:cubicBezTo>
                  <a:pt x="692758" y="1929947"/>
                  <a:pt x="673738" y="1944915"/>
                  <a:pt x="654385" y="1959429"/>
                </a:cubicBezTo>
                <a:cubicBezTo>
                  <a:pt x="644709" y="1978781"/>
                  <a:pt x="636092" y="1998700"/>
                  <a:pt x="625357" y="2017486"/>
                </a:cubicBezTo>
                <a:cubicBezTo>
                  <a:pt x="616702" y="2032632"/>
                  <a:pt x="600559" y="2044106"/>
                  <a:pt x="596328" y="2061029"/>
                </a:cubicBezTo>
                <a:cubicBezTo>
                  <a:pt x="565829" y="2183026"/>
                  <a:pt x="567300" y="2197674"/>
                  <a:pt x="567300" y="2278743"/>
                </a:cubicBezTo>
                <a:lnTo>
                  <a:pt x="567300" y="2278743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3004457" y="1662965"/>
            <a:ext cx="866991" cy="102223"/>
          </a:xfrm>
          <a:custGeom>
            <a:avLst/>
            <a:gdLst>
              <a:gd name="connsiteX0" fmla="*/ 0 w 870912"/>
              <a:gd name="connsiteY0" fmla="*/ 87086 h 87086"/>
              <a:gd name="connsiteX1" fmla="*/ 0 w 870912"/>
              <a:gd name="connsiteY1" fmla="*/ 87086 h 87086"/>
              <a:gd name="connsiteX2" fmla="*/ 145143 w 870912"/>
              <a:gd name="connsiteY2" fmla="*/ 72572 h 87086"/>
              <a:gd name="connsiteX3" fmla="*/ 232228 w 870912"/>
              <a:gd name="connsiteY3" fmla="*/ 43543 h 87086"/>
              <a:gd name="connsiteX4" fmla="*/ 827314 w 870912"/>
              <a:gd name="connsiteY4" fmla="*/ 58057 h 87086"/>
              <a:gd name="connsiteX5" fmla="*/ 870857 w 870912"/>
              <a:gd name="connsiteY5" fmla="*/ 0 h 87086"/>
              <a:gd name="connsiteX6" fmla="*/ 870857 w 870912"/>
              <a:gd name="connsiteY6" fmla="*/ 0 h 87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912" h="87086">
                <a:moveTo>
                  <a:pt x="0" y="87086"/>
                </a:moveTo>
                <a:lnTo>
                  <a:pt x="0" y="87086"/>
                </a:lnTo>
                <a:cubicBezTo>
                  <a:pt x="48381" y="82248"/>
                  <a:pt x="97354" y="81533"/>
                  <a:pt x="145143" y="72572"/>
                </a:cubicBezTo>
                <a:cubicBezTo>
                  <a:pt x="175218" y="66933"/>
                  <a:pt x="232228" y="43543"/>
                  <a:pt x="232228" y="43543"/>
                </a:cubicBezTo>
                <a:cubicBezTo>
                  <a:pt x="482106" y="81986"/>
                  <a:pt x="512363" y="98696"/>
                  <a:pt x="827314" y="58057"/>
                </a:cubicBezTo>
                <a:cubicBezTo>
                  <a:pt x="874278" y="51997"/>
                  <a:pt x="870857" y="25399"/>
                  <a:pt x="870857" y="0"/>
                </a:cubicBezTo>
                <a:lnTo>
                  <a:pt x="870857" y="0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3646715" y="2617634"/>
            <a:ext cx="1004652" cy="963866"/>
          </a:xfrm>
          <a:custGeom>
            <a:avLst/>
            <a:gdLst>
              <a:gd name="connsiteX0" fmla="*/ 420914 w 1306285"/>
              <a:gd name="connsiteY0" fmla="*/ 0 h 1277257"/>
              <a:gd name="connsiteX1" fmla="*/ 420914 w 1306285"/>
              <a:gd name="connsiteY1" fmla="*/ 0 h 1277257"/>
              <a:gd name="connsiteX2" fmla="*/ 348343 w 1306285"/>
              <a:gd name="connsiteY2" fmla="*/ 159657 h 1277257"/>
              <a:gd name="connsiteX3" fmla="*/ 304800 w 1306285"/>
              <a:gd name="connsiteY3" fmla="*/ 188685 h 1277257"/>
              <a:gd name="connsiteX4" fmla="*/ 290285 w 1306285"/>
              <a:gd name="connsiteY4" fmla="*/ 232228 h 1277257"/>
              <a:gd name="connsiteX5" fmla="*/ 145143 w 1306285"/>
              <a:gd name="connsiteY5" fmla="*/ 275771 h 1277257"/>
              <a:gd name="connsiteX6" fmla="*/ 101600 w 1306285"/>
              <a:gd name="connsiteY6" fmla="*/ 333828 h 1277257"/>
              <a:gd name="connsiteX7" fmla="*/ 58057 w 1306285"/>
              <a:gd name="connsiteY7" fmla="*/ 377371 h 1277257"/>
              <a:gd name="connsiteX8" fmla="*/ 0 w 1306285"/>
              <a:gd name="connsiteY8" fmla="*/ 449943 h 1277257"/>
              <a:gd name="connsiteX9" fmla="*/ 29028 w 1306285"/>
              <a:gd name="connsiteY9" fmla="*/ 493485 h 1277257"/>
              <a:gd name="connsiteX10" fmla="*/ 232228 w 1306285"/>
              <a:gd name="connsiteY10" fmla="*/ 537028 h 1277257"/>
              <a:gd name="connsiteX11" fmla="*/ 275771 w 1306285"/>
              <a:gd name="connsiteY11" fmla="*/ 624114 h 1277257"/>
              <a:gd name="connsiteX12" fmla="*/ 290285 w 1306285"/>
              <a:gd name="connsiteY12" fmla="*/ 667657 h 1277257"/>
              <a:gd name="connsiteX13" fmla="*/ 333828 w 1306285"/>
              <a:gd name="connsiteY13" fmla="*/ 682171 h 1277257"/>
              <a:gd name="connsiteX14" fmla="*/ 609600 w 1306285"/>
              <a:gd name="connsiteY14" fmla="*/ 667657 h 1277257"/>
              <a:gd name="connsiteX15" fmla="*/ 725714 w 1306285"/>
              <a:gd name="connsiteY15" fmla="*/ 682171 h 1277257"/>
              <a:gd name="connsiteX16" fmla="*/ 769257 w 1306285"/>
              <a:gd name="connsiteY16" fmla="*/ 740228 h 1277257"/>
              <a:gd name="connsiteX17" fmla="*/ 827314 w 1306285"/>
              <a:gd name="connsiteY17" fmla="*/ 827314 h 1277257"/>
              <a:gd name="connsiteX18" fmla="*/ 899885 w 1306285"/>
              <a:gd name="connsiteY18" fmla="*/ 928914 h 1277257"/>
              <a:gd name="connsiteX19" fmla="*/ 986971 w 1306285"/>
              <a:gd name="connsiteY19" fmla="*/ 957943 h 1277257"/>
              <a:gd name="connsiteX20" fmla="*/ 1045028 w 1306285"/>
              <a:gd name="connsiteY20" fmla="*/ 1001485 h 1277257"/>
              <a:gd name="connsiteX21" fmla="*/ 1088571 w 1306285"/>
              <a:gd name="connsiteY21" fmla="*/ 1030514 h 1277257"/>
              <a:gd name="connsiteX22" fmla="*/ 1117600 w 1306285"/>
              <a:gd name="connsiteY22" fmla="*/ 1074057 h 1277257"/>
              <a:gd name="connsiteX23" fmla="*/ 1190171 w 1306285"/>
              <a:gd name="connsiteY23" fmla="*/ 1204685 h 1277257"/>
              <a:gd name="connsiteX24" fmla="*/ 1291771 w 1306285"/>
              <a:gd name="connsiteY24" fmla="*/ 1262743 h 1277257"/>
              <a:gd name="connsiteX25" fmla="*/ 1306285 w 1306285"/>
              <a:gd name="connsiteY25" fmla="*/ 1277257 h 1277257"/>
              <a:gd name="connsiteX26" fmla="*/ 1306285 w 1306285"/>
              <a:gd name="connsiteY26" fmla="*/ 1277257 h 1277257"/>
              <a:gd name="connsiteX0" fmla="*/ 420914 w 1306285"/>
              <a:gd name="connsiteY0" fmla="*/ 0 h 1277257"/>
              <a:gd name="connsiteX1" fmla="*/ 638628 w 1306285"/>
              <a:gd name="connsiteY1" fmla="*/ 58057 h 1277257"/>
              <a:gd name="connsiteX2" fmla="*/ 348343 w 1306285"/>
              <a:gd name="connsiteY2" fmla="*/ 159657 h 1277257"/>
              <a:gd name="connsiteX3" fmla="*/ 304800 w 1306285"/>
              <a:gd name="connsiteY3" fmla="*/ 188685 h 1277257"/>
              <a:gd name="connsiteX4" fmla="*/ 290285 w 1306285"/>
              <a:gd name="connsiteY4" fmla="*/ 232228 h 1277257"/>
              <a:gd name="connsiteX5" fmla="*/ 145143 w 1306285"/>
              <a:gd name="connsiteY5" fmla="*/ 275771 h 1277257"/>
              <a:gd name="connsiteX6" fmla="*/ 101600 w 1306285"/>
              <a:gd name="connsiteY6" fmla="*/ 333828 h 1277257"/>
              <a:gd name="connsiteX7" fmla="*/ 58057 w 1306285"/>
              <a:gd name="connsiteY7" fmla="*/ 377371 h 1277257"/>
              <a:gd name="connsiteX8" fmla="*/ 0 w 1306285"/>
              <a:gd name="connsiteY8" fmla="*/ 449943 h 1277257"/>
              <a:gd name="connsiteX9" fmla="*/ 29028 w 1306285"/>
              <a:gd name="connsiteY9" fmla="*/ 493485 h 1277257"/>
              <a:gd name="connsiteX10" fmla="*/ 232228 w 1306285"/>
              <a:gd name="connsiteY10" fmla="*/ 537028 h 1277257"/>
              <a:gd name="connsiteX11" fmla="*/ 275771 w 1306285"/>
              <a:gd name="connsiteY11" fmla="*/ 624114 h 1277257"/>
              <a:gd name="connsiteX12" fmla="*/ 290285 w 1306285"/>
              <a:gd name="connsiteY12" fmla="*/ 667657 h 1277257"/>
              <a:gd name="connsiteX13" fmla="*/ 333828 w 1306285"/>
              <a:gd name="connsiteY13" fmla="*/ 682171 h 1277257"/>
              <a:gd name="connsiteX14" fmla="*/ 609600 w 1306285"/>
              <a:gd name="connsiteY14" fmla="*/ 667657 h 1277257"/>
              <a:gd name="connsiteX15" fmla="*/ 725714 w 1306285"/>
              <a:gd name="connsiteY15" fmla="*/ 682171 h 1277257"/>
              <a:gd name="connsiteX16" fmla="*/ 769257 w 1306285"/>
              <a:gd name="connsiteY16" fmla="*/ 740228 h 1277257"/>
              <a:gd name="connsiteX17" fmla="*/ 827314 w 1306285"/>
              <a:gd name="connsiteY17" fmla="*/ 827314 h 1277257"/>
              <a:gd name="connsiteX18" fmla="*/ 899885 w 1306285"/>
              <a:gd name="connsiteY18" fmla="*/ 928914 h 1277257"/>
              <a:gd name="connsiteX19" fmla="*/ 986971 w 1306285"/>
              <a:gd name="connsiteY19" fmla="*/ 957943 h 1277257"/>
              <a:gd name="connsiteX20" fmla="*/ 1045028 w 1306285"/>
              <a:gd name="connsiteY20" fmla="*/ 1001485 h 1277257"/>
              <a:gd name="connsiteX21" fmla="*/ 1088571 w 1306285"/>
              <a:gd name="connsiteY21" fmla="*/ 1030514 h 1277257"/>
              <a:gd name="connsiteX22" fmla="*/ 1117600 w 1306285"/>
              <a:gd name="connsiteY22" fmla="*/ 1074057 h 1277257"/>
              <a:gd name="connsiteX23" fmla="*/ 1190171 w 1306285"/>
              <a:gd name="connsiteY23" fmla="*/ 1204685 h 1277257"/>
              <a:gd name="connsiteX24" fmla="*/ 1291771 w 1306285"/>
              <a:gd name="connsiteY24" fmla="*/ 1262743 h 1277257"/>
              <a:gd name="connsiteX25" fmla="*/ 1306285 w 1306285"/>
              <a:gd name="connsiteY25" fmla="*/ 1277257 h 1277257"/>
              <a:gd name="connsiteX26" fmla="*/ 1306285 w 1306285"/>
              <a:gd name="connsiteY26" fmla="*/ 1277257 h 1277257"/>
              <a:gd name="connsiteX0" fmla="*/ 544739 w 1306285"/>
              <a:gd name="connsiteY0" fmla="*/ 6859 h 1226966"/>
              <a:gd name="connsiteX1" fmla="*/ 638628 w 1306285"/>
              <a:gd name="connsiteY1" fmla="*/ 7766 h 1226966"/>
              <a:gd name="connsiteX2" fmla="*/ 348343 w 1306285"/>
              <a:gd name="connsiteY2" fmla="*/ 109366 h 1226966"/>
              <a:gd name="connsiteX3" fmla="*/ 304800 w 1306285"/>
              <a:gd name="connsiteY3" fmla="*/ 138394 h 1226966"/>
              <a:gd name="connsiteX4" fmla="*/ 290285 w 1306285"/>
              <a:gd name="connsiteY4" fmla="*/ 181937 h 1226966"/>
              <a:gd name="connsiteX5" fmla="*/ 145143 w 1306285"/>
              <a:gd name="connsiteY5" fmla="*/ 225480 h 1226966"/>
              <a:gd name="connsiteX6" fmla="*/ 101600 w 1306285"/>
              <a:gd name="connsiteY6" fmla="*/ 283537 h 1226966"/>
              <a:gd name="connsiteX7" fmla="*/ 58057 w 1306285"/>
              <a:gd name="connsiteY7" fmla="*/ 327080 h 1226966"/>
              <a:gd name="connsiteX8" fmla="*/ 0 w 1306285"/>
              <a:gd name="connsiteY8" fmla="*/ 399652 h 1226966"/>
              <a:gd name="connsiteX9" fmla="*/ 29028 w 1306285"/>
              <a:gd name="connsiteY9" fmla="*/ 443194 h 1226966"/>
              <a:gd name="connsiteX10" fmla="*/ 232228 w 1306285"/>
              <a:gd name="connsiteY10" fmla="*/ 486737 h 1226966"/>
              <a:gd name="connsiteX11" fmla="*/ 275771 w 1306285"/>
              <a:gd name="connsiteY11" fmla="*/ 573823 h 1226966"/>
              <a:gd name="connsiteX12" fmla="*/ 290285 w 1306285"/>
              <a:gd name="connsiteY12" fmla="*/ 617366 h 1226966"/>
              <a:gd name="connsiteX13" fmla="*/ 333828 w 1306285"/>
              <a:gd name="connsiteY13" fmla="*/ 631880 h 1226966"/>
              <a:gd name="connsiteX14" fmla="*/ 609600 w 1306285"/>
              <a:gd name="connsiteY14" fmla="*/ 617366 h 1226966"/>
              <a:gd name="connsiteX15" fmla="*/ 725714 w 1306285"/>
              <a:gd name="connsiteY15" fmla="*/ 631880 h 1226966"/>
              <a:gd name="connsiteX16" fmla="*/ 769257 w 1306285"/>
              <a:gd name="connsiteY16" fmla="*/ 689937 h 1226966"/>
              <a:gd name="connsiteX17" fmla="*/ 827314 w 1306285"/>
              <a:gd name="connsiteY17" fmla="*/ 777023 h 1226966"/>
              <a:gd name="connsiteX18" fmla="*/ 899885 w 1306285"/>
              <a:gd name="connsiteY18" fmla="*/ 878623 h 1226966"/>
              <a:gd name="connsiteX19" fmla="*/ 986971 w 1306285"/>
              <a:gd name="connsiteY19" fmla="*/ 907652 h 1226966"/>
              <a:gd name="connsiteX20" fmla="*/ 1045028 w 1306285"/>
              <a:gd name="connsiteY20" fmla="*/ 951194 h 1226966"/>
              <a:gd name="connsiteX21" fmla="*/ 1088571 w 1306285"/>
              <a:gd name="connsiteY21" fmla="*/ 980223 h 1226966"/>
              <a:gd name="connsiteX22" fmla="*/ 1117600 w 1306285"/>
              <a:gd name="connsiteY22" fmla="*/ 1023766 h 1226966"/>
              <a:gd name="connsiteX23" fmla="*/ 1190171 w 1306285"/>
              <a:gd name="connsiteY23" fmla="*/ 1154394 h 1226966"/>
              <a:gd name="connsiteX24" fmla="*/ 1291771 w 1306285"/>
              <a:gd name="connsiteY24" fmla="*/ 1212452 h 1226966"/>
              <a:gd name="connsiteX25" fmla="*/ 1306285 w 1306285"/>
              <a:gd name="connsiteY25" fmla="*/ 1226966 h 1226966"/>
              <a:gd name="connsiteX26" fmla="*/ 1306285 w 1306285"/>
              <a:gd name="connsiteY26" fmla="*/ 1226966 h 1226966"/>
              <a:gd name="connsiteX0" fmla="*/ 544739 w 1339536"/>
              <a:gd name="connsiteY0" fmla="*/ 6859 h 1285155"/>
              <a:gd name="connsiteX1" fmla="*/ 638628 w 1339536"/>
              <a:gd name="connsiteY1" fmla="*/ 7766 h 1285155"/>
              <a:gd name="connsiteX2" fmla="*/ 348343 w 1339536"/>
              <a:gd name="connsiteY2" fmla="*/ 109366 h 1285155"/>
              <a:gd name="connsiteX3" fmla="*/ 304800 w 1339536"/>
              <a:gd name="connsiteY3" fmla="*/ 138394 h 1285155"/>
              <a:gd name="connsiteX4" fmla="*/ 290285 w 1339536"/>
              <a:gd name="connsiteY4" fmla="*/ 181937 h 1285155"/>
              <a:gd name="connsiteX5" fmla="*/ 145143 w 1339536"/>
              <a:gd name="connsiteY5" fmla="*/ 225480 h 1285155"/>
              <a:gd name="connsiteX6" fmla="*/ 101600 w 1339536"/>
              <a:gd name="connsiteY6" fmla="*/ 283537 h 1285155"/>
              <a:gd name="connsiteX7" fmla="*/ 58057 w 1339536"/>
              <a:gd name="connsiteY7" fmla="*/ 327080 h 1285155"/>
              <a:gd name="connsiteX8" fmla="*/ 0 w 1339536"/>
              <a:gd name="connsiteY8" fmla="*/ 399652 h 1285155"/>
              <a:gd name="connsiteX9" fmla="*/ 29028 w 1339536"/>
              <a:gd name="connsiteY9" fmla="*/ 443194 h 1285155"/>
              <a:gd name="connsiteX10" fmla="*/ 232228 w 1339536"/>
              <a:gd name="connsiteY10" fmla="*/ 486737 h 1285155"/>
              <a:gd name="connsiteX11" fmla="*/ 275771 w 1339536"/>
              <a:gd name="connsiteY11" fmla="*/ 573823 h 1285155"/>
              <a:gd name="connsiteX12" fmla="*/ 290285 w 1339536"/>
              <a:gd name="connsiteY12" fmla="*/ 617366 h 1285155"/>
              <a:gd name="connsiteX13" fmla="*/ 333828 w 1339536"/>
              <a:gd name="connsiteY13" fmla="*/ 631880 h 1285155"/>
              <a:gd name="connsiteX14" fmla="*/ 609600 w 1339536"/>
              <a:gd name="connsiteY14" fmla="*/ 617366 h 1285155"/>
              <a:gd name="connsiteX15" fmla="*/ 725714 w 1339536"/>
              <a:gd name="connsiteY15" fmla="*/ 631880 h 1285155"/>
              <a:gd name="connsiteX16" fmla="*/ 769257 w 1339536"/>
              <a:gd name="connsiteY16" fmla="*/ 689937 h 1285155"/>
              <a:gd name="connsiteX17" fmla="*/ 827314 w 1339536"/>
              <a:gd name="connsiteY17" fmla="*/ 777023 h 1285155"/>
              <a:gd name="connsiteX18" fmla="*/ 899885 w 1339536"/>
              <a:gd name="connsiteY18" fmla="*/ 878623 h 1285155"/>
              <a:gd name="connsiteX19" fmla="*/ 986971 w 1339536"/>
              <a:gd name="connsiteY19" fmla="*/ 907652 h 1285155"/>
              <a:gd name="connsiteX20" fmla="*/ 1045028 w 1339536"/>
              <a:gd name="connsiteY20" fmla="*/ 951194 h 1285155"/>
              <a:gd name="connsiteX21" fmla="*/ 1088571 w 1339536"/>
              <a:gd name="connsiteY21" fmla="*/ 980223 h 1285155"/>
              <a:gd name="connsiteX22" fmla="*/ 1117600 w 1339536"/>
              <a:gd name="connsiteY22" fmla="*/ 1023766 h 1285155"/>
              <a:gd name="connsiteX23" fmla="*/ 1190171 w 1339536"/>
              <a:gd name="connsiteY23" fmla="*/ 1154394 h 1285155"/>
              <a:gd name="connsiteX24" fmla="*/ 1291771 w 1339536"/>
              <a:gd name="connsiteY24" fmla="*/ 1212452 h 1285155"/>
              <a:gd name="connsiteX25" fmla="*/ 1306285 w 1339536"/>
              <a:gd name="connsiteY25" fmla="*/ 1226966 h 1285155"/>
              <a:gd name="connsiteX26" fmla="*/ 1339536 w 1339536"/>
              <a:gd name="connsiteY26" fmla="*/ 1285155 h 1285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339536" h="1285155">
                <a:moveTo>
                  <a:pt x="544739" y="6859"/>
                </a:moveTo>
                <a:cubicBezTo>
                  <a:pt x="576035" y="7161"/>
                  <a:pt x="671361" y="-9318"/>
                  <a:pt x="638628" y="7766"/>
                </a:cubicBezTo>
                <a:cubicBezTo>
                  <a:pt x="605895" y="24850"/>
                  <a:pt x="403981" y="87595"/>
                  <a:pt x="348343" y="109366"/>
                </a:cubicBezTo>
                <a:cubicBezTo>
                  <a:pt x="292705" y="131137"/>
                  <a:pt x="319314" y="128718"/>
                  <a:pt x="304800" y="138394"/>
                </a:cubicBezTo>
                <a:cubicBezTo>
                  <a:pt x="299962" y="152908"/>
                  <a:pt x="302735" y="173044"/>
                  <a:pt x="290285" y="181937"/>
                </a:cubicBezTo>
                <a:cubicBezTo>
                  <a:pt x="271255" y="195530"/>
                  <a:pt x="176181" y="217721"/>
                  <a:pt x="145143" y="225480"/>
                </a:cubicBezTo>
                <a:cubicBezTo>
                  <a:pt x="130629" y="244832"/>
                  <a:pt x="117343" y="265170"/>
                  <a:pt x="101600" y="283537"/>
                </a:cubicBezTo>
                <a:cubicBezTo>
                  <a:pt x="88242" y="299122"/>
                  <a:pt x="69443" y="310001"/>
                  <a:pt x="58057" y="327080"/>
                </a:cubicBezTo>
                <a:cubicBezTo>
                  <a:pt x="1971" y="411209"/>
                  <a:pt x="97383" y="334729"/>
                  <a:pt x="0" y="399652"/>
                </a:cubicBezTo>
                <a:cubicBezTo>
                  <a:pt x="9676" y="414166"/>
                  <a:pt x="12356" y="438064"/>
                  <a:pt x="29028" y="443194"/>
                </a:cubicBezTo>
                <a:cubicBezTo>
                  <a:pt x="312967" y="530560"/>
                  <a:pt x="109323" y="404802"/>
                  <a:pt x="232228" y="486737"/>
                </a:cubicBezTo>
                <a:cubicBezTo>
                  <a:pt x="268714" y="596191"/>
                  <a:pt x="219495" y="461269"/>
                  <a:pt x="275771" y="573823"/>
                </a:cubicBezTo>
                <a:cubicBezTo>
                  <a:pt x="282613" y="587507"/>
                  <a:pt x="279467" y="606548"/>
                  <a:pt x="290285" y="617366"/>
                </a:cubicBezTo>
                <a:cubicBezTo>
                  <a:pt x="301103" y="628184"/>
                  <a:pt x="319314" y="627042"/>
                  <a:pt x="333828" y="631880"/>
                </a:cubicBezTo>
                <a:cubicBezTo>
                  <a:pt x="425752" y="627042"/>
                  <a:pt x="517549" y="617366"/>
                  <a:pt x="609600" y="617366"/>
                </a:cubicBezTo>
                <a:cubicBezTo>
                  <a:pt x="648606" y="617366"/>
                  <a:pt x="690204" y="615739"/>
                  <a:pt x="725714" y="631880"/>
                </a:cubicBezTo>
                <a:cubicBezTo>
                  <a:pt x="747736" y="641890"/>
                  <a:pt x="755385" y="670119"/>
                  <a:pt x="769257" y="689937"/>
                </a:cubicBezTo>
                <a:cubicBezTo>
                  <a:pt x="789264" y="718518"/>
                  <a:pt x="827314" y="777023"/>
                  <a:pt x="827314" y="777023"/>
                </a:cubicBezTo>
                <a:cubicBezTo>
                  <a:pt x="844066" y="827279"/>
                  <a:pt x="842489" y="844185"/>
                  <a:pt x="899885" y="878623"/>
                </a:cubicBezTo>
                <a:cubicBezTo>
                  <a:pt x="926123" y="894366"/>
                  <a:pt x="986971" y="907652"/>
                  <a:pt x="986971" y="907652"/>
                </a:cubicBezTo>
                <a:cubicBezTo>
                  <a:pt x="1006323" y="922166"/>
                  <a:pt x="1025344" y="937134"/>
                  <a:pt x="1045028" y="951194"/>
                </a:cubicBezTo>
                <a:cubicBezTo>
                  <a:pt x="1059223" y="961333"/>
                  <a:pt x="1076236" y="967888"/>
                  <a:pt x="1088571" y="980223"/>
                </a:cubicBezTo>
                <a:cubicBezTo>
                  <a:pt x="1100906" y="992558"/>
                  <a:pt x="1107924" y="1009252"/>
                  <a:pt x="1117600" y="1023766"/>
                </a:cubicBezTo>
                <a:cubicBezTo>
                  <a:pt x="1131474" y="1065389"/>
                  <a:pt x="1150244" y="1134430"/>
                  <a:pt x="1190171" y="1154394"/>
                </a:cubicBezTo>
                <a:cubicBezTo>
                  <a:pt x="1238385" y="1178501"/>
                  <a:pt x="1250740" y="1181679"/>
                  <a:pt x="1291771" y="1212452"/>
                </a:cubicBezTo>
                <a:cubicBezTo>
                  <a:pt x="1297245" y="1216557"/>
                  <a:pt x="1301447" y="1222128"/>
                  <a:pt x="1306285" y="1226966"/>
                </a:cubicBezTo>
                <a:lnTo>
                  <a:pt x="1339536" y="1285155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>
            <a:off x="1746157" y="2826660"/>
            <a:ext cx="1208327" cy="349780"/>
          </a:xfrm>
          <a:custGeom>
            <a:avLst/>
            <a:gdLst>
              <a:gd name="connsiteX0" fmla="*/ 1611103 w 1611103"/>
              <a:gd name="connsiteY0" fmla="*/ 232228 h 682171"/>
              <a:gd name="connsiteX1" fmla="*/ 1611103 w 1611103"/>
              <a:gd name="connsiteY1" fmla="*/ 232228 h 682171"/>
              <a:gd name="connsiteX2" fmla="*/ 1306303 w 1611103"/>
              <a:gd name="connsiteY2" fmla="*/ 246743 h 682171"/>
              <a:gd name="connsiteX3" fmla="*/ 1277274 w 1611103"/>
              <a:gd name="connsiteY3" fmla="*/ 319314 h 682171"/>
              <a:gd name="connsiteX4" fmla="*/ 1233731 w 1611103"/>
              <a:gd name="connsiteY4" fmla="*/ 406400 h 682171"/>
              <a:gd name="connsiteX5" fmla="*/ 1233731 w 1611103"/>
              <a:gd name="connsiteY5" fmla="*/ 609600 h 682171"/>
              <a:gd name="connsiteX6" fmla="*/ 1219217 w 1611103"/>
              <a:gd name="connsiteY6" fmla="*/ 682171 h 682171"/>
              <a:gd name="connsiteX7" fmla="*/ 1161160 w 1611103"/>
              <a:gd name="connsiteY7" fmla="*/ 667657 h 682171"/>
              <a:gd name="connsiteX8" fmla="*/ 1103103 w 1611103"/>
              <a:gd name="connsiteY8" fmla="*/ 580571 h 682171"/>
              <a:gd name="connsiteX9" fmla="*/ 1045046 w 1611103"/>
              <a:gd name="connsiteY9" fmla="*/ 464457 h 682171"/>
              <a:gd name="connsiteX10" fmla="*/ 986988 w 1611103"/>
              <a:gd name="connsiteY10" fmla="*/ 377371 h 682171"/>
              <a:gd name="connsiteX11" fmla="*/ 914417 w 1611103"/>
              <a:gd name="connsiteY11" fmla="*/ 348343 h 682171"/>
              <a:gd name="connsiteX12" fmla="*/ 522531 w 1611103"/>
              <a:gd name="connsiteY12" fmla="*/ 391885 h 682171"/>
              <a:gd name="connsiteX13" fmla="*/ 478988 w 1611103"/>
              <a:gd name="connsiteY13" fmla="*/ 406400 h 682171"/>
              <a:gd name="connsiteX14" fmla="*/ 348360 w 1611103"/>
              <a:gd name="connsiteY14" fmla="*/ 391885 h 682171"/>
              <a:gd name="connsiteX15" fmla="*/ 304817 w 1611103"/>
              <a:gd name="connsiteY15" fmla="*/ 377371 h 682171"/>
              <a:gd name="connsiteX16" fmla="*/ 188703 w 1611103"/>
              <a:gd name="connsiteY16" fmla="*/ 362857 h 682171"/>
              <a:gd name="connsiteX17" fmla="*/ 130646 w 1611103"/>
              <a:gd name="connsiteY17" fmla="*/ 246743 h 682171"/>
              <a:gd name="connsiteX18" fmla="*/ 101617 w 1611103"/>
              <a:gd name="connsiteY18" fmla="*/ 145143 h 682171"/>
              <a:gd name="connsiteX19" fmla="*/ 58074 w 1611103"/>
              <a:gd name="connsiteY19" fmla="*/ 101600 h 682171"/>
              <a:gd name="connsiteX20" fmla="*/ 17 w 1611103"/>
              <a:gd name="connsiteY20" fmla="*/ 0 h 682171"/>
              <a:gd name="connsiteX21" fmla="*/ 17 w 1611103"/>
              <a:gd name="connsiteY21" fmla="*/ 0 h 682171"/>
              <a:gd name="connsiteX0" fmla="*/ 1611103 w 1611103"/>
              <a:gd name="connsiteY0" fmla="*/ 232228 h 688982"/>
              <a:gd name="connsiteX1" fmla="*/ 1611103 w 1611103"/>
              <a:gd name="connsiteY1" fmla="*/ 232228 h 688982"/>
              <a:gd name="connsiteX2" fmla="*/ 1306303 w 1611103"/>
              <a:gd name="connsiteY2" fmla="*/ 246743 h 688982"/>
              <a:gd name="connsiteX3" fmla="*/ 1277274 w 1611103"/>
              <a:gd name="connsiteY3" fmla="*/ 319314 h 688982"/>
              <a:gd name="connsiteX4" fmla="*/ 1233731 w 1611103"/>
              <a:gd name="connsiteY4" fmla="*/ 406400 h 688982"/>
              <a:gd name="connsiteX5" fmla="*/ 1233731 w 1611103"/>
              <a:gd name="connsiteY5" fmla="*/ 609600 h 688982"/>
              <a:gd name="connsiteX6" fmla="*/ 1219217 w 1611103"/>
              <a:gd name="connsiteY6" fmla="*/ 682171 h 688982"/>
              <a:gd name="connsiteX7" fmla="*/ 1161160 w 1611103"/>
              <a:gd name="connsiteY7" fmla="*/ 667657 h 688982"/>
              <a:gd name="connsiteX8" fmla="*/ 1150728 w 1611103"/>
              <a:gd name="connsiteY8" fmla="*/ 437696 h 688982"/>
              <a:gd name="connsiteX9" fmla="*/ 1045046 w 1611103"/>
              <a:gd name="connsiteY9" fmla="*/ 464457 h 688982"/>
              <a:gd name="connsiteX10" fmla="*/ 986988 w 1611103"/>
              <a:gd name="connsiteY10" fmla="*/ 377371 h 688982"/>
              <a:gd name="connsiteX11" fmla="*/ 914417 w 1611103"/>
              <a:gd name="connsiteY11" fmla="*/ 348343 h 688982"/>
              <a:gd name="connsiteX12" fmla="*/ 522531 w 1611103"/>
              <a:gd name="connsiteY12" fmla="*/ 391885 h 688982"/>
              <a:gd name="connsiteX13" fmla="*/ 478988 w 1611103"/>
              <a:gd name="connsiteY13" fmla="*/ 406400 h 688982"/>
              <a:gd name="connsiteX14" fmla="*/ 348360 w 1611103"/>
              <a:gd name="connsiteY14" fmla="*/ 391885 h 688982"/>
              <a:gd name="connsiteX15" fmla="*/ 304817 w 1611103"/>
              <a:gd name="connsiteY15" fmla="*/ 377371 h 688982"/>
              <a:gd name="connsiteX16" fmla="*/ 188703 w 1611103"/>
              <a:gd name="connsiteY16" fmla="*/ 362857 h 688982"/>
              <a:gd name="connsiteX17" fmla="*/ 130646 w 1611103"/>
              <a:gd name="connsiteY17" fmla="*/ 246743 h 688982"/>
              <a:gd name="connsiteX18" fmla="*/ 101617 w 1611103"/>
              <a:gd name="connsiteY18" fmla="*/ 145143 h 688982"/>
              <a:gd name="connsiteX19" fmla="*/ 58074 w 1611103"/>
              <a:gd name="connsiteY19" fmla="*/ 101600 h 688982"/>
              <a:gd name="connsiteX20" fmla="*/ 17 w 1611103"/>
              <a:gd name="connsiteY20" fmla="*/ 0 h 688982"/>
              <a:gd name="connsiteX21" fmla="*/ 17 w 1611103"/>
              <a:gd name="connsiteY21" fmla="*/ 0 h 688982"/>
              <a:gd name="connsiteX0" fmla="*/ 1611103 w 1611103"/>
              <a:gd name="connsiteY0" fmla="*/ 232228 h 682171"/>
              <a:gd name="connsiteX1" fmla="*/ 1611103 w 1611103"/>
              <a:gd name="connsiteY1" fmla="*/ 232228 h 682171"/>
              <a:gd name="connsiteX2" fmla="*/ 1306303 w 1611103"/>
              <a:gd name="connsiteY2" fmla="*/ 246743 h 682171"/>
              <a:gd name="connsiteX3" fmla="*/ 1277274 w 1611103"/>
              <a:gd name="connsiteY3" fmla="*/ 319314 h 682171"/>
              <a:gd name="connsiteX4" fmla="*/ 1233731 w 1611103"/>
              <a:gd name="connsiteY4" fmla="*/ 406400 h 682171"/>
              <a:gd name="connsiteX5" fmla="*/ 1233731 w 1611103"/>
              <a:gd name="connsiteY5" fmla="*/ 609600 h 682171"/>
              <a:gd name="connsiteX6" fmla="*/ 1219217 w 1611103"/>
              <a:gd name="connsiteY6" fmla="*/ 682171 h 682171"/>
              <a:gd name="connsiteX7" fmla="*/ 1189735 w 1611103"/>
              <a:gd name="connsiteY7" fmla="*/ 439057 h 682171"/>
              <a:gd name="connsiteX8" fmla="*/ 1150728 w 1611103"/>
              <a:gd name="connsiteY8" fmla="*/ 437696 h 682171"/>
              <a:gd name="connsiteX9" fmla="*/ 1045046 w 1611103"/>
              <a:gd name="connsiteY9" fmla="*/ 464457 h 682171"/>
              <a:gd name="connsiteX10" fmla="*/ 986988 w 1611103"/>
              <a:gd name="connsiteY10" fmla="*/ 377371 h 682171"/>
              <a:gd name="connsiteX11" fmla="*/ 914417 w 1611103"/>
              <a:gd name="connsiteY11" fmla="*/ 348343 h 682171"/>
              <a:gd name="connsiteX12" fmla="*/ 522531 w 1611103"/>
              <a:gd name="connsiteY12" fmla="*/ 391885 h 682171"/>
              <a:gd name="connsiteX13" fmla="*/ 478988 w 1611103"/>
              <a:gd name="connsiteY13" fmla="*/ 406400 h 682171"/>
              <a:gd name="connsiteX14" fmla="*/ 348360 w 1611103"/>
              <a:gd name="connsiteY14" fmla="*/ 391885 h 682171"/>
              <a:gd name="connsiteX15" fmla="*/ 304817 w 1611103"/>
              <a:gd name="connsiteY15" fmla="*/ 377371 h 682171"/>
              <a:gd name="connsiteX16" fmla="*/ 188703 w 1611103"/>
              <a:gd name="connsiteY16" fmla="*/ 362857 h 682171"/>
              <a:gd name="connsiteX17" fmla="*/ 130646 w 1611103"/>
              <a:gd name="connsiteY17" fmla="*/ 246743 h 682171"/>
              <a:gd name="connsiteX18" fmla="*/ 101617 w 1611103"/>
              <a:gd name="connsiteY18" fmla="*/ 145143 h 682171"/>
              <a:gd name="connsiteX19" fmla="*/ 58074 w 1611103"/>
              <a:gd name="connsiteY19" fmla="*/ 101600 h 682171"/>
              <a:gd name="connsiteX20" fmla="*/ 17 w 1611103"/>
              <a:gd name="connsiteY20" fmla="*/ 0 h 682171"/>
              <a:gd name="connsiteX21" fmla="*/ 17 w 1611103"/>
              <a:gd name="connsiteY21" fmla="*/ 0 h 682171"/>
              <a:gd name="connsiteX0" fmla="*/ 1611103 w 1611103"/>
              <a:gd name="connsiteY0" fmla="*/ 232228 h 609633"/>
              <a:gd name="connsiteX1" fmla="*/ 1611103 w 1611103"/>
              <a:gd name="connsiteY1" fmla="*/ 232228 h 609633"/>
              <a:gd name="connsiteX2" fmla="*/ 1306303 w 1611103"/>
              <a:gd name="connsiteY2" fmla="*/ 246743 h 609633"/>
              <a:gd name="connsiteX3" fmla="*/ 1277274 w 1611103"/>
              <a:gd name="connsiteY3" fmla="*/ 319314 h 609633"/>
              <a:gd name="connsiteX4" fmla="*/ 1233731 w 1611103"/>
              <a:gd name="connsiteY4" fmla="*/ 406400 h 609633"/>
              <a:gd name="connsiteX5" fmla="*/ 1233731 w 1611103"/>
              <a:gd name="connsiteY5" fmla="*/ 609600 h 609633"/>
              <a:gd name="connsiteX6" fmla="*/ 1162067 w 1611103"/>
              <a:gd name="connsiteY6" fmla="*/ 424996 h 609633"/>
              <a:gd name="connsiteX7" fmla="*/ 1189735 w 1611103"/>
              <a:gd name="connsiteY7" fmla="*/ 439057 h 609633"/>
              <a:gd name="connsiteX8" fmla="*/ 1150728 w 1611103"/>
              <a:gd name="connsiteY8" fmla="*/ 437696 h 609633"/>
              <a:gd name="connsiteX9" fmla="*/ 1045046 w 1611103"/>
              <a:gd name="connsiteY9" fmla="*/ 464457 h 609633"/>
              <a:gd name="connsiteX10" fmla="*/ 986988 w 1611103"/>
              <a:gd name="connsiteY10" fmla="*/ 377371 h 609633"/>
              <a:gd name="connsiteX11" fmla="*/ 914417 w 1611103"/>
              <a:gd name="connsiteY11" fmla="*/ 348343 h 609633"/>
              <a:gd name="connsiteX12" fmla="*/ 522531 w 1611103"/>
              <a:gd name="connsiteY12" fmla="*/ 391885 h 609633"/>
              <a:gd name="connsiteX13" fmla="*/ 478988 w 1611103"/>
              <a:gd name="connsiteY13" fmla="*/ 406400 h 609633"/>
              <a:gd name="connsiteX14" fmla="*/ 348360 w 1611103"/>
              <a:gd name="connsiteY14" fmla="*/ 391885 h 609633"/>
              <a:gd name="connsiteX15" fmla="*/ 304817 w 1611103"/>
              <a:gd name="connsiteY15" fmla="*/ 377371 h 609633"/>
              <a:gd name="connsiteX16" fmla="*/ 188703 w 1611103"/>
              <a:gd name="connsiteY16" fmla="*/ 362857 h 609633"/>
              <a:gd name="connsiteX17" fmla="*/ 130646 w 1611103"/>
              <a:gd name="connsiteY17" fmla="*/ 246743 h 609633"/>
              <a:gd name="connsiteX18" fmla="*/ 101617 w 1611103"/>
              <a:gd name="connsiteY18" fmla="*/ 145143 h 609633"/>
              <a:gd name="connsiteX19" fmla="*/ 58074 w 1611103"/>
              <a:gd name="connsiteY19" fmla="*/ 101600 h 609633"/>
              <a:gd name="connsiteX20" fmla="*/ 17 w 1611103"/>
              <a:gd name="connsiteY20" fmla="*/ 0 h 609633"/>
              <a:gd name="connsiteX21" fmla="*/ 17 w 1611103"/>
              <a:gd name="connsiteY21" fmla="*/ 0 h 609633"/>
              <a:gd name="connsiteX0" fmla="*/ 1611103 w 1611103"/>
              <a:gd name="connsiteY0" fmla="*/ 232228 h 466373"/>
              <a:gd name="connsiteX1" fmla="*/ 1611103 w 1611103"/>
              <a:gd name="connsiteY1" fmla="*/ 232228 h 466373"/>
              <a:gd name="connsiteX2" fmla="*/ 1306303 w 1611103"/>
              <a:gd name="connsiteY2" fmla="*/ 246743 h 466373"/>
              <a:gd name="connsiteX3" fmla="*/ 1277274 w 1611103"/>
              <a:gd name="connsiteY3" fmla="*/ 319314 h 466373"/>
              <a:gd name="connsiteX4" fmla="*/ 1233731 w 1611103"/>
              <a:gd name="connsiteY4" fmla="*/ 406400 h 466373"/>
              <a:gd name="connsiteX5" fmla="*/ 1176581 w 1611103"/>
              <a:gd name="connsiteY5" fmla="*/ 428625 h 466373"/>
              <a:gd name="connsiteX6" fmla="*/ 1162067 w 1611103"/>
              <a:gd name="connsiteY6" fmla="*/ 424996 h 466373"/>
              <a:gd name="connsiteX7" fmla="*/ 1189735 w 1611103"/>
              <a:gd name="connsiteY7" fmla="*/ 439057 h 466373"/>
              <a:gd name="connsiteX8" fmla="*/ 1150728 w 1611103"/>
              <a:gd name="connsiteY8" fmla="*/ 437696 h 466373"/>
              <a:gd name="connsiteX9" fmla="*/ 1045046 w 1611103"/>
              <a:gd name="connsiteY9" fmla="*/ 464457 h 466373"/>
              <a:gd name="connsiteX10" fmla="*/ 986988 w 1611103"/>
              <a:gd name="connsiteY10" fmla="*/ 377371 h 466373"/>
              <a:gd name="connsiteX11" fmla="*/ 914417 w 1611103"/>
              <a:gd name="connsiteY11" fmla="*/ 348343 h 466373"/>
              <a:gd name="connsiteX12" fmla="*/ 522531 w 1611103"/>
              <a:gd name="connsiteY12" fmla="*/ 391885 h 466373"/>
              <a:gd name="connsiteX13" fmla="*/ 478988 w 1611103"/>
              <a:gd name="connsiteY13" fmla="*/ 406400 h 466373"/>
              <a:gd name="connsiteX14" fmla="*/ 348360 w 1611103"/>
              <a:gd name="connsiteY14" fmla="*/ 391885 h 466373"/>
              <a:gd name="connsiteX15" fmla="*/ 304817 w 1611103"/>
              <a:gd name="connsiteY15" fmla="*/ 377371 h 466373"/>
              <a:gd name="connsiteX16" fmla="*/ 188703 w 1611103"/>
              <a:gd name="connsiteY16" fmla="*/ 362857 h 466373"/>
              <a:gd name="connsiteX17" fmla="*/ 130646 w 1611103"/>
              <a:gd name="connsiteY17" fmla="*/ 246743 h 466373"/>
              <a:gd name="connsiteX18" fmla="*/ 101617 w 1611103"/>
              <a:gd name="connsiteY18" fmla="*/ 145143 h 466373"/>
              <a:gd name="connsiteX19" fmla="*/ 58074 w 1611103"/>
              <a:gd name="connsiteY19" fmla="*/ 101600 h 466373"/>
              <a:gd name="connsiteX20" fmla="*/ 17 w 1611103"/>
              <a:gd name="connsiteY20" fmla="*/ 0 h 466373"/>
              <a:gd name="connsiteX21" fmla="*/ 17 w 1611103"/>
              <a:gd name="connsiteY21" fmla="*/ 0 h 46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611103" h="466373">
                <a:moveTo>
                  <a:pt x="1611103" y="232228"/>
                </a:moveTo>
                <a:lnTo>
                  <a:pt x="1611103" y="232228"/>
                </a:lnTo>
                <a:lnTo>
                  <a:pt x="1306303" y="246743"/>
                </a:lnTo>
                <a:cubicBezTo>
                  <a:pt x="1281093" y="253320"/>
                  <a:pt x="1286422" y="294919"/>
                  <a:pt x="1277274" y="319314"/>
                </a:cubicBezTo>
                <a:cubicBezTo>
                  <a:pt x="1251519" y="387992"/>
                  <a:pt x="1277773" y="340337"/>
                  <a:pt x="1233731" y="406400"/>
                </a:cubicBezTo>
                <a:cubicBezTo>
                  <a:pt x="1197767" y="514295"/>
                  <a:pt x="1188525" y="425526"/>
                  <a:pt x="1176581" y="428625"/>
                </a:cubicBezTo>
                <a:cubicBezTo>
                  <a:pt x="1164637" y="431724"/>
                  <a:pt x="1166905" y="400806"/>
                  <a:pt x="1162067" y="424996"/>
                </a:cubicBezTo>
                <a:cubicBezTo>
                  <a:pt x="1142715" y="420158"/>
                  <a:pt x="1191625" y="436940"/>
                  <a:pt x="1189735" y="439057"/>
                </a:cubicBezTo>
                <a:cubicBezTo>
                  <a:pt x="1187845" y="441174"/>
                  <a:pt x="1174843" y="433463"/>
                  <a:pt x="1150728" y="437696"/>
                </a:cubicBezTo>
                <a:cubicBezTo>
                  <a:pt x="1126613" y="441929"/>
                  <a:pt x="1072336" y="474511"/>
                  <a:pt x="1045046" y="464457"/>
                </a:cubicBezTo>
                <a:cubicBezTo>
                  <a:pt x="1017756" y="454403"/>
                  <a:pt x="1019381" y="390328"/>
                  <a:pt x="986988" y="377371"/>
                </a:cubicBezTo>
                <a:lnTo>
                  <a:pt x="914417" y="348343"/>
                </a:lnTo>
                <a:cubicBezTo>
                  <a:pt x="812075" y="357647"/>
                  <a:pt x="644151" y="361480"/>
                  <a:pt x="522531" y="391885"/>
                </a:cubicBezTo>
                <a:cubicBezTo>
                  <a:pt x="507688" y="395596"/>
                  <a:pt x="493502" y="401562"/>
                  <a:pt x="478988" y="406400"/>
                </a:cubicBezTo>
                <a:cubicBezTo>
                  <a:pt x="435445" y="401562"/>
                  <a:pt x="391575" y="399088"/>
                  <a:pt x="348360" y="391885"/>
                </a:cubicBezTo>
                <a:cubicBezTo>
                  <a:pt x="333269" y="389370"/>
                  <a:pt x="319870" y="380108"/>
                  <a:pt x="304817" y="377371"/>
                </a:cubicBezTo>
                <a:cubicBezTo>
                  <a:pt x="266440" y="370394"/>
                  <a:pt x="227408" y="367695"/>
                  <a:pt x="188703" y="362857"/>
                </a:cubicBezTo>
                <a:cubicBezTo>
                  <a:pt x="153146" y="309522"/>
                  <a:pt x="154318" y="317759"/>
                  <a:pt x="130646" y="246743"/>
                </a:cubicBezTo>
                <a:cubicBezTo>
                  <a:pt x="127421" y="237069"/>
                  <a:pt x="110934" y="159119"/>
                  <a:pt x="101617" y="145143"/>
                </a:cubicBezTo>
                <a:cubicBezTo>
                  <a:pt x="90231" y="128064"/>
                  <a:pt x="70676" y="117803"/>
                  <a:pt x="58074" y="101600"/>
                </a:cubicBezTo>
                <a:cubicBezTo>
                  <a:pt x="-2667" y="23505"/>
                  <a:pt x="17" y="47597"/>
                  <a:pt x="17" y="0"/>
                </a:cubicBezTo>
                <a:lnTo>
                  <a:pt x="17" y="0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3374572" y="3145972"/>
            <a:ext cx="881743" cy="893095"/>
          </a:xfrm>
          <a:custGeom>
            <a:avLst/>
            <a:gdLst>
              <a:gd name="connsiteX0" fmla="*/ 0 w 1175657"/>
              <a:gd name="connsiteY0" fmla="*/ 0 h 1190793"/>
              <a:gd name="connsiteX1" fmla="*/ 0 w 1175657"/>
              <a:gd name="connsiteY1" fmla="*/ 0 h 1190793"/>
              <a:gd name="connsiteX2" fmla="*/ 145142 w 1175657"/>
              <a:gd name="connsiteY2" fmla="*/ 275771 h 1190793"/>
              <a:gd name="connsiteX3" fmla="*/ 174171 w 1175657"/>
              <a:gd name="connsiteY3" fmla="*/ 566057 h 1190793"/>
              <a:gd name="connsiteX4" fmla="*/ 188685 w 1175657"/>
              <a:gd name="connsiteY4" fmla="*/ 653142 h 1190793"/>
              <a:gd name="connsiteX5" fmla="*/ 217714 w 1175657"/>
              <a:gd name="connsiteY5" fmla="*/ 696685 h 1190793"/>
              <a:gd name="connsiteX6" fmla="*/ 232228 w 1175657"/>
              <a:gd name="connsiteY6" fmla="*/ 740228 h 1190793"/>
              <a:gd name="connsiteX7" fmla="*/ 246742 w 1175657"/>
              <a:gd name="connsiteY7" fmla="*/ 798285 h 1190793"/>
              <a:gd name="connsiteX8" fmla="*/ 275771 w 1175657"/>
              <a:gd name="connsiteY8" fmla="*/ 856342 h 1190793"/>
              <a:gd name="connsiteX9" fmla="*/ 290285 w 1175657"/>
              <a:gd name="connsiteY9" fmla="*/ 899885 h 1190793"/>
              <a:gd name="connsiteX10" fmla="*/ 261257 w 1175657"/>
              <a:gd name="connsiteY10" fmla="*/ 1001485 h 1190793"/>
              <a:gd name="connsiteX11" fmla="*/ 232228 w 1175657"/>
              <a:gd name="connsiteY11" fmla="*/ 1059542 h 1190793"/>
              <a:gd name="connsiteX12" fmla="*/ 217714 w 1175657"/>
              <a:gd name="connsiteY12" fmla="*/ 1103085 h 1190793"/>
              <a:gd name="connsiteX13" fmla="*/ 232228 w 1175657"/>
              <a:gd name="connsiteY13" fmla="*/ 1190171 h 1190793"/>
              <a:gd name="connsiteX14" fmla="*/ 754742 w 1175657"/>
              <a:gd name="connsiteY14" fmla="*/ 1146628 h 1190793"/>
              <a:gd name="connsiteX15" fmla="*/ 798285 w 1175657"/>
              <a:gd name="connsiteY15" fmla="*/ 1132114 h 1190793"/>
              <a:gd name="connsiteX16" fmla="*/ 1001485 w 1175657"/>
              <a:gd name="connsiteY16" fmla="*/ 1161142 h 1190793"/>
              <a:gd name="connsiteX17" fmla="*/ 1045028 w 1175657"/>
              <a:gd name="connsiteY17" fmla="*/ 1175657 h 1190793"/>
              <a:gd name="connsiteX18" fmla="*/ 1161142 w 1175657"/>
              <a:gd name="connsiteY18" fmla="*/ 1175657 h 1190793"/>
              <a:gd name="connsiteX19" fmla="*/ 1175657 w 1175657"/>
              <a:gd name="connsiteY19" fmla="*/ 1175657 h 1190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175657" h="1190793">
                <a:moveTo>
                  <a:pt x="0" y="0"/>
                </a:moveTo>
                <a:lnTo>
                  <a:pt x="0" y="0"/>
                </a:lnTo>
                <a:cubicBezTo>
                  <a:pt x="48381" y="91924"/>
                  <a:pt x="114593" y="176487"/>
                  <a:pt x="145142" y="275771"/>
                </a:cubicBezTo>
                <a:cubicBezTo>
                  <a:pt x="173740" y="368715"/>
                  <a:pt x="163024" y="469453"/>
                  <a:pt x="174171" y="566057"/>
                </a:cubicBezTo>
                <a:cubicBezTo>
                  <a:pt x="177544" y="595292"/>
                  <a:pt x="179379" y="625223"/>
                  <a:pt x="188685" y="653142"/>
                </a:cubicBezTo>
                <a:cubicBezTo>
                  <a:pt x="194201" y="669691"/>
                  <a:pt x="208038" y="682171"/>
                  <a:pt x="217714" y="696685"/>
                </a:cubicBezTo>
                <a:cubicBezTo>
                  <a:pt x="222552" y="711199"/>
                  <a:pt x="228025" y="725517"/>
                  <a:pt x="232228" y="740228"/>
                </a:cubicBezTo>
                <a:cubicBezTo>
                  <a:pt x="237708" y="759408"/>
                  <a:pt x="239738" y="779607"/>
                  <a:pt x="246742" y="798285"/>
                </a:cubicBezTo>
                <a:cubicBezTo>
                  <a:pt x="254339" y="818544"/>
                  <a:pt x="267248" y="836455"/>
                  <a:pt x="275771" y="856342"/>
                </a:cubicBezTo>
                <a:cubicBezTo>
                  <a:pt x="281798" y="870404"/>
                  <a:pt x="285447" y="885371"/>
                  <a:pt x="290285" y="899885"/>
                </a:cubicBezTo>
                <a:cubicBezTo>
                  <a:pt x="280609" y="933752"/>
                  <a:pt x="273294" y="968384"/>
                  <a:pt x="261257" y="1001485"/>
                </a:cubicBezTo>
                <a:cubicBezTo>
                  <a:pt x="253863" y="1021819"/>
                  <a:pt x="240751" y="1039655"/>
                  <a:pt x="232228" y="1059542"/>
                </a:cubicBezTo>
                <a:cubicBezTo>
                  <a:pt x="226201" y="1073604"/>
                  <a:pt x="222552" y="1088571"/>
                  <a:pt x="217714" y="1103085"/>
                </a:cubicBezTo>
                <a:cubicBezTo>
                  <a:pt x="222552" y="1132114"/>
                  <a:pt x="203117" y="1185858"/>
                  <a:pt x="232228" y="1190171"/>
                </a:cubicBezTo>
                <a:cubicBezTo>
                  <a:pt x="271827" y="1196037"/>
                  <a:pt x="632922" y="1158810"/>
                  <a:pt x="754742" y="1146628"/>
                </a:cubicBezTo>
                <a:cubicBezTo>
                  <a:pt x="769256" y="1141790"/>
                  <a:pt x="782986" y="1132114"/>
                  <a:pt x="798285" y="1132114"/>
                </a:cubicBezTo>
                <a:cubicBezTo>
                  <a:pt x="843441" y="1132114"/>
                  <a:pt x="947889" y="1147743"/>
                  <a:pt x="1001485" y="1161142"/>
                </a:cubicBezTo>
                <a:cubicBezTo>
                  <a:pt x="1016328" y="1164853"/>
                  <a:pt x="1029791" y="1174272"/>
                  <a:pt x="1045028" y="1175657"/>
                </a:cubicBezTo>
                <a:cubicBezTo>
                  <a:pt x="1083574" y="1179161"/>
                  <a:pt x="1122437" y="1175657"/>
                  <a:pt x="1161142" y="1175657"/>
                </a:cubicBezTo>
                <a:lnTo>
                  <a:pt x="1175657" y="1175657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939571" y="2819400"/>
            <a:ext cx="1075452" cy="914450"/>
          </a:xfrm>
          <a:custGeom>
            <a:avLst/>
            <a:gdLst>
              <a:gd name="connsiteX0" fmla="*/ 0 w 553097"/>
              <a:gd name="connsiteY0" fmla="*/ 1335314 h 1335314"/>
              <a:gd name="connsiteX1" fmla="*/ 0 w 553097"/>
              <a:gd name="connsiteY1" fmla="*/ 1335314 h 1335314"/>
              <a:gd name="connsiteX2" fmla="*/ 203200 w 553097"/>
              <a:gd name="connsiteY2" fmla="*/ 1219200 h 1335314"/>
              <a:gd name="connsiteX3" fmla="*/ 232229 w 553097"/>
              <a:gd name="connsiteY3" fmla="*/ 1132114 h 1335314"/>
              <a:gd name="connsiteX4" fmla="*/ 246743 w 553097"/>
              <a:gd name="connsiteY4" fmla="*/ 1045029 h 1335314"/>
              <a:gd name="connsiteX5" fmla="*/ 246743 w 553097"/>
              <a:gd name="connsiteY5" fmla="*/ 566057 h 1335314"/>
              <a:gd name="connsiteX6" fmla="*/ 290286 w 553097"/>
              <a:gd name="connsiteY6" fmla="*/ 522514 h 1335314"/>
              <a:gd name="connsiteX7" fmla="*/ 377371 w 553097"/>
              <a:gd name="connsiteY7" fmla="*/ 478971 h 1335314"/>
              <a:gd name="connsiteX8" fmla="*/ 464457 w 553097"/>
              <a:gd name="connsiteY8" fmla="*/ 435429 h 1335314"/>
              <a:gd name="connsiteX9" fmla="*/ 551543 w 553097"/>
              <a:gd name="connsiteY9" fmla="*/ 362857 h 1335314"/>
              <a:gd name="connsiteX10" fmla="*/ 537029 w 553097"/>
              <a:gd name="connsiteY10" fmla="*/ 319314 h 1335314"/>
              <a:gd name="connsiteX11" fmla="*/ 449943 w 553097"/>
              <a:gd name="connsiteY11" fmla="*/ 290286 h 1335314"/>
              <a:gd name="connsiteX12" fmla="*/ 406400 w 553097"/>
              <a:gd name="connsiteY12" fmla="*/ 261257 h 1335314"/>
              <a:gd name="connsiteX13" fmla="*/ 348343 w 553097"/>
              <a:gd name="connsiteY13" fmla="*/ 246743 h 1335314"/>
              <a:gd name="connsiteX14" fmla="*/ 290286 w 553097"/>
              <a:gd name="connsiteY14" fmla="*/ 188686 h 1335314"/>
              <a:gd name="connsiteX15" fmla="*/ 232229 w 553097"/>
              <a:gd name="connsiteY15" fmla="*/ 101600 h 1335314"/>
              <a:gd name="connsiteX16" fmla="*/ 188686 w 553097"/>
              <a:gd name="connsiteY16" fmla="*/ 0 h 1335314"/>
              <a:gd name="connsiteX17" fmla="*/ 188686 w 553097"/>
              <a:gd name="connsiteY17" fmla="*/ 0 h 1335314"/>
              <a:gd name="connsiteX0" fmla="*/ 798285 w 1351382"/>
              <a:gd name="connsiteY0" fmla="*/ 1335314 h 1335314"/>
              <a:gd name="connsiteX1" fmla="*/ 0 w 1351382"/>
              <a:gd name="connsiteY1" fmla="*/ 1146628 h 1335314"/>
              <a:gd name="connsiteX2" fmla="*/ 1001485 w 1351382"/>
              <a:gd name="connsiteY2" fmla="*/ 1219200 h 1335314"/>
              <a:gd name="connsiteX3" fmla="*/ 1030514 w 1351382"/>
              <a:gd name="connsiteY3" fmla="*/ 1132114 h 1335314"/>
              <a:gd name="connsiteX4" fmla="*/ 1045028 w 1351382"/>
              <a:gd name="connsiteY4" fmla="*/ 1045029 h 1335314"/>
              <a:gd name="connsiteX5" fmla="*/ 1045028 w 1351382"/>
              <a:gd name="connsiteY5" fmla="*/ 566057 h 1335314"/>
              <a:gd name="connsiteX6" fmla="*/ 1088571 w 1351382"/>
              <a:gd name="connsiteY6" fmla="*/ 522514 h 1335314"/>
              <a:gd name="connsiteX7" fmla="*/ 1175656 w 1351382"/>
              <a:gd name="connsiteY7" fmla="*/ 478971 h 1335314"/>
              <a:gd name="connsiteX8" fmla="*/ 1262742 w 1351382"/>
              <a:gd name="connsiteY8" fmla="*/ 435429 h 1335314"/>
              <a:gd name="connsiteX9" fmla="*/ 1349828 w 1351382"/>
              <a:gd name="connsiteY9" fmla="*/ 362857 h 1335314"/>
              <a:gd name="connsiteX10" fmla="*/ 1335314 w 1351382"/>
              <a:gd name="connsiteY10" fmla="*/ 319314 h 1335314"/>
              <a:gd name="connsiteX11" fmla="*/ 1248228 w 1351382"/>
              <a:gd name="connsiteY11" fmla="*/ 290286 h 1335314"/>
              <a:gd name="connsiteX12" fmla="*/ 1204685 w 1351382"/>
              <a:gd name="connsiteY12" fmla="*/ 261257 h 1335314"/>
              <a:gd name="connsiteX13" fmla="*/ 1146628 w 1351382"/>
              <a:gd name="connsiteY13" fmla="*/ 246743 h 1335314"/>
              <a:gd name="connsiteX14" fmla="*/ 1088571 w 1351382"/>
              <a:gd name="connsiteY14" fmla="*/ 188686 h 1335314"/>
              <a:gd name="connsiteX15" fmla="*/ 1030514 w 1351382"/>
              <a:gd name="connsiteY15" fmla="*/ 101600 h 1335314"/>
              <a:gd name="connsiteX16" fmla="*/ 986971 w 1351382"/>
              <a:gd name="connsiteY16" fmla="*/ 0 h 1335314"/>
              <a:gd name="connsiteX17" fmla="*/ 986971 w 1351382"/>
              <a:gd name="connsiteY17" fmla="*/ 0 h 1335314"/>
              <a:gd name="connsiteX0" fmla="*/ 52164 w 1433936"/>
              <a:gd name="connsiteY0" fmla="*/ 1154339 h 1219266"/>
              <a:gd name="connsiteX1" fmla="*/ 82554 w 1433936"/>
              <a:gd name="connsiteY1" fmla="*/ 1146628 h 1219266"/>
              <a:gd name="connsiteX2" fmla="*/ 1084039 w 1433936"/>
              <a:gd name="connsiteY2" fmla="*/ 1219200 h 1219266"/>
              <a:gd name="connsiteX3" fmla="*/ 1113068 w 1433936"/>
              <a:gd name="connsiteY3" fmla="*/ 1132114 h 1219266"/>
              <a:gd name="connsiteX4" fmla="*/ 1127582 w 1433936"/>
              <a:gd name="connsiteY4" fmla="*/ 1045029 h 1219266"/>
              <a:gd name="connsiteX5" fmla="*/ 1127582 w 1433936"/>
              <a:gd name="connsiteY5" fmla="*/ 566057 h 1219266"/>
              <a:gd name="connsiteX6" fmla="*/ 1171125 w 1433936"/>
              <a:gd name="connsiteY6" fmla="*/ 522514 h 1219266"/>
              <a:gd name="connsiteX7" fmla="*/ 1258210 w 1433936"/>
              <a:gd name="connsiteY7" fmla="*/ 478971 h 1219266"/>
              <a:gd name="connsiteX8" fmla="*/ 1345296 w 1433936"/>
              <a:gd name="connsiteY8" fmla="*/ 435429 h 1219266"/>
              <a:gd name="connsiteX9" fmla="*/ 1432382 w 1433936"/>
              <a:gd name="connsiteY9" fmla="*/ 362857 h 1219266"/>
              <a:gd name="connsiteX10" fmla="*/ 1417868 w 1433936"/>
              <a:gd name="connsiteY10" fmla="*/ 319314 h 1219266"/>
              <a:gd name="connsiteX11" fmla="*/ 1330782 w 1433936"/>
              <a:gd name="connsiteY11" fmla="*/ 290286 h 1219266"/>
              <a:gd name="connsiteX12" fmla="*/ 1287239 w 1433936"/>
              <a:gd name="connsiteY12" fmla="*/ 261257 h 1219266"/>
              <a:gd name="connsiteX13" fmla="*/ 1229182 w 1433936"/>
              <a:gd name="connsiteY13" fmla="*/ 246743 h 1219266"/>
              <a:gd name="connsiteX14" fmla="*/ 1171125 w 1433936"/>
              <a:gd name="connsiteY14" fmla="*/ 188686 h 1219266"/>
              <a:gd name="connsiteX15" fmla="*/ 1113068 w 1433936"/>
              <a:gd name="connsiteY15" fmla="*/ 101600 h 1219266"/>
              <a:gd name="connsiteX16" fmla="*/ 1069525 w 1433936"/>
              <a:gd name="connsiteY16" fmla="*/ 0 h 1219266"/>
              <a:gd name="connsiteX17" fmla="*/ 1069525 w 1433936"/>
              <a:gd name="connsiteY17" fmla="*/ 0 h 1219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433936" h="1219266">
                <a:moveTo>
                  <a:pt x="52164" y="1154339"/>
                </a:moveTo>
                <a:cubicBezTo>
                  <a:pt x="62294" y="1151769"/>
                  <a:pt x="-89425" y="1135818"/>
                  <a:pt x="82554" y="1146628"/>
                </a:cubicBezTo>
                <a:cubicBezTo>
                  <a:pt x="254533" y="1157438"/>
                  <a:pt x="912287" y="1221619"/>
                  <a:pt x="1084039" y="1219200"/>
                </a:cubicBezTo>
                <a:cubicBezTo>
                  <a:pt x="1255791" y="1216781"/>
                  <a:pt x="1113068" y="1132114"/>
                  <a:pt x="1113068" y="1132114"/>
                </a:cubicBezTo>
                <a:cubicBezTo>
                  <a:pt x="1117906" y="1103086"/>
                  <a:pt x="1127582" y="1074458"/>
                  <a:pt x="1127582" y="1045029"/>
                </a:cubicBezTo>
                <a:cubicBezTo>
                  <a:pt x="1127582" y="865155"/>
                  <a:pt x="1089978" y="744677"/>
                  <a:pt x="1127582" y="566057"/>
                </a:cubicBezTo>
                <a:cubicBezTo>
                  <a:pt x="1131811" y="545971"/>
                  <a:pt x="1155356" y="535655"/>
                  <a:pt x="1171125" y="522514"/>
                </a:cubicBezTo>
                <a:cubicBezTo>
                  <a:pt x="1233514" y="470524"/>
                  <a:pt x="1192755" y="511699"/>
                  <a:pt x="1258210" y="478971"/>
                </a:cubicBezTo>
                <a:cubicBezTo>
                  <a:pt x="1370744" y="422703"/>
                  <a:pt x="1235859" y="471907"/>
                  <a:pt x="1345296" y="435429"/>
                </a:cubicBezTo>
                <a:cubicBezTo>
                  <a:pt x="1365215" y="422150"/>
                  <a:pt x="1424399" y="386804"/>
                  <a:pt x="1432382" y="362857"/>
                </a:cubicBezTo>
                <a:cubicBezTo>
                  <a:pt x="1437220" y="348343"/>
                  <a:pt x="1430318" y="328207"/>
                  <a:pt x="1417868" y="319314"/>
                </a:cubicBezTo>
                <a:cubicBezTo>
                  <a:pt x="1392969" y="301529"/>
                  <a:pt x="1330782" y="290286"/>
                  <a:pt x="1330782" y="290286"/>
                </a:cubicBezTo>
                <a:cubicBezTo>
                  <a:pt x="1316268" y="280610"/>
                  <a:pt x="1303273" y="268129"/>
                  <a:pt x="1287239" y="261257"/>
                </a:cubicBezTo>
                <a:cubicBezTo>
                  <a:pt x="1268904" y="253399"/>
                  <a:pt x="1246098" y="257315"/>
                  <a:pt x="1229182" y="246743"/>
                </a:cubicBezTo>
                <a:cubicBezTo>
                  <a:pt x="1205974" y="232238"/>
                  <a:pt x="1188222" y="210057"/>
                  <a:pt x="1171125" y="188686"/>
                </a:cubicBezTo>
                <a:cubicBezTo>
                  <a:pt x="1149331" y="161443"/>
                  <a:pt x="1124101" y="134698"/>
                  <a:pt x="1113068" y="101600"/>
                </a:cubicBezTo>
                <a:cubicBezTo>
                  <a:pt x="1081875" y="8023"/>
                  <a:pt x="1105676" y="36151"/>
                  <a:pt x="1069525" y="0"/>
                </a:cubicBezTo>
                <a:lnTo>
                  <a:pt x="1069525" y="0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1744096" y="3700263"/>
            <a:ext cx="1793762" cy="425423"/>
          </a:xfrm>
          <a:custGeom>
            <a:avLst/>
            <a:gdLst>
              <a:gd name="connsiteX0" fmla="*/ 0 w 2496457"/>
              <a:gd name="connsiteY0" fmla="*/ 391886 h 725714"/>
              <a:gd name="connsiteX1" fmla="*/ 0 w 2496457"/>
              <a:gd name="connsiteY1" fmla="*/ 391886 h 725714"/>
              <a:gd name="connsiteX2" fmla="*/ 537028 w 2496457"/>
              <a:gd name="connsiteY2" fmla="*/ 478971 h 725714"/>
              <a:gd name="connsiteX3" fmla="*/ 667657 w 2496457"/>
              <a:gd name="connsiteY3" fmla="*/ 537029 h 725714"/>
              <a:gd name="connsiteX4" fmla="*/ 783771 w 2496457"/>
              <a:gd name="connsiteY4" fmla="*/ 566057 h 725714"/>
              <a:gd name="connsiteX5" fmla="*/ 1132114 w 2496457"/>
              <a:gd name="connsiteY5" fmla="*/ 551543 h 725714"/>
              <a:gd name="connsiteX6" fmla="*/ 1233714 w 2496457"/>
              <a:gd name="connsiteY6" fmla="*/ 508000 h 725714"/>
              <a:gd name="connsiteX7" fmla="*/ 1277257 w 2496457"/>
              <a:gd name="connsiteY7" fmla="*/ 493486 h 725714"/>
              <a:gd name="connsiteX8" fmla="*/ 1277257 w 2496457"/>
              <a:gd name="connsiteY8" fmla="*/ 290286 h 725714"/>
              <a:gd name="connsiteX9" fmla="*/ 1248228 w 2496457"/>
              <a:gd name="connsiteY9" fmla="*/ 203200 h 725714"/>
              <a:gd name="connsiteX10" fmla="*/ 1262743 w 2496457"/>
              <a:gd name="connsiteY10" fmla="*/ 58057 h 725714"/>
              <a:gd name="connsiteX11" fmla="*/ 1320800 w 2496457"/>
              <a:gd name="connsiteY11" fmla="*/ 29029 h 725714"/>
              <a:gd name="connsiteX12" fmla="*/ 1436914 w 2496457"/>
              <a:gd name="connsiteY12" fmla="*/ 0 h 725714"/>
              <a:gd name="connsiteX13" fmla="*/ 1567543 w 2496457"/>
              <a:gd name="connsiteY13" fmla="*/ 43543 h 725714"/>
              <a:gd name="connsiteX14" fmla="*/ 1596571 w 2496457"/>
              <a:gd name="connsiteY14" fmla="*/ 159657 h 725714"/>
              <a:gd name="connsiteX15" fmla="*/ 1611085 w 2496457"/>
              <a:gd name="connsiteY15" fmla="*/ 203200 h 725714"/>
              <a:gd name="connsiteX16" fmla="*/ 1640114 w 2496457"/>
              <a:gd name="connsiteY16" fmla="*/ 246743 h 725714"/>
              <a:gd name="connsiteX17" fmla="*/ 1727200 w 2496457"/>
              <a:gd name="connsiteY17" fmla="*/ 275771 h 725714"/>
              <a:gd name="connsiteX18" fmla="*/ 1770743 w 2496457"/>
              <a:gd name="connsiteY18" fmla="*/ 319314 h 725714"/>
              <a:gd name="connsiteX19" fmla="*/ 1828800 w 2496457"/>
              <a:gd name="connsiteY19" fmla="*/ 406400 h 725714"/>
              <a:gd name="connsiteX20" fmla="*/ 1857828 w 2496457"/>
              <a:gd name="connsiteY20" fmla="*/ 493486 h 725714"/>
              <a:gd name="connsiteX21" fmla="*/ 1872343 w 2496457"/>
              <a:gd name="connsiteY21" fmla="*/ 638629 h 725714"/>
              <a:gd name="connsiteX22" fmla="*/ 1959428 w 2496457"/>
              <a:gd name="connsiteY22" fmla="*/ 725714 h 725714"/>
              <a:gd name="connsiteX23" fmla="*/ 2206171 w 2496457"/>
              <a:gd name="connsiteY23" fmla="*/ 711200 h 725714"/>
              <a:gd name="connsiteX24" fmla="*/ 2307771 w 2496457"/>
              <a:gd name="connsiteY24" fmla="*/ 682171 h 725714"/>
              <a:gd name="connsiteX25" fmla="*/ 2365828 w 2496457"/>
              <a:gd name="connsiteY25" fmla="*/ 595086 h 725714"/>
              <a:gd name="connsiteX26" fmla="*/ 2438400 w 2496457"/>
              <a:gd name="connsiteY26" fmla="*/ 580571 h 725714"/>
              <a:gd name="connsiteX27" fmla="*/ 2496457 w 2496457"/>
              <a:gd name="connsiteY27" fmla="*/ 566057 h 725714"/>
              <a:gd name="connsiteX28" fmla="*/ 2496457 w 2496457"/>
              <a:gd name="connsiteY28" fmla="*/ 566057 h 725714"/>
              <a:gd name="connsiteX0" fmla="*/ 0 w 2496457"/>
              <a:gd name="connsiteY0" fmla="*/ 391886 h 725714"/>
              <a:gd name="connsiteX1" fmla="*/ 276225 w 2496457"/>
              <a:gd name="connsiteY1" fmla="*/ 191861 h 725714"/>
              <a:gd name="connsiteX2" fmla="*/ 537028 w 2496457"/>
              <a:gd name="connsiteY2" fmla="*/ 478971 h 725714"/>
              <a:gd name="connsiteX3" fmla="*/ 667657 w 2496457"/>
              <a:gd name="connsiteY3" fmla="*/ 537029 h 725714"/>
              <a:gd name="connsiteX4" fmla="*/ 783771 w 2496457"/>
              <a:gd name="connsiteY4" fmla="*/ 566057 h 725714"/>
              <a:gd name="connsiteX5" fmla="*/ 1132114 w 2496457"/>
              <a:gd name="connsiteY5" fmla="*/ 551543 h 725714"/>
              <a:gd name="connsiteX6" fmla="*/ 1233714 w 2496457"/>
              <a:gd name="connsiteY6" fmla="*/ 508000 h 725714"/>
              <a:gd name="connsiteX7" fmla="*/ 1277257 w 2496457"/>
              <a:gd name="connsiteY7" fmla="*/ 493486 h 725714"/>
              <a:gd name="connsiteX8" fmla="*/ 1277257 w 2496457"/>
              <a:gd name="connsiteY8" fmla="*/ 290286 h 725714"/>
              <a:gd name="connsiteX9" fmla="*/ 1248228 w 2496457"/>
              <a:gd name="connsiteY9" fmla="*/ 203200 h 725714"/>
              <a:gd name="connsiteX10" fmla="*/ 1262743 w 2496457"/>
              <a:gd name="connsiteY10" fmla="*/ 58057 h 725714"/>
              <a:gd name="connsiteX11" fmla="*/ 1320800 w 2496457"/>
              <a:gd name="connsiteY11" fmla="*/ 29029 h 725714"/>
              <a:gd name="connsiteX12" fmla="*/ 1436914 w 2496457"/>
              <a:gd name="connsiteY12" fmla="*/ 0 h 725714"/>
              <a:gd name="connsiteX13" fmla="*/ 1567543 w 2496457"/>
              <a:gd name="connsiteY13" fmla="*/ 43543 h 725714"/>
              <a:gd name="connsiteX14" fmla="*/ 1596571 w 2496457"/>
              <a:gd name="connsiteY14" fmla="*/ 159657 h 725714"/>
              <a:gd name="connsiteX15" fmla="*/ 1611085 w 2496457"/>
              <a:gd name="connsiteY15" fmla="*/ 203200 h 725714"/>
              <a:gd name="connsiteX16" fmla="*/ 1640114 w 2496457"/>
              <a:gd name="connsiteY16" fmla="*/ 246743 h 725714"/>
              <a:gd name="connsiteX17" fmla="*/ 1727200 w 2496457"/>
              <a:gd name="connsiteY17" fmla="*/ 275771 h 725714"/>
              <a:gd name="connsiteX18" fmla="*/ 1770743 w 2496457"/>
              <a:gd name="connsiteY18" fmla="*/ 319314 h 725714"/>
              <a:gd name="connsiteX19" fmla="*/ 1828800 w 2496457"/>
              <a:gd name="connsiteY19" fmla="*/ 406400 h 725714"/>
              <a:gd name="connsiteX20" fmla="*/ 1857828 w 2496457"/>
              <a:gd name="connsiteY20" fmla="*/ 493486 h 725714"/>
              <a:gd name="connsiteX21" fmla="*/ 1872343 w 2496457"/>
              <a:gd name="connsiteY21" fmla="*/ 638629 h 725714"/>
              <a:gd name="connsiteX22" fmla="*/ 1959428 w 2496457"/>
              <a:gd name="connsiteY22" fmla="*/ 725714 h 725714"/>
              <a:gd name="connsiteX23" fmla="*/ 2206171 w 2496457"/>
              <a:gd name="connsiteY23" fmla="*/ 711200 h 725714"/>
              <a:gd name="connsiteX24" fmla="*/ 2307771 w 2496457"/>
              <a:gd name="connsiteY24" fmla="*/ 682171 h 725714"/>
              <a:gd name="connsiteX25" fmla="*/ 2365828 w 2496457"/>
              <a:gd name="connsiteY25" fmla="*/ 595086 h 725714"/>
              <a:gd name="connsiteX26" fmla="*/ 2438400 w 2496457"/>
              <a:gd name="connsiteY26" fmla="*/ 580571 h 725714"/>
              <a:gd name="connsiteX27" fmla="*/ 2496457 w 2496457"/>
              <a:gd name="connsiteY27" fmla="*/ 566057 h 725714"/>
              <a:gd name="connsiteX28" fmla="*/ 2496457 w 2496457"/>
              <a:gd name="connsiteY28" fmla="*/ 566057 h 725714"/>
              <a:gd name="connsiteX0" fmla="*/ 0 w 2391682"/>
              <a:gd name="connsiteY0" fmla="*/ 191861 h 725714"/>
              <a:gd name="connsiteX1" fmla="*/ 171450 w 2391682"/>
              <a:gd name="connsiteY1" fmla="*/ 191861 h 725714"/>
              <a:gd name="connsiteX2" fmla="*/ 432253 w 2391682"/>
              <a:gd name="connsiteY2" fmla="*/ 478971 h 725714"/>
              <a:gd name="connsiteX3" fmla="*/ 562882 w 2391682"/>
              <a:gd name="connsiteY3" fmla="*/ 537029 h 725714"/>
              <a:gd name="connsiteX4" fmla="*/ 678996 w 2391682"/>
              <a:gd name="connsiteY4" fmla="*/ 566057 h 725714"/>
              <a:gd name="connsiteX5" fmla="*/ 1027339 w 2391682"/>
              <a:gd name="connsiteY5" fmla="*/ 551543 h 725714"/>
              <a:gd name="connsiteX6" fmla="*/ 1128939 w 2391682"/>
              <a:gd name="connsiteY6" fmla="*/ 508000 h 725714"/>
              <a:gd name="connsiteX7" fmla="*/ 1172482 w 2391682"/>
              <a:gd name="connsiteY7" fmla="*/ 493486 h 725714"/>
              <a:gd name="connsiteX8" fmla="*/ 1172482 w 2391682"/>
              <a:gd name="connsiteY8" fmla="*/ 290286 h 725714"/>
              <a:gd name="connsiteX9" fmla="*/ 1143453 w 2391682"/>
              <a:gd name="connsiteY9" fmla="*/ 203200 h 725714"/>
              <a:gd name="connsiteX10" fmla="*/ 1157968 w 2391682"/>
              <a:gd name="connsiteY10" fmla="*/ 58057 h 725714"/>
              <a:gd name="connsiteX11" fmla="*/ 1216025 w 2391682"/>
              <a:gd name="connsiteY11" fmla="*/ 29029 h 725714"/>
              <a:gd name="connsiteX12" fmla="*/ 1332139 w 2391682"/>
              <a:gd name="connsiteY12" fmla="*/ 0 h 725714"/>
              <a:gd name="connsiteX13" fmla="*/ 1462768 w 2391682"/>
              <a:gd name="connsiteY13" fmla="*/ 43543 h 725714"/>
              <a:gd name="connsiteX14" fmla="*/ 1491796 w 2391682"/>
              <a:gd name="connsiteY14" fmla="*/ 159657 h 725714"/>
              <a:gd name="connsiteX15" fmla="*/ 1506310 w 2391682"/>
              <a:gd name="connsiteY15" fmla="*/ 203200 h 725714"/>
              <a:gd name="connsiteX16" fmla="*/ 1535339 w 2391682"/>
              <a:gd name="connsiteY16" fmla="*/ 246743 h 725714"/>
              <a:gd name="connsiteX17" fmla="*/ 1622425 w 2391682"/>
              <a:gd name="connsiteY17" fmla="*/ 275771 h 725714"/>
              <a:gd name="connsiteX18" fmla="*/ 1665968 w 2391682"/>
              <a:gd name="connsiteY18" fmla="*/ 319314 h 725714"/>
              <a:gd name="connsiteX19" fmla="*/ 1724025 w 2391682"/>
              <a:gd name="connsiteY19" fmla="*/ 406400 h 725714"/>
              <a:gd name="connsiteX20" fmla="*/ 1753053 w 2391682"/>
              <a:gd name="connsiteY20" fmla="*/ 493486 h 725714"/>
              <a:gd name="connsiteX21" fmla="*/ 1767568 w 2391682"/>
              <a:gd name="connsiteY21" fmla="*/ 638629 h 725714"/>
              <a:gd name="connsiteX22" fmla="*/ 1854653 w 2391682"/>
              <a:gd name="connsiteY22" fmla="*/ 725714 h 725714"/>
              <a:gd name="connsiteX23" fmla="*/ 2101396 w 2391682"/>
              <a:gd name="connsiteY23" fmla="*/ 711200 h 725714"/>
              <a:gd name="connsiteX24" fmla="*/ 2202996 w 2391682"/>
              <a:gd name="connsiteY24" fmla="*/ 682171 h 725714"/>
              <a:gd name="connsiteX25" fmla="*/ 2261053 w 2391682"/>
              <a:gd name="connsiteY25" fmla="*/ 595086 h 725714"/>
              <a:gd name="connsiteX26" fmla="*/ 2333625 w 2391682"/>
              <a:gd name="connsiteY26" fmla="*/ 580571 h 725714"/>
              <a:gd name="connsiteX27" fmla="*/ 2391682 w 2391682"/>
              <a:gd name="connsiteY27" fmla="*/ 566057 h 725714"/>
              <a:gd name="connsiteX28" fmla="*/ 2391682 w 2391682"/>
              <a:gd name="connsiteY28" fmla="*/ 566057 h 725714"/>
              <a:gd name="connsiteX0" fmla="*/ 0 w 2391682"/>
              <a:gd name="connsiteY0" fmla="*/ 191861 h 725714"/>
              <a:gd name="connsiteX1" fmla="*/ 171450 w 2391682"/>
              <a:gd name="connsiteY1" fmla="*/ 191861 h 725714"/>
              <a:gd name="connsiteX2" fmla="*/ 432253 w 2391682"/>
              <a:gd name="connsiteY2" fmla="*/ 478971 h 725714"/>
              <a:gd name="connsiteX3" fmla="*/ 562882 w 2391682"/>
              <a:gd name="connsiteY3" fmla="*/ 537029 h 725714"/>
              <a:gd name="connsiteX4" fmla="*/ 678996 w 2391682"/>
              <a:gd name="connsiteY4" fmla="*/ 566057 h 725714"/>
              <a:gd name="connsiteX5" fmla="*/ 1027339 w 2391682"/>
              <a:gd name="connsiteY5" fmla="*/ 551543 h 725714"/>
              <a:gd name="connsiteX6" fmla="*/ 1128939 w 2391682"/>
              <a:gd name="connsiteY6" fmla="*/ 508000 h 725714"/>
              <a:gd name="connsiteX7" fmla="*/ 1172482 w 2391682"/>
              <a:gd name="connsiteY7" fmla="*/ 493486 h 725714"/>
              <a:gd name="connsiteX8" fmla="*/ 1172482 w 2391682"/>
              <a:gd name="connsiteY8" fmla="*/ 290286 h 725714"/>
              <a:gd name="connsiteX9" fmla="*/ 1152978 w 2391682"/>
              <a:gd name="connsiteY9" fmla="*/ 231775 h 725714"/>
              <a:gd name="connsiteX10" fmla="*/ 1157968 w 2391682"/>
              <a:gd name="connsiteY10" fmla="*/ 58057 h 725714"/>
              <a:gd name="connsiteX11" fmla="*/ 1216025 w 2391682"/>
              <a:gd name="connsiteY11" fmla="*/ 29029 h 725714"/>
              <a:gd name="connsiteX12" fmla="*/ 1332139 w 2391682"/>
              <a:gd name="connsiteY12" fmla="*/ 0 h 725714"/>
              <a:gd name="connsiteX13" fmla="*/ 1462768 w 2391682"/>
              <a:gd name="connsiteY13" fmla="*/ 43543 h 725714"/>
              <a:gd name="connsiteX14" fmla="*/ 1491796 w 2391682"/>
              <a:gd name="connsiteY14" fmla="*/ 159657 h 725714"/>
              <a:gd name="connsiteX15" fmla="*/ 1506310 w 2391682"/>
              <a:gd name="connsiteY15" fmla="*/ 203200 h 725714"/>
              <a:gd name="connsiteX16" fmla="*/ 1535339 w 2391682"/>
              <a:gd name="connsiteY16" fmla="*/ 246743 h 725714"/>
              <a:gd name="connsiteX17" fmla="*/ 1622425 w 2391682"/>
              <a:gd name="connsiteY17" fmla="*/ 275771 h 725714"/>
              <a:gd name="connsiteX18" fmla="*/ 1665968 w 2391682"/>
              <a:gd name="connsiteY18" fmla="*/ 319314 h 725714"/>
              <a:gd name="connsiteX19" fmla="*/ 1724025 w 2391682"/>
              <a:gd name="connsiteY19" fmla="*/ 406400 h 725714"/>
              <a:gd name="connsiteX20" fmla="*/ 1753053 w 2391682"/>
              <a:gd name="connsiteY20" fmla="*/ 493486 h 725714"/>
              <a:gd name="connsiteX21" fmla="*/ 1767568 w 2391682"/>
              <a:gd name="connsiteY21" fmla="*/ 638629 h 725714"/>
              <a:gd name="connsiteX22" fmla="*/ 1854653 w 2391682"/>
              <a:gd name="connsiteY22" fmla="*/ 725714 h 725714"/>
              <a:gd name="connsiteX23" fmla="*/ 2101396 w 2391682"/>
              <a:gd name="connsiteY23" fmla="*/ 711200 h 725714"/>
              <a:gd name="connsiteX24" fmla="*/ 2202996 w 2391682"/>
              <a:gd name="connsiteY24" fmla="*/ 682171 h 725714"/>
              <a:gd name="connsiteX25" fmla="*/ 2261053 w 2391682"/>
              <a:gd name="connsiteY25" fmla="*/ 595086 h 725714"/>
              <a:gd name="connsiteX26" fmla="*/ 2333625 w 2391682"/>
              <a:gd name="connsiteY26" fmla="*/ 580571 h 725714"/>
              <a:gd name="connsiteX27" fmla="*/ 2391682 w 2391682"/>
              <a:gd name="connsiteY27" fmla="*/ 566057 h 725714"/>
              <a:gd name="connsiteX28" fmla="*/ 2391682 w 2391682"/>
              <a:gd name="connsiteY28" fmla="*/ 566057 h 725714"/>
              <a:gd name="connsiteX0" fmla="*/ 0 w 2391682"/>
              <a:gd name="connsiteY0" fmla="*/ 204015 h 737868"/>
              <a:gd name="connsiteX1" fmla="*/ 171450 w 2391682"/>
              <a:gd name="connsiteY1" fmla="*/ 204015 h 737868"/>
              <a:gd name="connsiteX2" fmla="*/ 432253 w 2391682"/>
              <a:gd name="connsiteY2" fmla="*/ 491125 h 737868"/>
              <a:gd name="connsiteX3" fmla="*/ 562882 w 2391682"/>
              <a:gd name="connsiteY3" fmla="*/ 549183 h 737868"/>
              <a:gd name="connsiteX4" fmla="*/ 678996 w 2391682"/>
              <a:gd name="connsiteY4" fmla="*/ 578211 h 737868"/>
              <a:gd name="connsiteX5" fmla="*/ 1027339 w 2391682"/>
              <a:gd name="connsiteY5" fmla="*/ 563697 h 737868"/>
              <a:gd name="connsiteX6" fmla="*/ 1128939 w 2391682"/>
              <a:gd name="connsiteY6" fmla="*/ 520154 h 737868"/>
              <a:gd name="connsiteX7" fmla="*/ 1172482 w 2391682"/>
              <a:gd name="connsiteY7" fmla="*/ 505640 h 737868"/>
              <a:gd name="connsiteX8" fmla="*/ 1172482 w 2391682"/>
              <a:gd name="connsiteY8" fmla="*/ 302440 h 737868"/>
              <a:gd name="connsiteX9" fmla="*/ 1152978 w 2391682"/>
              <a:gd name="connsiteY9" fmla="*/ 243929 h 737868"/>
              <a:gd name="connsiteX10" fmla="*/ 1157968 w 2391682"/>
              <a:gd name="connsiteY10" fmla="*/ 70211 h 737868"/>
              <a:gd name="connsiteX11" fmla="*/ 1292225 w 2391682"/>
              <a:gd name="connsiteY11" fmla="*/ 250733 h 737868"/>
              <a:gd name="connsiteX12" fmla="*/ 1332139 w 2391682"/>
              <a:gd name="connsiteY12" fmla="*/ 12154 h 737868"/>
              <a:gd name="connsiteX13" fmla="*/ 1462768 w 2391682"/>
              <a:gd name="connsiteY13" fmla="*/ 55697 h 737868"/>
              <a:gd name="connsiteX14" fmla="*/ 1491796 w 2391682"/>
              <a:gd name="connsiteY14" fmla="*/ 171811 h 737868"/>
              <a:gd name="connsiteX15" fmla="*/ 1506310 w 2391682"/>
              <a:gd name="connsiteY15" fmla="*/ 215354 h 737868"/>
              <a:gd name="connsiteX16" fmla="*/ 1535339 w 2391682"/>
              <a:gd name="connsiteY16" fmla="*/ 258897 h 737868"/>
              <a:gd name="connsiteX17" fmla="*/ 1622425 w 2391682"/>
              <a:gd name="connsiteY17" fmla="*/ 287925 h 737868"/>
              <a:gd name="connsiteX18" fmla="*/ 1665968 w 2391682"/>
              <a:gd name="connsiteY18" fmla="*/ 331468 h 737868"/>
              <a:gd name="connsiteX19" fmla="*/ 1724025 w 2391682"/>
              <a:gd name="connsiteY19" fmla="*/ 418554 h 737868"/>
              <a:gd name="connsiteX20" fmla="*/ 1753053 w 2391682"/>
              <a:gd name="connsiteY20" fmla="*/ 505640 h 737868"/>
              <a:gd name="connsiteX21" fmla="*/ 1767568 w 2391682"/>
              <a:gd name="connsiteY21" fmla="*/ 650783 h 737868"/>
              <a:gd name="connsiteX22" fmla="*/ 1854653 w 2391682"/>
              <a:gd name="connsiteY22" fmla="*/ 737868 h 737868"/>
              <a:gd name="connsiteX23" fmla="*/ 2101396 w 2391682"/>
              <a:gd name="connsiteY23" fmla="*/ 723354 h 737868"/>
              <a:gd name="connsiteX24" fmla="*/ 2202996 w 2391682"/>
              <a:gd name="connsiteY24" fmla="*/ 694325 h 737868"/>
              <a:gd name="connsiteX25" fmla="*/ 2261053 w 2391682"/>
              <a:gd name="connsiteY25" fmla="*/ 607240 h 737868"/>
              <a:gd name="connsiteX26" fmla="*/ 2333625 w 2391682"/>
              <a:gd name="connsiteY26" fmla="*/ 592725 h 737868"/>
              <a:gd name="connsiteX27" fmla="*/ 2391682 w 2391682"/>
              <a:gd name="connsiteY27" fmla="*/ 578211 h 737868"/>
              <a:gd name="connsiteX28" fmla="*/ 2391682 w 2391682"/>
              <a:gd name="connsiteY28" fmla="*/ 578211 h 737868"/>
              <a:gd name="connsiteX0" fmla="*/ 0 w 2391682"/>
              <a:gd name="connsiteY0" fmla="*/ 204015 h 737868"/>
              <a:gd name="connsiteX1" fmla="*/ 171450 w 2391682"/>
              <a:gd name="connsiteY1" fmla="*/ 204015 h 737868"/>
              <a:gd name="connsiteX2" fmla="*/ 432253 w 2391682"/>
              <a:gd name="connsiteY2" fmla="*/ 491125 h 737868"/>
              <a:gd name="connsiteX3" fmla="*/ 562882 w 2391682"/>
              <a:gd name="connsiteY3" fmla="*/ 549183 h 737868"/>
              <a:gd name="connsiteX4" fmla="*/ 678996 w 2391682"/>
              <a:gd name="connsiteY4" fmla="*/ 578211 h 737868"/>
              <a:gd name="connsiteX5" fmla="*/ 1027339 w 2391682"/>
              <a:gd name="connsiteY5" fmla="*/ 563697 h 737868"/>
              <a:gd name="connsiteX6" fmla="*/ 1128939 w 2391682"/>
              <a:gd name="connsiteY6" fmla="*/ 520154 h 737868"/>
              <a:gd name="connsiteX7" fmla="*/ 1172482 w 2391682"/>
              <a:gd name="connsiteY7" fmla="*/ 505640 h 737868"/>
              <a:gd name="connsiteX8" fmla="*/ 1172482 w 2391682"/>
              <a:gd name="connsiteY8" fmla="*/ 302440 h 737868"/>
              <a:gd name="connsiteX9" fmla="*/ 1152978 w 2391682"/>
              <a:gd name="connsiteY9" fmla="*/ 243929 h 737868"/>
              <a:gd name="connsiteX10" fmla="*/ 1205593 w 2391682"/>
              <a:gd name="connsiteY10" fmla="*/ 222611 h 737868"/>
              <a:gd name="connsiteX11" fmla="*/ 1292225 w 2391682"/>
              <a:gd name="connsiteY11" fmla="*/ 250733 h 737868"/>
              <a:gd name="connsiteX12" fmla="*/ 1332139 w 2391682"/>
              <a:gd name="connsiteY12" fmla="*/ 12154 h 737868"/>
              <a:gd name="connsiteX13" fmla="*/ 1462768 w 2391682"/>
              <a:gd name="connsiteY13" fmla="*/ 55697 h 737868"/>
              <a:gd name="connsiteX14" fmla="*/ 1491796 w 2391682"/>
              <a:gd name="connsiteY14" fmla="*/ 171811 h 737868"/>
              <a:gd name="connsiteX15" fmla="*/ 1506310 w 2391682"/>
              <a:gd name="connsiteY15" fmla="*/ 215354 h 737868"/>
              <a:gd name="connsiteX16" fmla="*/ 1535339 w 2391682"/>
              <a:gd name="connsiteY16" fmla="*/ 258897 h 737868"/>
              <a:gd name="connsiteX17" fmla="*/ 1622425 w 2391682"/>
              <a:gd name="connsiteY17" fmla="*/ 287925 h 737868"/>
              <a:gd name="connsiteX18" fmla="*/ 1665968 w 2391682"/>
              <a:gd name="connsiteY18" fmla="*/ 331468 h 737868"/>
              <a:gd name="connsiteX19" fmla="*/ 1724025 w 2391682"/>
              <a:gd name="connsiteY19" fmla="*/ 418554 h 737868"/>
              <a:gd name="connsiteX20" fmla="*/ 1753053 w 2391682"/>
              <a:gd name="connsiteY20" fmla="*/ 505640 h 737868"/>
              <a:gd name="connsiteX21" fmla="*/ 1767568 w 2391682"/>
              <a:gd name="connsiteY21" fmla="*/ 650783 h 737868"/>
              <a:gd name="connsiteX22" fmla="*/ 1854653 w 2391682"/>
              <a:gd name="connsiteY22" fmla="*/ 737868 h 737868"/>
              <a:gd name="connsiteX23" fmla="*/ 2101396 w 2391682"/>
              <a:gd name="connsiteY23" fmla="*/ 723354 h 737868"/>
              <a:gd name="connsiteX24" fmla="*/ 2202996 w 2391682"/>
              <a:gd name="connsiteY24" fmla="*/ 694325 h 737868"/>
              <a:gd name="connsiteX25" fmla="*/ 2261053 w 2391682"/>
              <a:gd name="connsiteY25" fmla="*/ 607240 h 737868"/>
              <a:gd name="connsiteX26" fmla="*/ 2333625 w 2391682"/>
              <a:gd name="connsiteY26" fmla="*/ 592725 h 737868"/>
              <a:gd name="connsiteX27" fmla="*/ 2391682 w 2391682"/>
              <a:gd name="connsiteY27" fmla="*/ 578211 h 737868"/>
              <a:gd name="connsiteX28" fmla="*/ 2391682 w 2391682"/>
              <a:gd name="connsiteY28" fmla="*/ 578211 h 737868"/>
              <a:gd name="connsiteX0" fmla="*/ 0 w 2391682"/>
              <a:gd name="connsiteY0" fmla="*/ 149589 h 683442"/>
              <a:gd name="connsiteX1" fmla="*/ 171450 w 2391682"/>
              <a:gd name="connsiteY1" fmla="*/ 149589 h 683442"/>
              <a:gd name="connsiteX2" fmla="*/ 432253 w 2391682"/>
              <a:gd name="connsiteY2" fmla="*/ 436699 h 683442"/>
              <a:gd name="connsiteX3" fmla="*/ 562882 w 2391682"/>
              <a:gd name="connsiteY3" fmla="*/ 494757 h 683442"/>
              <a:gd name="connsiteX4" fmla="*/ 678996 w 2391682"/>
              <a:gd name="connsiteY4" fmla="*/ 523785 h 683442"/>
              <a:gd name="connsiteX5" fmla="*/ 1027339 w 2391682"/>
              <a:gd name="connsiteY5" fmla="*/ 509271 h 683442"/>
              <a:gd name="connsiteX6" fmla="*/ 1128939 w 2391682"/>
              <a:gd name="connsiteY6" fmla="*/ 465728 h 683442"/>
              <a:gd name="connsiteX7" fmla="*/ 1172482 w 2391682"/>
              <a:gd name="connsiteY7" fmla="*/ 451214 h 683442"/>
              <a:gd name="connsiteX8" fmla="*/ 1172482 w 2391682"/>
              <a:gd name="connsiteY8" fmla="*/ 248014 h 683442"/>
              <a:gd name="connsiteX9" fmla="*/ 1152978 w 2391682"/>
              <a:gd name="connsiteY9" fmla="*/ 189503 h 683442"/>
              <a:gd name="connsiteX10" fmla="*/ 1205593 w 2391682"/>
              <a:gd name="connsiteY10" fmla="*/ 168185 h 683442"/>
              <a:gd name="connsiteX11" fmla="*/ 1292225 w 2391682"/>
              <a:gd name="connsiteY11" fmla="*/ 196307 h 683442"/>
              <a:gd name="connsiteX12" fmla="*/ 1379764 w 2391682"/>
              <a:gd name="connsiteY12" fmla="*/ 195853 h 683442"/>
              <a:gd name="connsiteX13" fmla="*/ 1462768 w 2391682"/>
              <a:gd name="connsiteY13" fmla="*/ 1271 h 683442"/>
              <a:gd name="connsiteX14" fmla="*/ 1491796 w 2391682"/>
              <a:gd name="connsiteY14" fmla="*/ 117385 h 683442"/>
              <a:gd name="connsiteX15" fmla="*/ 1506310 w 2391682"/>
              <a:gd name="connsiteY15" fmla="*/ 160928 h 683442"/>
              <a:gd name="connsiteX16" fmla="*/ 1535339 w 2391682"/>
              <a:gd name="connsiteY16" fmla="*/ 204471 h 683442"/>
              <a:gd name="connsiteX17" fmla="*/ 1622425 w 2391682"/>
              <a:gd name="connsiteY17" fmla="*/ 233499 h 683442"/>
              <a:gd name="connsiteX18" fmla="*/ 1665968 w 2391682"/>
              <a:gd name="connsiteY18" fmla="*/ 277042 h 683442"/>
              <a:gd name="connsiteX19" fmla="*/ 1724025 w 2391682"/>
              <a:gd name="connsiteY19" fmla="*/ 364128 h 683442"/>
              <a:gd name="connsiteX20" fmla="*/ 1753053 w 2391682"/>
              <a:gd name="connsiteY20" fmla="*/ 451214 h 683442"/>
              <a:gd name="connsiteX21" fmla="*/ 1767568 w 2391682"/>
              <a:gd name="connsiteY21" fmla="*/ 596357 h 683442"/>
              <a:gd name="connsiteX22" fmla="*/ 1854653 w 2391682"/>
              <a:gd name="connsiteY22" fmla="*/ 683442 h 683442"/>
              <a:gd name="connsiteX23" fmla="*/ 2101396 w 2391682"/>
              <a:gd name="connsiteY23" fmla="*/ 668928 h 683442"/>
              <a:gd name="connsiteX24" fmla="*/ 2202996 w 2391682"/>
              <a:gd name="connsiteY24" fmla="*/ 639899 h 683442"/>
              <a:gd name="connsiteX25" fmla="*/ 2261053 w 2391682"/>
              <a:gd name="connsiteY25" fmla="*/ 552814 h 683442"/>
              <a:gd name="connsiteX26" fmla="*/ 2333625 w 2391682"/>
              <a:gd name="connsiteY26" fmla="*/ 538299 h 683442"/>
              <a:gd name="connsiteX27" fmla="*/ 2391682 w 2391682"/>
              <a:gd name="connsiteY27" fmla="*/ 523785 h 683442"/>
              <a:gd name="connsiteX28" fmla="*/ 2391682 w 2391682"/>
              <a:gd name="connsiteY28" fmla="*/ 523785 h 683442"/>
              <a:gd name="connsiteX0" fmla="*/ 0 w 2391682"/>
              <a:gd name="connsiteY0" fmla="*/ 33377 h 567230"/>
              <a:gd name="connsiteX1" fmla="*/ 171450 w 2391682"/>
              <a:gd name="connsiteY1" fmla="*/ 33377 h 567230"/>
              <a:gd name="connsiteX2" fmla="*/ 432253 w 2391682"/>
              <a:gd name="connsiteY2" fmla="*/ 320487 h 567230"/>
              <a:gd name="connsiteX3" fmla="*/ 562882 w 2391682"/>
              <a:gd name="connsiteY3" fmla="*/ 378545 h 567230"/>
              <a:gd name="connsiteX4" fmla="*/ 678996 w 2391682"/>
              <a:gd name="connsiteY4" fmla="*/ 407573 h 567230"/>
              <a:gd name="connsiteX5" fmla="*/ 1027339 w 2391682"/>
              <a:gd name="connsiteY5" fmla="*/ 393059 h 567230"/>
              <a:gd name="connsiteX6" fmla="*/ 1128939 w 2391682"/>
              <a:gd name="connsiteY6" fmla="*/ 349516 h 567230"/>
              <a:gd name="connsiteX7" fmla="*/ 1172482 w 2391682"/>
              <a:gd name="connsiteY7" fmla="*/ 335002 h 567230"/>
              <a:gd name="connsiteX8" fmla="*/ 1172482 w 2391682"/>
              <a:gd name="connsiteY8" fmla="*/ 131802 h 567230"/>
              <a:gd name="connsiteX9" fmla="*/ 1152978 w 2391682"/>
              <a:gd name="connsiteY9" fmla="*/ 73291 h 567230"/>
              <a:gd name="connsiteX10" fmla="*/ 1205593 w 2391682"/>
              <a:gd name="connsiteY10" fmla="*/ 51973 h 567230"/>
              <a:gd name="connsiteX11" fmla="*/ 1292225 w 2391682"/>
              <a:gd name="connsiteY11" fmla="*/ 80095 h 567230"/>
              <a:gd name="connsiteX12" fmla="*/ 1379764 w 2391682"/>
              <a:gd name="connsiteY12" fmla="*/ 79641 h 567230"/>
              <a:gd name="connsiteX13" fmla="*/ 1472293 w 2391682"/>
              <a:gd name="connsiteY13" fmla="*/ 94609 h 567230"/>
              <a:gd name="connsiteX14" fmla="*/ 1491796 w 2391682"/>
              <a:gd name="connsiteY14" fmla="*/ 1173 h 567230"/>
              <a:gd name="connsiteX15" fmla="*/ 1506310 w 2391682"/>
              <a:gd name="connsiteY15" fmla="*/ 44716 h 567230"/>
              <a:gd name="connsiteX16" fmla="*/ 1535339 w 2391682"/>
              <a:gd name="connsiteY16" fmla="*/ 88259 h 567230"/>
              <a:gd name="connsiteX17" fmla="*/ 1622425 w 2391682"/>
              <a:gd name="connsiteY17" fmla="*/ 117287 h 567230"/>
              <a:gd name="connsiteX18" fmla="*/ 1665968 w 2391682"/>
              <a:gd name="connsiteY18" fmla="*/ 160830 h 567230"/>
              <a:gd name="connsiteX19" fmla="*/ 1724025 w 2391682"/>
              <a:gd name="connsiteY19" fmla="*/ 247916 h 567230"/>
              <a:gd name="connsiteX20" fmla="*/ 1753053 w 2391682"/>
              <a:gd name="connsiteY20" fmla="*/ 335002 h 567230"/>
              <a:gd name="connsiteX21" fmla="*/ 1767568 w 2391682"/>
              <a:gd name="connsiteY21" fmla="*/ 480145 h 567230"/>
              <a:gd name="connsiteX22" fmla="*/ 1854653 w 2391682"/>
              <a:gd name="connsiteY22" fmla="*/ 567230 h 567230"/>
              <a:gd name="connsiteX23" fmla="*/ 2101396 w 2391682"/>
              <a:gd name="connsiteY23" fmla="*/ 552716 h 567230"/>
              <a:gd name="connsiteX24" fmla="*/ 2202996 w 2391682"/>
              <a:gd name="connsiteY24" fmla="*/ 523687 h 567230"/>
              <a:gd name="connsiteX25" fmla="*/ 2261053 w 2391682"/>
              <a:gd name="connsiteY25" fmla="*/ 436602 h 567230"/>
              <a:gd name="connsiteX26" fmla="*/ 2333625 w 2391682"/>
              <a:gd name="connsiteY26" fmla="*/ 422087 h 567230"/>
              <a:gd name="connsiteX27" fmla="*/ 2391682 w 2391682"/>
              <a:gd name="connsiteY27" fmla="*/ 407573 h 567230"/>
              <a:gd name="connsiteX28" fmla="*/ 2391682 w 2391682"/>
              <a:gd name="connsiteY28" fmla="*/ 407573 h 567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391682" h="567230">
                <a:moveTo>
                  <a:pt x="0" y="33377"/>
                </a:moveTo>
                <a:cubicBezTo>
                  <a:pt x="57150" y="33377"/>
                  <a:pt x="99408" y="-14475"/>
                  <a:pt x="171450" y="33377"/>
                </a:cubicBezTo>
                <a:cubicBezTo>
                  <a:pt x="243492" y="81229"/>
                  <a:pt x="367014" y="262959"/>
                  <a:pt x="432253" y="320487"/>
                </a:cubicBezTo>
                <a:cubicBezTo>
                  <a:pt x="497492" y="378015"/>
                  <a:pt x="514698" y="363719"/>
                  <a:pt x="562882" y="378545"/>
                </a:cubicBezTo>
                <a:cubicBezTo>
                  <a:pt x="601014" y="390278"/>
                  <a:pt x="640291" y="397897"/>
                  <a:pt x="678996" y="407573"/>
                </a:cubicBezTo>
                <a:cubicBezTo>
                  <a:pt x="795110" y="402735"/>
                  <a:pt x="911441" y="401644"/>
                  <a:pt x="1027339" y="393059"/>
                </a:cubicBezTo>
                <a:cubicBezTo>
                  <a:pt x="1054776" y="391027"/>
                  <a:pt x="1109004" y="358059"/>
                  <a:pt x="1128939" y="349516"/>
                </a:cubicBezTo>
                <a:cubicBezTo>
                  <a:pt x="1143001" y="343489"/>
                  <a:pt x="1157968" y="339840"/>
                  <a:pt x="1172482" y="335002"/>
                </a:cubicBezTo>
                <a:cubicBezTo>
                  <a:pt x="1201093" y="249167"/>
                  <a:pt x="1175733" y="175421"/>
                  <a:pt x="1172482" y="131802"/>
                </a:cubicBezTo>
                <a:cubicBezTo>
                  <a:pt x="1169231" y="88184"/>
                  <a:pt x="1147460" y="86596"/>
                  <a:pt x="1152978" y="73291"/>
                </a:cubicBezTo>
                <a:cubicBezTo>
                  <a:pt x="1158496" y="59986"/>
                  <a:pt x="1182385" y="50839"/>
                  <a:pt x="1205593" y="51973"/>
                </a:cubicBezTo>
                <a:cubicBezTo>
                  <a:pt x="1228801" y="53107"/>
                  <a:pt x="1263197" y="75484"/>
                  <a:pt x="1292225" y="80095"/>
                </a:cubicBezTo>
                <a:cubicBezTo>
                  <a:pt x="1321253" y="84706"/>
                  <a:pt x="1349753" y="77222"/>
                  <a:pt x="1379764" y="79641"/>
                </a:cubicBezTo>
                <a:cubicBezTo>
                  <a:pt x="1409775" y="82060"/>
                  <a:pt x="1453621" y="107687"/>
                  <a:pt x="1472293" y="94609"/>
                </a:cubicBezTo>
                <a:cubicBezTo>
                  <a:pt x="1490965" y="81531"/>
                  <a:pt x="1486127" y="9488"/>
                  <a:pt x="1491796" y="1173"/>
                </a:cubicBezTo>
                <a:cubicBezTo>
                  <a:pt x="1497465" y="-7142"/>
                  <a:pt x="1499468" y="31032"/>
                  <a:pt x="1506310" y="44716"/>
                </a:cubicBezTo>
                <a:cubicBezTo>
                  <a:pt x="1514111" y="60318"/>
                  <a:pt x="1520546" y="79014"/>
                  <a:pt x="1535339" y="88259"/>
                </a:cubicBezTo>
                <a:cubicBezTo>
                  <a:pt x="1561287" y="104476"/>
                  <a:pt x="1622425" y="117287"/>
                  <a:pt x="1622425" y="117287"/>
                </a:cubicBezTo>
                <a:cubicBezTo>
                  <a:pt x="1636939" y="131801"/>
                  <a:pt x="1653366" y="144627"/>
                  <a:pt x="1665968" y="160830"/>
                </a:cubicBezTo>
                <a:cubicBezTo>
                  <a:pt x="1687387" y="188369"/>
                  <a:pt x="1724025" y="247916"/>
                  <a:pt x="1724025" y="247916"/>
                </a:cubicBezTo>
                <a:cubicBezTo>
                  <a:pt x="1733701" y="276945"/>
                  <a:pt x="1750008" y="304555"/>
                  <a:pt x="1753053" y="335002"/>
                </a:cubicBezTo>
                <a:cubicBezTo>
                  <a:pt x="1757891" y="383383"/>
                  <a:pt x="1756635" y="432768"/>
                  <a:pt x="1767568" y="480145"/>
                </a:cubicBezTo>
                <a:cubicBezTo>
                  <a:pt x="1776452" y="518643"/>
                  <a:pt x="1829185" y="548129"/>
                  <a:pt x="1854653" y="567230"/>
                </a:cubicBezTo>
                <a:cubicBezTo>
                  <a:pt x="1936901" y="562392"/>
                  <a:pt x="2019377" y="560527"/>
                  <a:pt x="2101396" y="552716"/>
                </a:cubicBezTo>
                <a:cubicBezTo>
                  <a:pt x="2126915" y="550286"/>
                  <a:pt x="2176869" y="532397"/>
                  <a:pt x="2202996" y="523687"/>
                </a:cubicBezTo>
                <a:cubicBezTo>
                  <a:pt x="2222348" y="494659"/>
                  <a:pt x="2226843" y="443444"/>
                  <a:pt x="2261053" y="436602"/>
                </a:cubicBezTo>
                <a:cubicBezTo>
                  <a:pt x="2285244" y="431764"/>
                  <a:pt x="2309543" y="427439"/>
                  <a:pt x="2333625" y="422087"/>
                </a:cubicBezTo>
                <a:cubicBezTo>
                  <a:pt x="2353098" y="417760"/>
                  <a:pt x="2391682" y="407573"/>
                  <a:pt x="2391682" y="407573"/>
                </a:cubicBezTo>
                <a:lnTo>
                  <a:pt x="2391682" y="407573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38" name="Прямоугольник 137"/>
          <p:cNvSpPr/>
          <p:nvPr/>
        </p:nvSpPr>
        <p:spPr bwMode="auto">
          <a:xfrm>
            <a:off x="7565231" y="1051323"/>
            <a:ext cx="483394" cy="14400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1233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218</a:t>
            </a:r>
          </a:p>
        </p:txBody>
      </p:sp>
      <p:sp>
        <p:nvSpPr>
          <p:cNvPr id="144" name="Прямоугольник 143"/>
          <p:cNvSpPr/>
          <p:nvPr/>
        </p:nvSpPr>
        <p:spPr bwMode="auto">
          <a:xfrm>
            <a:off x="6366272" y="1345406"/>
            <a:ext cx="540544" cy="1601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889,73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171</a:t>
            </a:r>
          </a:p>
        </p:txBody>
      </p:sp>
      <p:sp>
        <p:nvSpPr>
          <p:cNvPr id="155" name="Прямоугольник 154"/>
          <p:cNvSpPr/>
          <p:nvPr/>
        </p:nvSpPr>
        <p:spPr bwMode="auto">
          <a:xfrm>
            <a:off x="6366917" y="1523851"/>
            <a:ext cx="839822" cy="151991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7229/28916</a:t>
            </a:r>
          </a:p>
        </p:txBody>
      </p:sp>
      <p:sp>
        <p:nvSpPr>
          <p:cNvPr id="157" name="Прямоугольник 156"/>
          <p:cNvSpPr/>
          <p:nvPr/>
        </p:nvSpPr>
        <p:spPr bwMode="auto">
          <a:xfrm>
            <a:off x="7567378" y="1216203"/>
            <a:ext cx="771758" cy="137419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7231/28924</a:t>
            </a:r>
          </a:p>
        </p:txBody>
      </p:sp>
      <p:sp>
        <p:nvSpPr>
          <p:cNvPr id="223" name="Скругленный прямоугольник 222"/>
          <p:cNvSpPr/>
          <p:nvPr/>
        </p:nvSpPr>
        <p:spPr>
          <a:xfrm>
            <a:off x="6909198" y="1344216"/>
            <a:ext cx="286940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</a:p>
        </p:txBody>
      </p:sp>
      <p:sp>
        <p:nvSpPr>
          <p:cNvPr id="224" name="Скругленный прямоугольник 223"/>
          <p:cNvSpPr/>
          <p:nvPr/>
        </p:nvSpPr>
        <p:spPr>
          <a:xfrm>
            <a:off x="8045054" y="1041797"/>
            <a:ext cx="288131" cy="14168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</a:p>
        </p:txBody>
      </p:sp>
      <p:grpSp>
        <p:nvGrpSpPr>
          <p:cNvPr id="299" name="Группа 298"/>
          <p:cNvGrpSpPr/>
          <p:nvPr/>
        </p:nvGrpSpPr>
        <p:grpSpPr>
          <a:xfrm>
            <a:off x="7462155" y="761910"/>
            <a:ext cx="939403" cy="355465"/>
            <a:chOff x="3660992" y="917545"/>
            <a:chExt cx="1252537" cy="473953"/>
          </a:xfrm>
        </p:grpSpPr>
        <p:sp>
          <p:nvSpPr>
            <p:cNvPr id="300" name="TextBox 23"/>
            <p:cNvSpPr txBox="1"/>
            <p:nvPr/>
          </p:nvSpPr>
          <p:spPr bwMode="auto">
            <a:xfrm>
              <a:off x="3921652" y="1063204"/>
              <a:ext cx="422209" cy="32829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301" name="TextBox 23"/>
            <p:cNvSpPr txBox="1"/>
            <p:nvPr/>
          </p:nvSpPr>
          <p:spPr bwMode="auto">
            <a:xfrm>
              <a:off x="4215381" y="1070912"/>
              <a:ext cx="422109" cy="307776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302" name="TextBox 10"/>
            <p:cNvSpPr txBox="1"/>
            <p:nvPr/>
          </p:nvSpPr>
          <p:spPr bwMode="auto">
            <a:xfrm>
              <a:off x="3660992" y="917545"/>
              <a:ext cx="1252537" cy="225702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Подпорожский  р-н</a:t>
              </a:r>
            </a:p>
          </p:txBody>
        </p:sp>
      </p:grpSp>
      <p:sp>
        <p:nvSpPr>
          <p:cNvPr id="13" name="Полилиния 12"/>
          <p:cNvSpPr/>
          <p:nvPr/>
        </p:nvSpPr>
        <p:spPr>
          <a:xfrm>
            <a:off x="6629401" y="772885"/>
            <a:ext cx="1880507" cy="1240972"/>
          </a:xfrm>
          <a:custGeom>
            <a:avLst/>
            <a:gdLst>
              <a:gd name="connsiteX0" fmla="*/ 0 w 2177143"/>
              <a:gd name="connsiteY0" fmla="*/ 0 h 1422400"/>
              <a:gd name="connsiteX1" fmla="*/ 0 w 2177143"/>
              <a:gd name="connsiteY1" fmla="*/ 0 h 1422400"/>
              <a:gd name="connsiteX2" fmla="*/ 14514 w 2177143"/>
              <a:gd name="connsiteY2" fmla="*/ 174171 h 1422400"/>
              <a:gd name="connsiteX3" fmla="*/ 58057 w 2177143"/>
              <a:gd name="connsiteY3" fmla="*/ 188686 h 1422400"/>
              <a:gd name="connsiteX4" fmla="*/ 145143 w 2177143"/>
              <a:gd name="connsiteY4" fmla="*/ 203200 h 1422400"/>
              <a:gd name="connsiteX5" fmla="*/ 203200 w 2177143"/>
              <a:gd name="connsiteY5" fmla="*/ 232228 h 1422400"/>
              <a:gd name="connsiteX6" fmla="*/ 290286 w 2177143"/>
              <a:gd name="connsiteY6" fmla="*/ 261257 h 1422400"/>
              <a:gd name="connsiteX7" fmla="*/ 333829 w 2177143"/>
              <a:gd name="connsiteY7" fmla="*/ 304800 h 1422400"/>
              <a:gd name="connsiteX8" fmla="*/ 406400 w 2177143"/>
              <a:gd name="connsiteY8" fmla="*/ 449943 h 1422400"/>
              <a:gd name="connsiteX9" fmla="*/ 493486 w 2177143"/>
              <a:gd name="connsiteY9" fmla="*/ 522514 h 1422400"/>
              <a:gd name="connsiteX10" fmla="*/ 508000 w 2177143"/>
              <a:gd name="connsiteY10" fmla="*/ 566057 h 1422400"/>
              <a:gd name="connsiteX11" fmla="*/ 551543 w 2177143"/>
              <a:gd name="connsiteY11" fmla="*/ 580571 h 1422400"/>
              <a:gd name="connsiteX12" fmla="*/ 682171 w 2177143"/>
              <a:gd name="connsiteY12" fmla="*/ 609600 h 1422400"/>
              <a:gd name="connsiteX13" fmla="*/ 740229 w 2177143"/>
              <a:gd name="connsiteY13" fmla="*/ 638628 h 1422400"/>
              <a:gd name="connsiteX14" fmla="*/ 783771 w 2177143"/>
              <a:gd name="connsiteY14" fmla="*/ 653143 h 1422400"/>
              <a:gd name="connsiteX15" fmla="*/ 827314 w 2177143"/>
              <a:gd name="connsiteY15" fmla="*/ 696686 h 1422400"/>
              <a:gd name="connsiteX16" fmla="*/ 870857 w 2177143"/>
              <a:gd name="connsiteY16" fmla="*/ 870857 h 1422400"/>
              <a:gd name="connsiteX17" fmla="*/ 885371 w 2177143"/>
              <a:gd name="connsiteY17" fmla="*/ 914400 h 1422400"/>
              <a:gd name="connsiteX18" fmla="*/ 928914 w 2177143"/>
              <a:gd name="connsiteY18" fmla="*/ 943428 h 1422400"/>
              <a:gd name="connsiteX19" fmla="*/ 986971 w 2177143"/>
              <a:gd name="connsiteY19" fmla="*/ 986971 h 1422400"/>
              <a:gd name="connsiteX20" fmla="*/ 1059543 w 2177143"/>
              <a:gd name="connsiteY20" fmla="*/ 1074057 h 1422400"/>
              <a:gd name="connsiteX21" fmla="*/ 1117600 w 2177143"/>
              <a:gd name="connsiteY21" fmla="*/ 1161143 h 1422400"/>
              <a:gd name="connsiteX22" fmla="*/ 1132114 w 2177143"/>
              <a:gd name="connsiteY22" fmla="*/ 1204686 h 1422400"/>
              <a:gd name="connsiteX23" fmla="*/ 1175657 w 2177143"/>
              <a:gd name="connsiteY23" fmla="*/ 1233714 h 1422400"/>
              <a:gd name="connsiteX24" fmla="*/ 1291771 w 2177143"/>
              <a:gd name="connsiteY24" fmla="*/ 1262743 h 1422400"/>
              <a:gd name="connsiteX25" fmla="*/ 1335314 w 2177143"/>
              <a:gd name="connsiteY25" fmla="*/ 1291771 h 1422400"/>
              <a:gd name="connsiteX26" fmla="*/ 1393371 w 2177143"/>
              <a:gd name="connsiteY26" fmla="*/ 1378857 h 1422400"/>
              <a:gd name="connsiteX27" fmla="*/ 1480457 w 2177143"/>
              <a:gd name="connsiteY27" fmla="*/ 1422400 h 1422400"/>
              <a:gd name="connsiteX28" fmla="*/ 1930400 w 2177143"/>
              <a:gd name="connsiteY28" fmla="*/ 1407886 h 1422400"/>
              <a:gd name="connsiteX29" fmla="*/ 2032000 w 2177143"/>
              <a:gd name="connsiteY29" fmla="*/ 1393371 h 1422400"/>
              <a:gd name="connsiteX30" fmla="*/ 2162629 w 2177143"/>
              <a:gd name="connsiteY30" fmla="*/ 1422400 h 1422400"/>
              <a:gd name="connsiteX31" fmla="*/ 2177143 w 2177143"/>
              <a:gd name="connsiteY31" fmla="*/ 1422400 h 1422400"/>
              <a:gd name="connsiteX0" fmla="*/ 203200 w 2380343"/>
              <a:gd name="connsiteY0" fmla="*/ 232229 h 1654629"/>
              <a:gd name="connsiteX1" fmla="*/ 0 w 2380343"/>
              <a:gd name="connsiteY1" fmla="*/ 0 h 1654629"/>
              <a:gd name="connsiteX2" fmla="*/ 217714 w 2380343"/>
              <a:gd name="connsiteY2" fmla="*/ 406400 h 1654629"/>
              <a:gd name="connsiteX3" fmla="*/ 261257 w 2380343"/>
              <a:gd name="connsiteY3" fmla="*/ 420915 h 1654629"/>
              <a:gd name="connsiteX4" fmla="*/ 348343 w 2380343"/>
              <a:gd name="connsiteY4" fmla="*/ 435429 h 1654629"/>
              <a:gd name="connsiteX5" fmla="*/ 406400 w 2380343"/>
              <a:gd name="connsiteY5" fmla="*/ 464457 h 1654629"/>
              <a:gd name="connsiteX6" fmla="*/ 493486 w 2380343"/>
              <a:gd name="connsiteY6" fmla="*/ 493486 h 1654629"/>
              <a:gd name="connsiteX7" fmla="*/ 537029 w 2380343"/>
              <a:gd name="connsiteY7" fmla="*/ 537029 h 1654629"/>
              <a:gd name="connsiteX8" fmla="*/ 609600 w 2380343"/>
              <a:gd name="connsiteY8" fmla="*/ 682172 h 1654629"/>
              <a:gd name="connsiteX9" fmla="*/ 696686 w 2380343"/>
              <a:gd name="connsiteY9" fmla="*/ 754743 h 1654629"/>
              <a:gd name="connsiteX10" fmla="*/ 711200 w 2380343"/>
              <a:gd name="connsiteY10" fmla="*/ 798286 h 1654629"/>
              <a:gd name="connsiteX11" fmla="*/ 754743 w 2380343"/>
              <a:gd name="connsiteY11" fmla="*/ 812800 h 1654629"/>
              <a:gd name="connsiteX12" fmla="*/ 885371 w 2380343"/>
              <a:gd name="connsiteY12" fmla="*/ 841829 h 1654629"/>
              <a:gd name="connsiteX13" fmla="*/ 943429 w 2380343"/>
              <a:gd name="connsiteY13" fmla="*/ 870857 h 1654629"/>
              <a:gd name="connsiteX14" fmla="*/ 986971 w 2380343"/>
              <a:gd name="connsiteY14" fmla="*/ 885372 h 1654629"/>
              <a:gd name="connsiteX15" fmla="*/ 1030514 w 2380343"/>
              <a:gd name="connsiteY15" fmla="*/ 928915 h 1654629"/>
              <a:gd name="connsiteX16" fmla="*/ 1074057 w 2380343"/>
              <a:gd name="connsiteY16" fmla="*/ 1103086 h 1654629"/>
              <a:gd name="connsiteX17" fmla="*/ 1088571 w 2380343"/>
              <a:gd name="connsiteY17" fmla="*/ 1146629 h 1654629"/>
              <a:gd name="connsiteX18" fmla="*/ 1132114 w 2380343"/>
              <a:gd name="connsiteY18" fmla="*/ 1175657 h 1654629"/>
              <a:gd name="connsiteX19" fmla="*/ 1190171 w 2380343"/>
              <a:gd name="connsiteY19" fmla="*/ 1219200 h 1654629"/>
              <a:gd name="connsiteX20" fmla="*/ 1262743 w 2380343"/>
              <a:gd name="connsiteY20" fmla="*/ 1306286 h 1654629"/>
              <a:gd name="connsiteX21" fmla="*/ 1320800 w 2380343"/>
              <a:gd name="connsiteY21" fmla="*/ 1393372 h 1654629"/>
              <a:gd name="connsiteX22" fmla="*/ 1335314 w 2380343"/>
              <a:gd name="connsiteY22" fmla="*/ 1436915 h 1654629"/>
              <a:gd name="connsiteX23" fmla="*/ 1378857 w 2380343"/>
              <a:gd name="connsiteY23" fmla="*/ 1465943 h 1654629"/>
              <a:gd name="connsiteX24" fmla="*/ 1494971 w 2380343"/>
              <a:gd name="connsiteY24" fmla="*/ 1494972 h 1654629"/>
              <a:gd name="connsiteX25" fmla="*/ 1538514 w 2380343"/>
              <a:gd name="connsiteY25" fmla="*/ 1524000 h 1654629"/>
              <a:gd name="connsiteX26" fmla="*/ 1596571 w 2380343"/>
              <a:gd name="connsiteY26" fmla="*/ 1611086 h 1654629"/>
              <a:gd name="connsiteX27" fmla="*/ 1683657 w 2380343"/>
              <a:gd name="connsiteY27" fmla="*/ 1654629 h 1654629"/>
              <a:gd name="connsiteX28" fmla="*/ 2133600 w 2380343"/>
              <a:gd name="connsiteY28" fmla="*/ 1640115 h 1654629"/>
              <a:gd name="connsiteX29" fmla="*/ 2235200 w 2380343"/>
              <a:gd name="connsiteY29" fmla="*/ 1625600 h 1654629"/>
              <a:gd name="connsiteX30" fmla="*/ 2365829 w 2380343"/>
              <a:gd name="connsiteY30" fmla="*/ 1654629 h 1654629"/>
              <a:gd name="connsiteX31" fmla="*/ 2380343 w 2380343"/>
              <a:gd name="connsiteY31" fmla="*/ 1654629 h 1654629"/>
              <a:gd name="connsiteX0" fmla="*/ 203200 w 2507343"/>
              <a:gd name="connsiteY0" fmla="*/ 232229 h 1654629"/>
              <a:gd name="connsiteX1" fmla="*/ 0 w 2507343"/>
              <a:gd name="connsiteY1" fmla="*/ 0 h 1654629"/>
              <a:gd name="connsiteX2" fmla="*/ 217714 w 2507343"/>
              <a:gd name="connsiteY2" fmla="*/ 406400 h 1654629"/>
              <a:gd name="connsiteX3" fmla="*/ 261257 w 2507343"/>
              <a:gd name="connsiteY3" fmla="*/ 420915 h 1654629"/>
              <a:gd name="connsiteX4" fmla="*/ 348343 w 2507343"/>
              <a:gd name="connsiteY4" fmla="*/ 435429 h 1654629"/>
              <a:gd name="connsiteX5" fmla="*/ 406400 w 2507343"/>
              <a:gd name="connsiteY5" fmla="*/ 464457 h 1654629"/>
              <a:gd name="connsiteX6" fmla="*/ 493486 w 2507343"/>
              <a:gd name="connsiteY6" fmla="*/ 493486 h 1654629"/>
              <a:gd name="connsiteX7" fmla="*/ 537029 w 2507343"/>
              <a:gd name="connsiteY7" fmla="*/ 537029 h 1654629"/>
              <a:gd name="connsiteX8" fmla="*/ 609600 w 2507343"/>
              <a:gd name="connsiteY8" fmla="*/ 682172 h 1654629"/>
              <a:gd name="connsiteX9" fmla="*/ 696686 w 2507343"/>
              <a:gd name="connsiteY9" fmla="*/ 754743 h 1654629"/>
              <a:gd name="connsiteX10" fmla="*/ 711200 w 2507343"/>
              <a:gd name="connsiteY10" fmla="*/ 798286 h 1654629"/>
              <a:gd name="connsiteX11" fmla="*/ 754743 w 2507343"/>
              <a:gd name="connsiteY11" fmla="*/ 812800 h 1654629"/>
              <a:gd name="connsiteX12" fmla="*/ 885371 w 2507343"/>
              <a:gd name="connsiteY12" fmla="*/ 841829 h 1654629"/>
              <a:gd name="connsiteX13" fmla="*/ 943429 w 2507343"/>
              <a:gd name="connsiteY13" fmla="*/ 870857 h 1654629"/>
              <a:gd name="connsiteX14" fmla="*/ 986971 w 2507343"/>
              <a:gd name="connsiteY14" fmla="*/ 885372 h 1654629"/>
              <a:gd name="connsiteX15" fmla="*/ 1030514 w 2507343"/>
              <a:gd name="connsiteY15" fmla="*/ 928915 h 1654629"/>
              <a:gd name="connsiteX16" fmla="*/ 1074057 w 2507343"/>
              <a:gd name="connsiteY16" fmla="*/ 1103086 h 1654629"/>
              <a:gd name="connsiteX17" fmla="*/ 1088571 w 2507343"/>
              <a:gd name="connsiteY17" fmla="*/ 1146629 h 1654629"/>
              <a:gd name="connsiteX18" fmla="*/ 1132114 w 2507343"/>
              <a:gd name="connsiteY18" fmla="*/ 1175657 h 1654629"/>
              <a:gd name="connsiteX19" fmla="*/ 1190171 w 2507343"/>
              <a:gd name="connsiteY19" fmla="*/ 1219200 h 1654629"/>
              <a:gd name="connsiteX20" fmla="*/ 1262743 w 2507343"/>
              <a:gd name="connsiteY20" fmla="*/ 1306286 h 1654629"/>
              <a:gd name="connsiteX21" fmla="*/ 1320800 w 2507343"/>
              <a:gd name="connsiteY21" fmla="*/ 1393372 h 1654629"/>
              <a:gd name="connsiteX22" fmla="*/ 1335314 w 2507343"/>
              <a:gd name="connsiteY22" fmla="*/ 1436915 h 1654629"/>
              <a:gd name="connsiteX23" fmla="*/ 1378857 w 2507343"/>
              <a:gd name="connsiteY23" fmla="*/ 1465943 h 1654629"/>
              <a:gd name="connsiteX24" fmla="*/ 1494971 w 2507343"/>
              <a:gd name="connsiteY24" fmla="*/ 1494972 h 1654629"/>
              <a:gd name="connsiteX25" fmla="*/ 1538514 w 2507343"/>
              <a:gd name="connsiteY25" fmla="*/ 1524000 h 1654629"/>
              <a:gd name="connsiteX26" fmla="*/ 1596571 w 2507343"/>
              <a:gd name="connsiteY26" fmla="*/ 1611086 h 1654629"/>
              <a:gd name="connsiteX27" fmla="*/ 1683657 w 2507343"/>
              <a:gd name="connsiteY27" fmla="*/ 1654629 h 1654629"/>
              <a:gd name="connsiteX28" fmla="*/ 2133600 w 2507343"/>
              <a:gd name="connsiteY28" fmla="*/ 1640115 h 1654629"/>
              <a:gd name="connsiteX29" fmla="*/ 2235200 w 2507343"/>
              <a:gd name="connsiteY29" fmla="*/ 1625600 h 1654629"/>
              <a:gd name="connsiteX30" fmla="*/ 2365829 w 2507343"/>
              <a:gd name="connsiteY30" fmla="*/ 1654629 h 1654629"/>
              <a:gd name="connsiteX31" fmla="*/ 2507343 w 2507343"/>
              <a:gd name="connsiteY31" fmla="*/ 1476829 h 1654629"/>
              <a:gd name="connsiteX0" fmla="*/ 161637 w 2507343"/>
              <a:gd name="connsiteY0" fmla="*/ 273792 h 1654629"/>
              <a:gd name="connsiteX1" fmla="*/ 0 w 2507343"/>
              <a:gd name="connsiteY1" fmla="*/ 0 h 1654629"/>
              <a:gd name="connsiteX2" fmla="*/ 217714 w 2507343"/>
              <a:gd name="connsiteY2" fmla="*/ 406400 h 1654629"/>
              <a:gd name="connsiteX3" fmla="*/ 261257 w 2507343"/>
              <a:gd name="connsiteY3" fmla="*/ 420915 h 1654629"/>
              <a:gd name="connsiteX4" fmla="*/ 348343 w 2507343"/>
              <a:gd name="connsiteY4" fmla="*/ 435429 h 1654629"/>
              <a:gd name="connsiteX5" fmla="*/ 406400 w 2507343"/>
              <a:gd name="connsiteY5" fmla="*/ 464457 h 1654629"/>
              <a:gd name="connsiteX6" fmla="*/ 493486 w 2507343"/>
              <a:gd name="connsiteY6" fmla="*/ 493486 h 1654629"/>
              <a:gd name="connsiteX7" fmla="*/ 537029 w 2507343"/>
              <a:gd name="connsiteY7" fmla="*/ 537029 h 1654629"/>
              <a:gd name="connsiteX8" fmla="*/ 609600 w 2507343"/>
              <a:gd name="connsiteY8" fmla="*/ 682172 h 1654629"/>
              <a:gd name="connsiteX9" fmla="*/ 696686 w 2507343"/>
              <a:gd name="connsiteY9" fmla="*/ 754743 h 1654629"/>
              <a:gd name="connsiteX10" fmla="*/ 711200 w 2507343"/>
              <a:gd name="connsiteY10" fmla="*/ 798286 h 1654629"/>
              <a:gd name="connsiteX11" fmla="*/ 754743 w 2507343"/>
              <a:gd name="connsiteY11" fmla="*/ 812800 h 1654629"/>
              <a:gd name="connsiteX12" fmla="*/ 885371 w 2507343"/>
              <a:gd name="connsiteY12" fmla="*/ 841829 h 1654629"/>
              <a:gd name="connsiteX13" fmla="*/ 943429 w 2507343"/>
              <a:gd name="connsiteY13" fmla="*/ 870857 h 1654629"/>
              <a:gd name="connsiteX14" fmla="*/ 986971 w 2507343"/>
              <a:gd name="connsiteY14" fmla="*/ 885372 h 1654629"/>
              <a:gd name="connsiteX15" fmla="*/ 1030514 w 2507343"/>
              <a:gd name="connsiteY15" fmla="*/ 928915 h 1654629"/>
              <a:gd name="connsiteX16" fmla="*/ 1074057 w 2507343"/>
              <a:gd name="connsiteY16" fmla="*/ 1103086 h 1654629"/>
              <a:gd name="connsiteX17" fmla="*/ 1088571 w 2507343"/>
              <a:gd name="connsiteY17" fmla="*/ 1146629 h 1654629"/>
              <a:gd name="connsiteX18" fmla="*/ 1132114 w 2507343"/>
              <a:gd name="connsiteY18" fmla="*/ 1175657 h 1654629"/>
              <a:gd name="connsiteX19" fmla="*/ 1190171 w 2507343"/>
              <a:gd name="connsiteY19" fmla="*/ 1219200 h 1654629"/>
              <a:gd name="connsiteX20" fmla="*/ 1262743 w 2507343"/>
              <a:gd name="connsiteY20" fmla="*/ 1306286 h 1654629"/>
              <a:gd name="connsiteX21" fmla="*/ 1320800 w 2507343"/>
              <a:gd name="connsiteY21" fmla="*/ 1393372 h 1654629"/>
              <a:gd name="connsiteX22" fmla="*/ 1335314 w 2507343"/>
              <a:gd name="connsiteY22" fmla="*/ 1436915 h 1654629"/>
              <a:gd name="connsiteX23" fmla="*/ 1378857 w 2507343"/>
              <a:gd name="connsiteY23" fmla="*/ 1465943 h 1654629"/>
              <a:gd name="connsiteX24" fmla="*/ 1494971 w 2507343"/>
              <a:gd name="connsiteY24" fmla="*/ 1494972 h 1654629"/>
              <a:gd name="connsiteX25" fmla="*/ 1538514 w 2507343"/>
              <a:gd name="connsiteY25" fmla="*/ 1524000 h 1654629"/>
              <a:gd name="connsiteX26" fmla="*/ 1596571 w 2507343"/>
              <a:gd name="connsiteY26" fmla="*/ 1611086 h 1654629"/>
              <a:gd name="connsiteX27" fmla="*/ 1683657 w 2507343"/>
              <a:gd name="connsiteY27" fmla="*/ 1654629 h 1654629"/>
              <a:gd name="connsiteX28" fmla="*/ 2133600 w 2507343"/>
              <a:gd name="connsiteY28" fmla="*/ 1640115 h 1654629"/>
              <a:gd name="connsiteX29" fmla="*/ 2235200 w 2507343"/>
              <a:gd name="connsiteY29" fmla="*/ 1625600 h 1654629"/>
              <a:gd name="connsiteX30" fmla="*/ 2365829 w 2507343"/>
              <a:gd name="connsiteY30" fmla="*/ 1654629 h 1654629"/>
              <a:gd name="connsiteX31" fmla="*/ 2507343 w 2507343"/>
              <a:gd name="connsiteY31" fmla="*/ 1476829 h 165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507343" h="1654629">
                <a:moveTo>
                  <a:pt x="161637" y="273792"/>
                </a:moveTo>
                <a:cubicBezTo>
                  <a:pt x="93904" y="196382"/>
                  <a:pt x="67733" y="77410"/>
                  <a:pt x="0" y="0"/>
                </a:cubicBezTo>
                <a:cubicBezTo>
                  <a:pt x="4838" y="58057"/>
                  <a:pt x="174171" y="336248"/>
                  <a:pt x="217714" y="406400"/>
                </a:cubicBezTo>
                <a:cubicBezTo>
                  <a:pt x="261257" y="476552"/>
                  <a:pt x="246322" y="417596"/>
                  <a:pt x="261257" y="420915"/>
                </a:cubicBezTo>
                <a:cubicBezTo>
                  <a:pt x="289985" y="427299"/>
                  <a:pt x="319314" y="430591"/>
                  <a:pt x="348343" y="435429"/>
                </a:cubicBezTo>
                <a:cubicBezTo>
                  <a:pt x="367695" y="445105"/>
                  <a:pt x="386311" y="456421"/>
                  <a:pt x="406400" y="464457"/>
                </a:cubicBezTo>
                <a:cubicBezTo>
                  <a:pt x="434810" y="475821"/>
                  <a:pt x="493486" y="493486"/>
                  <a:pt x="493486" y="493486"/>
                </a:cubicBezTo>
                <a:cubicBezTo>
                  <a:pt x="508000" y="508000"/>
                  <a:pt x="526271" y="519548"/>
                  <a:pt x="537029" y="537029"/>
                </a:cubicBezTo>
                <a:cubicBezTo>
                  <a:pt x="565378" y="583097"/>
                  <a:pt x="564593" y="652168"/>
                  <a:pt x="609600" y="682172"/>
                </a:cubicBezTo>
                <a:cubicBezTo>
                  <a:pt x="670222" y="722586"/>
                  <a:pt x="640808" y="698865"/>
                  <a:pt x="696686" y="754743"/>
                </a:cubicBezTo>
                <a:cubicBezTo>
                  <a:pt x="701524" y="769257"/>
                  <a:pt x="700382" y="787468"/>
                  <a:pt x="711200" y="798286"/>
                </a:cubicBezTo>
                <a:cubicBezTo>
                  <a:pt x="722018" y="809104"/>
                  <a:pt x="740032" y="808597"/>
                  <a:pt x="754743" y="812800"/>
                </a:cubicBezTo>
                <a:cubicBezTo>
                  <a:pt x="802581" y="826468"/>
                  <a:pt x="835474" y="831850"/>
                  <a:pt x="885371" y="841829"/>
                </a:cubicBezTo>
                <a:cubicBezTo>
                  <a:pt x="904724" y="851505"/>
                  <a:pt x="923542" y="862334"/>
                  <a:pt x="943429" y="870857"/>
                </a:cubicBezTo>
                <a:cubicBezTo>
                  <a:pt x="957491" y="876884"/>
                  <a:pt x="974241" y="876885"/>
                  <a:pt x="986971" y="885372"/>
                </a:cubicBezTo>
                <a:cubicBezTo>
                  <a:pt x="1004050" y="896758"/>
                  <a:pt x="1016000" y="914401"/>
                  <a:pt x="1030514" y="928915"/>
                </a:cubicBezTo>
                <a:cubicBezTo>
                  <a:pt x="1050822" y="1071062"/>
                  <a:pt x="1030718" y="987514"/>
                  <a:pt x="1074057" y="1103086"/>
                </a:cubicBezTo>
                <a:cubicBezTo>
                  <a:pt x="1079429" y="1117411"/>
                  <a:pt x="1079014" y="1134682"/>
                  <a:pt x="1088571" y="1146629"/>
                </a:cubicBezTo>
                <a:cubicBezTo>
                  <a:pt x="1099468" y="1160250"/>
                  <a:pt x="1117919" y="1165518"/>
                  <a:pt x="1132114" y="1175657"/>
                </a:cubicBezTo>
                <a:cubicBezTo>
                  <a:pt x="1151799" y="1189717"/>
                  <a:pt x="1171804" y="1203457"/>
                  <a:pt x="1190171" y="1219200"/>
                </a:cubicBezTo>
                <a:cubicBezTo>
                  <a:pt x="1233631" y="1256452"/>
                  <a:pt x="1232881" y="1261493"/>
                  <a:pt x="1262743" y="1306286"/>
                </a:cubicBezTo>
                <a:cubicBezTo>
                  <a:pt x="1297254" y="1409821"/>
                  <a:pt x="1248319" y="1284649"/>
                  <a:pt x="1320800" y="1393372"/>
                </a:cubicBezTo>
                <a:cubicBezTo>
                  <a:pt x="1329287" y="1406102"/>
                  <a:pt x="1325757" y="1424968"/>
                  <a:pt x="1335314" y="1436915"/>
                </a:cubicBezTo>
                <a:cubicBezTo>
                  <a:pt x="1346211" y="1450536"/>
                  <a:pt x="1363255" y="1458142"/>
                  <a:pt x="1378857" y="1465943"/>
                </a:cubicBezTo>
                <a:cubicBezTo>
                  <a:pt x="1408609" y="1480819"/>
                  <a:pt x="1467372" y="1489452"/>
                  <a:pt x="1494971" y="1494972"/>
                </a:cubicBezTo>
                <a:cubicBezTo>
                  <a:pt x="1509485" y="1504648"/>
                  <a:pt x="1527027" y="1510872"/>
                  <a:pt x="1538514" y="1524000"/>
                </a:cubicBezTo>
                <a:cubicBezTo>
                  <a:pt x="1561488" y="1550256"/>
                  <a:pt x="1567542" y="1591733"/>
                  <a:pt x="1596571" y="1611086"/>
                </a:cubicBezTo>
                <a:cubicBezTo>
                  <a:pt x="1652844" y="1648602"/>
                  <a:pt x="1623565" y="1634599"/>
                  <a:pt x="1683657" y="1654629"/>
                </a:cubicBezTo>
                <a:cubicBezTo>
                  <a:pt x="1833638" y="1649791"/>
                  <a:pt x="1983748" y="1648002"/>
                  <a:pt x="2133600" y="1640115"/>
                </a:cubicBezTo>
                <a:cubicBezTo>
                  <a:pt x="2167763" y="1638317"/>
                  <a:pt x="2200989" y="1625600"/>
                  <a:pt x="2235200" y="1625600"/>
                </a:cubicBezTo>
                <a:cubicBezTo>
                  <a:pt x="2315418" y="1625600"/>
                  <a:pt x="2316349" y="1629890"/>
                  <a:pt x="2365829" y="1654629"/>
                </a:cubicBezTo>
                <a:lnTo>
                  <a:pt x="2507343" y="1476829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28" name="Прямоугольник 127"/>
          <p:cNvSpPr/>
          <p:nvPr/>
        </p:nvSpPr>
        <p:spPr bwMode="auto">
          <a:xfrm>
            <a:off x="3757280" y="3434954"/>
            <a:ext cx="512302" cy="15361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1355,9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292</a:t>
            </a:r>
          </a:p>
        </p:txBody>
      </p:sp>
      <p:sp>
        <p:nvSpPr>
          <p:cNvPr id="159" name="Прямоугольник 158"/>
          <p:cNvSpPr/>
          <p:nvPr/>
        </p:nvSpPr>
        <p:spPr bwMode="auto">
          <a:xfrm>
            <a:off x="3753166" y="3610953"/>
            <a:ext cx="832724" cy="132148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32440/129761</a:t>
            </a:r>
          </a:p>
        </p:txBody>
      </p:sp>
      <p:sp>
        <p:nvSpPr>
          <p:cNvPr id="208" name="Скругленный прямоугольник 207"/>
          <p:cNvSpPr/>
          <p:nvPr/>
        </p:nvSpPr>
        <p:spPr>
          <a:xfrm>
            <a:off x="3782617" y="1946672"/>
            <a:ext cx="286940" cy="14168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65%</a:t>
            </a:r>
          </a:p>
        </p:txBody>
      </p:sp>
      <p:grpSp>
        <p:nvGrpSpPr>
          <p:cNvPr id="279" name="Группа 278"/>
          <p:cNvGrpSpPr/>
          <p:nvPr/>
        </p:nvGrpSpPr>
        <p:grpSpPr>
          <a:xfrm>
            <a:off x="3701006" y="3142519"/>
            <a:ext cx="939403" cy="352799"/>
            <a:chOff x="3660992" y="917545"/>
            <a:chExt cx="1252537" cy="470398"/>
          </a:xfrm>
        </p:grpSpPr>
        <p:sp>
          <p:nvSpPr>
            <p:cNvPr id="280" name="TextBox 23"/>
            <p:cNvSpPr txBox="1"/>
            <p:nvPr/>
          </p:nvSpPr>
          <p:spPr bwMode="auto">
            <a:xfrm>
              <a:off x="3892089" y="1059649"/>
              <a:ext cx="422209" cy="32829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81" name="TextBox 23"/>
            <p:cNvSpPr txBox="1"/>
            <p:nvPr/>
          </p:nvSpPr>
          <p:spPr bwMode="auto">
            <a:xfrm>
              <a:off x="4214727" y="1069727"/>
              <a:ext cx="422109" cy="307775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82" name="TextBox 10"/>
            <p:cNvSpPr txBox="1"/>
            <p:nvPr/>
          </p:nvSpPr>
          <p:spPr bwMode="auto">
            <a:xfrm>
              <a:off x="3660992" y="917545"/>
              <a:ext cx="1252537" cy="225702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Тосненский  р-н</a:t>
              </a:r>
            </a:p>
          </p:txBody>
        </p:sp>
      </p:grpSp>
      <p:sp>
        <p:nvSpPr>
          <p:cNvPr id="17" name="Полилиния 16"/>
          <p:cNvSpPr/>
          <p:nvPr/>
        </p:nvSpPr>
        <p:spPr>
          <a:xfrm>
            <a:off x="4778828" y="1689439"/>
            <a:ext cx="1415144" cy="1453080"/>
          </a:xfrm>
          <a:custGeom>
            <a:avLst/>
            <a:gdLst>
              <a:gd name="connsiteX0" fmla="*/ 0 w 1886858"/>
              <a:gd name="connsiteY0" fmla="*/ 232229 h 1640114"/>
              <a:gd name="connsiteX1" fmla="*/ 0 w 1886858"/>
              <a:gd name="connsiteY1" fmla="*/ 232229 h 1640114"/>
              <a:gd name="connsiteX2" fmla="*/ 101600 w 1886858"/>
              <a:gd name="connsiteY2" fmla="*/ 319314 h 1640114"/>
              <a:gd name="connsiteX3" fmla="*/ 130629 w 1886858"/>
              <a:gd name="connsiteY3" fmla="*/ 377372 h 1640114"/>
              <a:gd name="connsiteX4" fmla="*/ 159658 w 1886858"/>
              <a:gd name="connsiteY4" fmla="*/ 420914 h 1640114"/>
              <a:gd name="connsiteX5" fmla="*/ 217715 w 1886858"/>
              <a:gd name="connsiteY5" fmla="*/ 566057 h 1640114"/>
              <a:gd name="connsiteX6" fmla="*/ 261258 w 1886858"/>
              <a:gd name="connsiteY6" fmla="*/ 798286 h 1640114"/>
              <a:gd name="connsiteX7" fmla="*/ 304800 w 1886858"/>
              <a:gd name="connsiteY7" fmla="*/ 827314 h 1640114"/>
              <a:gd name="connsiteX8" fmla="*/ 333829 w 1886858"/>
              <a:gd name="connsiteY8" fmla="*/ 870857 h 1640114"/>
              <a:gd name="connsiteX9" fmla="*/ 377372 w 1886858"/>
              <a:gd name="connsiteY9" fmla="*/ 957943 h 1640114"/>
              <a:gd name="connsiteX10" fmla="*/ 406400 w 1886858"/>
              <a:gd name="connsiteY10" fmla="*/ 1103086 h 1640114"/>
              <a:gd name="connsiteX11" fmla="*/ 420915 w 1886858"/>
              <a:gd name="connsiteY11" fmla="*/ 1146629 h 1640114"/>
              <a:gd name="connsiteX12" fmla="*/ 478972 w 1886858"/>
              <a:gd name="connsiteY12" fmla="*/ 1175657 h 1640114"/>
              <a:gd name="connsiteX13" fmla="*/ 638629 w 1886858"/>
              <a:gd name="connsiteY13" fmla="*/ 1204686 h 1640114"/>
              <a:gd name="connsiteX14" fmla="*/ 653143 w 1886858"/>
              <a:gd name="connsiteY14" fmla="*/ 1436914 h 1640114"/>
              <a:gd name="connsiteX15" fmla="*/ 667658 w 1886858"/>
              <a:gd name="connsiteY15" fmla="*/ 1509486 h 1640114"/>
              <a:gd name="connsiteX16" fmla="*/ 827315 w 1886858"/>
              <a:gd name="connsiteY16" fmla="*/ 1524000 h 1640114"/>
              <a:gd name="connsiteX17" fmla="*/ 856343 w 1886858"/>
              <a:gd name="connsiteY17" fmla="*/ 1567543 h 1640114"/>
              <a:gd name="connsiteX18" fmla="*/ 986972 w 1886858"/>
              <a:gd name="connsiteY18" fmla="*/ 1625600 h 1640114"/>
              <a:gd name="connsiteX19" fmla="*/ 1030515 w 1886858"/>
              <a:gd name="connsiteY19" fmla="*/ 1640114 h 1640114"/>
              <a:gd name="connsiteX20" fmla="*/ 1103086 w 1886858"/>
              <a:gd name="connsiteY20" fmla="*/ 1625600 h 1640114"/>
              <a:gd name="connsiteX21" fmla="*/ 1190172 w 1886858"/>
              <a:gd name="connsiteY21" fmla="*/ 1567543 h 1640114"/>
              <a:gd name="connsiteX22" fmla="*/ 1233715 w 1886858"/>
              <a:gd name="connsiteY22" fmla="*/ 1480457 h 1640114"/>
              <a:gd name="connsiteX23" fmla="*/ 1378858 w 1886858"/>
              <a:gd name="connsiteY23" fmla="*/ 1407886 h 1640114"/>
              <a:gd name="connsiteX24" fmla="*/ 1494972 w 1886858"/>
              <a:gd name="connsiteY24" fmla="*/ 1349829 h 1640114"/>
              <a:gd name="connsiteX25" fmla="*/ 1524000 w 1886858"/>
              <a:gd name="connsiteY25" fmla="*/ 1306286 h 1640114"/>
              <a:gd name="connsiteX26" fmla="*/ 1567543 w 1886858"/>
              <a:gd name="connsiteY26" fmla="*/ 1204686 h 1640114"/>
              <a:gd name="connsiteX27" fmla="*/ 1654629 w 1886858"/>
              <a:gd name="connsiteY27" fmla="*/ 1117600 h 1640114"/>
              <a:gd name="connsiteX28" fmla="*/ 1712686 w 1886858"/>
              <a:gd name="connsiteY28" fmla="*/ 1016000 h 1640114"/>
              <a:gd name="connsiteX29" fmla="*/ 1741715 w 1886858"/>
              <a:gd name="connsiteY29" fmla="*/ 957943 h 1640114"/>
              <a:gd name="connsiteX30" fmla="*/ 1828800 w 1886858"/>
              <a:gd name="connsiteY30" fmla="*/ 870857 h 1640114"/>
              <a:gd name="connsiteX31" fmla="*/ 1886858 w 1886858"/>
              <a:gd name="connsiteY31" fmla="*/ 769257 h 1640114"/>
              <a:gd name="connsiteX32" fmla="*/ 1857829 w 1886858"/>
              <a:gd name="connsiteY32" fmla="*/ 551543 h 1640114"/>
              <a:gd name="connsiteX33" fmla="*/ 1843315 w 1886858"/>
              <a:gd name="connsiteY33" fmla="*/ 508000 h 1640114"/>
              <a:gd name="connsiteX34" fmla="*/ 1828800 w 1886858"/>
              <a:gd name="connsiteY34" fmla="*/ 203200 h 1640114"/>
              <a:gd name="connsiteX35" fmla="*/ 1712686 w 1886858"/>
              <a:gd name="connsiteY35" fmla="*/ 87086 h 1640114"/>
              <a:gd name="connsiteX36" fmla="*/ 1669143 w 1886858"/>
              <a:gd name="connsiteY36" fmla="*/ 58057 h 1640114"/>
              <a:gd name="connsiteX37" fmla="*/ 1625600 w 1886858"/>
              <a:gd name="connsiteY37" fmla="*/ 0 h 1640114"/>
              <a:gd name="connsiteX38" fmla="*/ 1625600 w 1886858"/>
              <a:gd name="connsiteY38" fmla="*/ 0 h 1640114"/>
              <a:gd name="connsiteX0" fmla="*/ 0 w 1886858"/>
              <a:gd name="connsiteY0" fmla="*/ 528467 h 1936352"/>
              <a:gd name="connsiteX1" fmla="*/ 0 w 1886858"/>
              <a:gd name="connsiteY1" fmla="*/ 528467 h 1936352"/>
              <a:gd name="connsiteX2" fmla="*/ 101600 w 1886858"/>
              <a:gd name="connsiteY2" fmla="*/ 615552 h 1936352"/>
              <a:gd name="connsiteX3" fmla="*/ 130629 w 1886858"/>
              <a:gd name="connsiteY3" fmla="*/ 673610 h 1936352"/>
              <a:gd name="connsiteX4" fmla="*/ 159658 w 1886858"/>
              <a:gd name="connsiteY4" fmla="*/ 717152 h 1936352"/>
              <a:gd name="connsiteX5" fmla="*/ 217715 w 1886858"/>
              <a:gd name="connsiteY5" fmla="*/ 862295 h 1936352"/>
              <a:gd name="connsiteX6" fmla="*/ 261258 w 1886858"/>
              <a:gd name="connsiteY6" fmla="*/ 1094524 h 1936352"/>
              <a:gd name="connsiteX7" fmla="*/ 304800 w 1886858"/>
              <a:gd name="connsiteY7" fmla="*/ 1123552 h 1936352"/>
              <a:gd name="connsiteX8" fmla="*/ 333829 w 1886858"/>
              <a:gd name="connsiteY8" fmla="*/ 1167095 h 1936352"/>
              <a:gd name="connsiteX9" fmla="*/ 377372 w 1886858"/>
              <a:gd name="connsiteY9" fmla="*/ 1254181 h 1936352"/>
              <a:gd name="connsiteX10" fmla="*/ 406400 w 1886858"/>
              <a:gd name="connsiteY10" fmla="*/ 1399324 h 1936352"/>
              <a:gd name="connsiteX11" fmla="*/ 420915 w 1886858"/>
              <a:gd name="connsiteY11" fmla="*/ 1442867 h 1936352"/>
              <a:gd name="connsiteX12" fmla="*/ 478972 w 1886858"/>
              <a:gd name="connsiteY12" fmla="*/ 1471895 h 1936352"/>
              <a:gd name="connsiteX13" fmla="*/ 638629 w 1886858"/>
              <a:gd name="connsiteY13" fmla="*/ 1500924 h 1936352"/>
              <a:gd name="connsiteX14" fmla="*/ 653143 w 1886858"/>
              <a:gd name="connsiteY14" fmla="*/ 1733152 h 1936352"/>
              <a:gd name="connsiteX15" fmla="*/ 667658 w 1886858"/>
              <a:gd name="connsiteY15" fmla="*/ 1805724 h 1936352"/>
              <a:gd name="connsiteX16" fmla="*/ 827315 w 1886858"/>
              <a:gd name="connsiteY16" fmla="*/ 1820238 h 1936352"/>
              <a:gd name="connsiteX17" fmla="*/ 856343 w 1886858"/>
              <a:gd name="connsiteY17" fmla="*/ 1863781 h 1936352"/>
              <a:gd name="connsiteX18" fmla="*/ 986972 w 1886858"/>
              <a:gd name="connsiteY18" fmla="*/ 1921838 h 1936352"/>
              <a:gd name="connsiteX19" fmla="*/ 1030515 w 1886858"/>
              <a:gd name="connsiteY19" fmla="*/ 1936352 h 1936352"/>
              <a:gd name="connsiteX20" fmla="*/ 1103086 w 1886858"/>
              <a:gd name="connsiteY20" fmla="*/ 1921838 h 1936352"/>
              <a:gd name="connsiteX21" fmla="*/ 1190172 w 1886858"/>
              <a:gd name="connsiteY21" fmla="*/ 1863781 h 1936352"/>
              <a:gd name="connsiteX22" fmla="*/ 1233715 w 1886858"/>
              <a:gd name="connsiteY22" fmla="*/ 1776695 h 1936352"/>
              <a:gd name="connsiteX23" fmla="*/ 1378858 w 1886858"/>
              <a:gd name="connsiteY23" fmla="*/ 1704124 h 1936352"/>
              <a:gd name="connsiteX24" fmla="*/ 1494972 w 1886858"/>
              <a:gd name="connsiteY24" fmla="*/ 1646067 h 1936352"/>
              <a:gd name="connsiteX25" fmla="*/ 1524000 w 1886858"/>
              <a:gd name="connsiteY25" fmla="*/ 1602524 h 1936352"/>
              <a:gd name="connsiteX26" fmla="*/ 1567543 w 1886858"/>
              <a:gd name="connsiteY26" fmla="*/ 1500924 h 1936352"/>
              <a:gd name="connsiteX27" fmla="*/ 1654629 w 1886858"/>
              <a:gd name="connsiteY27" fmla="*/ 1413838 h 1936352"/>
              <a:gd name="connsiteX28" fmla="*/ 1712686 w 1886858"/>
              <a:gd name="connsiteY28" fmla="*/ 1312238 h 1936352"/>
              <a:gd name="connsiteX29" fmla="*/ 1741715 w 1886858"/>
              <a:gd name="connsiteY29" fmla="*/ 1254181 h 1936352"/>
              <a:gd name="connsiteX30" fmla="*/ 1828800 w 1886858"/>
              <a:gd name="connsiteY30" fmla="*/ 1167095 h 1936352"/>
              <a:gd name="connsiteX31" fmla="*/ 1886858 w 1886858"/>
              <a:gd name="connsiteY31" fmla="*/ 1065495 h 1936352"/>
              <a:gd name="connsiteX32" fmla="*/ 1857829 w 1886858"/>
              <a:gd name="connsiteY32" fmla="*/ 847781 h 1936352"/>
              <a:gd name="connsiteX33" fmla="*/ 1843315 w 1886858"/>
              <a:gd name="connsiteY33" fmla="*/ 804238 h 1936352"/>
              <a:gd name="connsiteX34" fmla="*/ 1828800 w 1886858"/>
              <a:gd name="connsiteY34" fmla="*/ 499438 h 1936352"/>
              <a:gd name="connsiteX35" fmla="*/ 1712686 w 1886858"/>
              <a:gd name="connsiteY35" fmla="*/ 383324 h 1936352"/>
              <a:gd name="connsiteX36" fmla="*/ 1669143 w 1886858"/>
              <a:gd name="connsiteY36" fmla="*/ 354295 h 1936352"/>
              <a:gd name="connsiteX37" fmla="*/ 1625600 w 1886858"/>
              <a:gd name="connsiteY37" fmla="*/ 296238 h 1936352"/>
              <a:gd name="connsiteX38" fmla="*/ 1364343 w 1886858"/>
              <a:gd name="connsiteY38" fmla="*/ 0 h 1936352"/>
              <a:gd name="connsiteX0" fmla="*/ 0 w 1886858"/>
              <a:gd name="connsiteY0" fmla="*/ 528467 h 1936352"/>
              <a:gd name="connsiteX1" fmla="*/ 66501 w 1886858"/>
              <a:gd name="connsiteY1" fmla="*/ 578315 h 1936352"/>
              <a:gd name="connsiteX2" fmla="*/ 101600 w 1886858"/>
              <a:gd name="connsiteY2" fmla="*/ 615552 h 1936352"/>
              <a:gd name="connsiteX3" fmla="*/ 130629 w 1886858"/>
              <a:gd name="connsiteY3" fmla="*/ 673610 h 1936352"/>
              <a:gd name="connsiteX4" fmla="*/ 159658 w 1886858"/>
              <a:gd name="connsiteY4" fmla="*/ 717152 h 1936352"/>
              <a:gd name="connsiteX5" fmla="*/ 217715 w 1886858"/>
              <a:gd name="connsiteY5" fmla="*/ 862295 h 1936352"/>
              <a:gd name="connsiteX6" fmla="*/ 261258 w 1886858"/>
              <a:gd name="connsiteY6" fmla="*/ 1094524 h 1936352"/>
              <a:gd name="connsiteX7" fmla="*/ 304800 w 1886858"/>
              <a:gd name="connsiteY7" fmla="*/ 1123552 h 1936352"/>
              <a:gd name="connsiteX8" fmla="*/ 333829 w 1886858"/>
              <a:gd name="connsiteY8" fmla="*/ 1167095 h 1936352"/>
              <a:gd name="connsiteX9" fmla="*/ 377372 w 1886858"/>
              <a:gd name="connsiteY9" fmla="*/ 1254181 h 1936352"/>
              <a:gd name="connsiteX10" fmla="*/ 406400 w 1886858"/>
              <a:gd name="connsiteY10" fmla="*/ 1399324 h 1936352"/>
              <a:gd name="connsiteX11" fmla="*/ 420915 w 1886858"/>
              <a:gd name="connsiteY11" fmla="*/ 1442867 h 1936352"/>
              <a:gd name="connsiteX12" fmla="*/ 478972 w 1886858"/>
              <a:gd name="connsiteY12" fmla="*/ 1471895 h 1936352"/>
              <a:gd name="connsiteX13" fmla="*/ 638629 w 1886858"/>
              <a:gd name="connsiteY13" fmla="*/ 1500924 h 1936352"/>
              <a:gd name="connsiteX14" fmla="*/ 653143 w 1886858"/>
              <a:gd name="connsiteY14" fmla="*/ 1733152 h 1936352"/>
              <a:gd name="connsiteX15" fmla="*/ 667658 w 1886858"/>
              <a:gd name="connsiteY15" fmla="*/ 1805724 h 1936352"/>
              <a:gd name="connsiteX16" fmla="*/ 827315 w 1886858"/>
              <a:gd name="connsiteY16" fmla="*/ 1820238 h 1936352"/>
              <a:gd name="connsiteX17" fmla="*/ 856343 w 1886858"/>
              <a:gd name="connsiteY17" fmla="*/ 1863781 h 1936352"/>
              <a:gd name="connsiteX18" fmla="*/ 986972 w 1886858"/>
              <a:gd name="connsiteY18" fmla="*/ 1921838 h 1936352"/>
              <a:gd name="connsiteX19" fmla="*/ 1030515 w 1886858"/>
              <a:gd name="connsiteY19" fmla="*/ 1936352 h 1936352"/>
              <a:gd name="connsiteX20" fmla="*/ 1103086 w 1886858"/>
              <a:gd name="connsiteY20" fmla="*/ 1921838 h 1936352"/>
              <a:gd name="connsiteX21" fmla="*/ 1190172 w 1886858"/>
              <a:gd name="connsiteY21" fmla="*/ 1863781 h 1936352"/>
              <a:gd name="connsiteX22" fmla="*/ 1233715 w 1886858"/>
              <a:gd name="connsiteY22" fmla="*/ 1776695 h 1936352"/>
              <a:gd name="connsiteX23" fmla="*/ 1378858 w 1886858"/>
              <a:gd name="connsiteY23" fmla="*/ 1704124 h 1936352"/>
              <a:gd name="connsiteX24" fmla="*/ 1494972 w 1886858"/>
              <a:gd name="connsiteY24" fmla="*/ 1646067 h 1936352"/>
              <a:gd name="connsiteX25" fmla="*/ 1524000 w 1886858"/>
              <a:gd name="connsiteY25" fmla="*/ 1602524 h 1936352"/>
              <a:gd name="connsiteX26" fmla="*/ 1567543 w 1886858"/>
              <a:gd name="connsiteY26" fmla="*/ 1500924 h 1936352"/>
              <a:gd name="connsiteX27" fmla="*/ 1654629 w 1886858"/>
              <a:gd name="connsiteY27" fmla="*/ 1413838 h 1936352"/>
              <a:gd name="connsiteX28" fmla="*/ 1712686 w 1886858"/>
              <a:gd name="connsiteY28" fmla="*/ 1312238 h 1936352"/>
              <a:gd name="connsiteX29" fmla="*/ 1741715 w 1886858"/>
              <a:gd name="connsiteY29" fmla="*/ 1254181 h 1936352"/>
              <a:gd name="connsiteX30" fmla="*/ 1828800 w 1886858"/>
              <a:gd name="connsiteY30" fmla="*/ 1167095 h 1936352"/>
              <a:gd name="connsiteX31" fmla="*/ 1886858 w 1886858"/>
              <a:gd name="connsiteY31" fmla="*/ 1065495 h 1936352"/>
              <a:gd name="connsiteX32" fmla="*/ 1857829 w 1886858"/>
              <a:gd name="connsiteY32" fmla="*/ 847781 h 1936352"/>
              <a:gd name="connsiteX33" fmla="*/ 1843315 w 1886858"/>
              <a:gd name="connsiteY33" fmla="*/ 804238 h 1936352"/>
              <a:gd name="connsiteX34" fmla="*/ 1828800 w 1886858"/>
              <a:gd name="connsiteY34" fmla="*/ 499438 h 1936352"/>
              <a:gd name="connsiteX35" fmla="*/ 1712686 w 1886858"/>
              <a:gd name="connsiteY35" fmla="*/ 383324 h 1936352"/>
              <a:gd name="connsiteX36" fmla="*/ 1669143 w 1886858"/>
              <a:gd name="connsiteY36" fmla="*/ 354295 h 1936352"/>
              <a:gd name="connsiteX37" fmla="*/ 1625600 w 1886858"/>
              <a:gd name="connsiteY37" fmla="*/ 296238 h 1936352"/>
              <a:gd name="connsiteX38" fmla="*/ 1364343 w 1886858"/>
              <a:gd name="connsiteY38" fmla="*/ 0 h 1936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886858" h="1936352">
                <a:moveTo>
                  <a:pt x="0" y="528467"/>
                </a:moveTo>
                <a:lnTo>
                  <a:pt x="66501" y="578315"/>
                </a:lnTo>
                <a:cubicBezTo>
                  <a:pt x="100368" y="607343"/>
                  <a:pt x="90912" y="599670"/>
                  <a:pt x="101600" y="615552"/>
                </a:cubicBezTo>
                <a:cubicBezTo>
                  <a:pt x="112288" y="631435"/>
                  <a:pt x="119894" y="654824"/>
                  <a:pt x="130629" y="673610"/>
                </a:cubicBezTo>
                <a:cubicBezTo>
                  <a:pt x="139284" y="688755"/>
                  <a:pt x="149982" y="702638"/>
                  <a:pt x="159658" y="717152"/>
                </a:cubicBezTo>
                <a:cubicBezTo>
                  <a:pt x="195528" y="824764"/>
                  <a:pt x="175002" y="776870"/>
                  <a:pt x="217715" y="862295"/>
                </a:cubicBezTo>
                <a:cubicBezTo>
                  <a:pt x="223921" y="942977"/>
                  <a:pt x="199905" y="1033171"/>
                  <a:pt x="261258" y="1094524"/>
                </a:cubicBezTo>
                <a:cubicBezTo>
                  <a:pt x="273593" y="1106859"/>
                  <a:pt x="290286" y="1113876"/>
                  <a:pt x="304800" y="1123552"/>
                </a:cubicBezTo>
                <a:cubicBezTo>
                  <a:pt x="314476" y="1138066"/>
                  <a:pt x="326028" y="1151493"/>
                  <a:pt x="333829" y="1167095"/>
                </a:cubicBezTo>
                <a:cubicBezTo>
                  <a:pt x="393921" y="1287279"/>
                  <a:pt x="294179" y="1129392"/>
                  <a:pt x="377372" y="1254181"/>
                </a:cubicBezTo>
                <a:cubicBezTo>
                  <a:pt x="410164" y="1352559"/>
                  <a:pt x="373042" y="1232536"/>
                  <a:pt x="406400" y="1399324"/>
                </a:cubicBezTo>
                <a:cubicBezTo>
                  <a:pt x="409401" y="1414326"/>
                  <a:pt x="410097" y="1432049"/>
                  <a:pt x="420915" y="1442867"/>
                </a:cubicBezTo>
                <a:cubicBezTo>
                  <a:pt x="436214" y="1458166"/>
                  <a:pt x="458446" y="1465053"/>
                  <a:pt x="478972" y="1471895"/>
                </a:cubicBezTo>
                <a:cubicBezTo>
                  <a:pt x="499266" y="1478660"/>
                  <a:pt x="623997" y="1498485"/>
                  <a:pt x="638629" y="1500924"/>
                </a:cubicBezTo>
                <a:cubicBezTo>
                  <a:pt x="707033" y="1603529"/>
                  <a:pt x="653143" y="1503295"/>
                  <a:pt x="653143" y="1733152"/>
                </a:cubicBezTo>
                <a:cubicBezTo>
                  <a:pt x="653143" y="1757822"/>
                  <a:pt x="645593" y="1794691"/>
                  <a:pt x="667658" y="1805724"/>
                </a:cubicBezTo>
                <a:cubicBezTo>
                  <a:pt x="715455" y="1829622"/>
                  <a:pt x="774096" y="1815400"/>
                  <a:pt x="827315" y="1820238"/>
                </a:cubicBezTo>
                <a:cubicBezTo>
                  <a:pt x="836991" y="1834752"/>
                  <a:pt x="844008" y="1851446"/>
                  <a:pt x="856343" y="1863781"/>
                </a:cubicBezTo>
                <a:cubicBezTo>
                  <a:pt x="890845" y="1898283"/>
                  <a:pt x="943855" y="1907466"/>
                  <a:pt x="986972" y="1921838"/>
                </a:cubicBezTo>
                <a:lnTo>
                  <a:pt x="1030515" y="1936352"/>
                </a:lnTo>
                <a:cubicBezTo>
                  <a:pt x="1054705" y="1931514"/>
                  <a:pt x="1080628" y="1932046"/>
                  <a:pt x="1103086" y="1921838"/>
                </a:cubicBezTo>
                <a:cubicBezTo>
                  <a:pt x="1134847" y="1907401"/>
                  <a:pt x="1190172" y="1863781"/>
                  <a:pt x="1190172" y="1863781"/>
                </a:cubicBezTo>
                <a:cubicBezTo>
                  <a:pt x="1200525" y="1832720"/>
                  <a:pt x="1207233" y="1799867"/>
                  <a:pt x="1233715" y="1776695"/>
                </a:cubicBezTo>
                <a:cubicBezTo>
                  <a:pt x="1302838" y="1716212"/>
                  <a:pt x="1306715" y="1722159"/>
                  <a:pt x="1378858" y="1704124"/>
                </a:cubicBezTo>
                <a:cubicBezTo>
                  <a:pt x="1417563" y="1684772"/>
                  <a:pt x="1470969" y="1682073"/>
                  <a:pt x="1494972" y="1646067"/>
                </a:cubicBezTo>
                <a:cubicBezTo>
                  <a:pt x="1504648" y="1631553"/>
                  <a:pt x="1516199" y="1618126"/>
                  <a:pt x="1524000" y="1602524"/>
                </a:cubicBezTo>
                <a:cubicBezTo>
                  <a:pt x="1548465" y="1553595"/>
                  <a:pt x="1527279" y="1551255"/>
                  <a:pt x="1567543" y="1500924"/>
                </a:cubicBezTo>
                <a:cubicBezTo>
                  <a:pt x="1593188" y="1468867"/>
                  <a:pt x="1636269" y="1450557"/>
                  <a:pt x="1654629" y="1413838"/>
                </a:cubicBezTo>
                <a:cubicBezTo>
                  <a:pt x="1742352" y="1238394"/>
                  <a:pt x="1630625" y="1455845"/>
                  <a:pt x="1712686" y="1312238"/>
                </a:cubicBezTo>
                <a:cubicBezTo>
                  <a:pt x="1723421" y="1293452"/>
                  <a:pt x="1728199" y="1271076"/>
                  <a:pt x="1741715" y="1254181"/>
                </a:cubicBezTo>
                <a:cubicBezTo>
                  <a:pt x="1767360" y="1222124"/>
                  <a:pt x="1806028" y="1201253"/>
                  <a:pt x="1828800" y="1167095"/>
                </a:cubicBezTo>
                <a:cubicBezTo>
                  <a:pt x="1869831" y="1105549"/>
                  <a:pt x="1850028" y="1139154"/>
                  <a:pt x="1886858" y="1065495"/>
                </a:cubicBezTo>
                <a:cubicBezTo>
                  <a:pt x="1877789" y="974809"/>
                  <a:pt x="1877870" y="927946"/>
                  <a:pt x="1857829" y="847781"/>
                </a:cubicBezTo>
                <a:cubicBezTo>
                  <a:pt x="1854118" y="832938"/>
                  <a:pt x="1848153" y="818752"/>
                  <a:pt x="1843315" y="804238"/>
                </a:cubicBezTo>
                <a:cubicBezTo>
                  <a:pt x="1838477" y="702638"/>
                  <a:pt x="1847321" y="599453"/>
                  <a:pt x="1828800" y="499438"/>
                </a:cubicBezTo>
                <a:cubicBezTo>
                  <a:pt x="1813198" y="415185"/>
                  <a:pt x="1768176" y="415032"/>
                  <a:pt x="1712686" y="383324"/>
                </a:cubicBezTo>
                <a:cubicBezTo>
                  <a:pt x="1697540" y="374669"/>
                  <a:pt x="1683657" y="363971"/>
                  <a:pt x="1669143" y="354295"/>
                </a:cubicBezTo>
                <a:cubicBezTo>
                  <a:pt x="1636320" y="305059"/>
                  <a:pt x="1676400" y="355287"/>
                  <a:pt x="1625600" y="296238"/>
                </a:cubicBezTo>
                <a:cubicBezTo>
                  <a:pt x="1574800" y="237189"/>
                  <a:pt x="1451429" y="98746"/>
                  <a:pt x="1364343" y="0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107"/>
          <p:cNvSpPr/>
          <p:nvPr/>
        </p:nvSpPr>
        <p:spPr bwMode="auto">
          <a:xfrm>
            <a:off x="6593295" y="2385553"/>
            <a:ext cx="522485" cy="14808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1617,185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339</a:t>
            </a:r>
          </a:p>
        </p:txBody>
      </p:sp>
      <p:sp>
        <p:nvSpPr>
          <p:cNvPr id="113" name="Прямоугольник 112"/>
          <p:cNvSpPr/>
          <p:nvPr/>
        </p:nvSpPr>
        <p:spPr bwMode="auto">
          <a:xfrm>
            <a:off x="7745287" y="2883338"/>
            <a:ext cx="636713" cy="1503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1617,185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339</a:t>
            </a:r>
          </a:p>
        </p:txBody>
      </p:sp>
      <p:sp>
        <p:nvSpPr>
          <p:cNvPr id="118" name="Прямоугольник 117"/>
          <p:cNvSpPr/>
          <p:nvPr/>
        </p:nvSpPr>
        <p:spPr bwMode="auto">
          <a:xfrm>
            <a:off x="5418287" y="3208298"/>
            <a:ext cx="476275" cy="14999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1613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270</a:t>
            </a:r>
          </a:p>
        </p:txBody>
      </p:sp>
      <p:sp>
        <p:nvSpPr>
          <p:cNvPr id="150" name="Прямоугольник 149"/>
          <p:cNvSpPr/>
          <p:nvPr/>
        </p:nvSpPr>
        <p:spPr bwMode="auto">
          <a:xfrm>
            <a:off x="7758161" y="3043884"/>
            <a:ext cx="921495" cy="148424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12504/50019</a:t>
            </a:r>
          </a:p>
        </p:txBody>
      </p:sp>
      <p:sp>
        <p:nvSpPr>
          <p:cNvPr id="151" name="Прямоугольник 150"/>
          <p:cNvSpPr/>
          <p:nvPr/>
        </p:nvSpPr>
        <p:spPr bwMode="auto">
          <a:xfrm>
            <a:off x="5480907" y="2466996"/>
            <a:ext cx="823711" cy="154302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22543/90174</a:t>
            </a:r>
          </a:p>
        </p:txBody>
      </p:sp>
      <p:sp>
        <p:nvSpPr>
          <p:cNvPr id="154" name="Прямоугольник 153"/>
          <p:cNvSpPr/>
          <p:nvPr/>
        </p:nvSpPr>
        <p:spPr bwMode="auto">
          <a:xfrm>
            <a:off x="4341044" y="2960204"/>
            <a:ext cx="804863" cy="148094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26424/105698</a:t>
            </a:r>
          </a:p>
        </p:txBody>
      </p:sp>
      <p:sp>
        <p:nvSpPr>
          <p:cNvPr id="220" name="Прямоугольник 219"/>
          <p:cNvSpPr/>
          <p:nvPr/>
        </p:nvSpPr>
        <p:spPr bwMode="auto">
          <a:xfrm>
            <a:off x="6604245" y="2546589"/>
            <a:ext cx="804109" cy="149222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17476/69905</a:t>
            </a:r>
          </a:p>
        </p:txBody>
      </p:sp>
      <p:sp>
        <p:nvSpPr>
          <p:cNvPr id="215" name="Скругленный прямоугольник 214"/>
          <p:cNvSpPr/>
          <p:nvPr/>
        </p:nvSpPr>
        <p:spPr>
          <a:xfrm>
            <a:off x="4866423" y="2793148"/>
            <a:ext cx="288131" cy="145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65%</a:t>
            </a:r>
          </a:p>
        </p:txBody>
      </p:sp>
      <p:sp>
        <p:nvSpPr>
          <p:cNvPr id="216" name="Скругленный прямоугольник 215"/>
          <p:cNvSpPr/>
          <p:nvPr/>
        </p:nvSpPr>
        <p:spPr>
          <a:xfrm>
            <a:off x="4277917" y="3436144"/>
            <a:ext cx="286940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65%</a:t>
            </a:r>
          </a:p>
        </p:txBody>
      </p:sp>
      <p:sp>
        <p:nvSpPr>
          <p:cNvPr id="217" name="Скругленный прямоугольник 216"/>
          <p:cNvSpPr/>
          <p:nvPr/>
        </p:nvSpPr>
        <p:spPr>
          <a:xfrm>
            <a:off x="5992693" y="2310401"/>
            <a:ext cx="286941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</a:p>
        </p:txBody>
      </p:sp>
      <p:sp>
        <p:nvSpPr>
          <p:cNvPr id="219" name="Скругленный прямоугольник 218"/>
          <p:cNvSpPr/>
          <p:nvPr/>
        </p:nvSpPr>
        <p:spPr>
          <a:xfrm>
            <a:off x="7148027" y="2386241"/>
            <a:ext cx="286941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</a:p>
        </p:txBody>
      </p:sp>
      <p:sp>
        <p:nvSpPr>
          <p:cNvPr id="222" name="Скругленный прямоугольник 221"/>
          <p:cNvSpPr/>
          <p:nvPr/>
        </p:nvSpPr>
        <p:spPr>
          <a:xfrm>
            <a:off x="8392717" y="2871788"/>
            <a:ext cx="286940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</a:p>
        </p:txBody>
      </p:sp>
      <p:sp>
        <p:nvSpPr>
          <p:cNvPr id="103" name="Прямоугольник 102"/>
          <p:cNvSpPr/>
          <p:nvPr/>
        </p:nvSpPr>
        <p:spPr bwMode="auto">
          <a:xfrm>
            <a:off x="5435572" y="2335129"/>
            <a:ext cx="516344" cy="1221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1463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276</a:t>
            </a:r>
          </a:p>
        </p:txBody>
      </p:sp>
      <p:sp>
        <p:nvSpPr>
          <p:cNvPr id="123" name="Прямоугольник 122"/>
          <p:cNvSpPr/>
          <p:nvPr/>
        </p:nvSpPr>
        <p:spPr bwMode="auto">
          <a:xfrm>
            <a:off x="4348162" y="2789042"/>
            <a:ext cx="501254" cy="1523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4759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306</a:t>
            </a:r>
          </a:p>
        </p:txBody>
      </p:sp>
      <p:grpSp>
        <p:nvGrpSpPr>
          <p:cNvPr id="283" name="Группа 282"/>
          <p:cNvGrpSpPr/>
          <p:nvPr/>
        </p:nvGrpSpPr>
        <p:grpSpPr>
          <a:xfrm>
            <a:off x="4356269" y="2477202"/>
            <a:ext cx="939403" cy="355464"/>
            <a:chOff x="3660992" y="917545"/>
            <a:chExt cx="1252537" cy="473953"/>
          </a:xfrm>
        </p:grpSpPr>
        <p:sp>
          <p:nvSpPr>
            <p:cNvPr id="284" name="TextBox 23"/>
            <p:cNvSpPr txBox="1"/>
            <p:nvPr/>
          </p:nvSpPr>
          <p:spPr bwMode="auto">
            <a:xfrm>
              <a:off x="3734284" y="1063203"/>
              <a:ext cx="576175" cy="3282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/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85" name="TextBox 23"/>
            <p:cNvSpPr txBox="1"/>
            <p:nvPr/>
          </p:nvSpPr>
          <p:spPr bwMode="auto">
            <a:xfrm>
              <a:off x="4182911" y="1082161"/>
              <a:ext cx="422109" cy="307777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86" name="TextBox 10"/>
            <p:cNvSpPr txBox="1"/>
            <p:nvPr/>
          </p:nvSpPr>
          <p:spPr bwMode="auto">
            <a:xfrm>
              <a:off x="3660992" y="917545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Кировский  р-н</a:t>
              </a:r>
            </a:p>
          </p:txBody>
        </p:sp>
      </p:grpSp>
      <p:grpSp>
        <p:nvGrpSpPr>
          <p:cNvPr id="291" name="Группа 290"/>
          <p:cNvGrpSpPr/>
          <p:nvPr/>
        </p:nvGrpSpPr>
        <p:grpSpPr>
          <a:xfrm>
            <a:off x="5500814" y="2035038"/>
            <a:ext cx="939403" cy="349201"/>
            <a:chOff x="3660992" y="917545"/>
            <a:chExt cx="1252537" cy="465602"/>
          </a:xfrm>
        </p:grpSpPr>
        <p:sp>
          <p:nvSpPr>
            <p:cNvPr id="292" name="TextBox 23"/>
            <p:cNvSpPr txBox="1"/>
            <p:nvPr/>
          </p:nvSpPr>
          <p:spPr bwMode="auto">
            <a:xfrm>
              <a:off x="3718940" y="1054852"/>
              <a:ext cx="608220" cy="3282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93" name="TextBox 23"/>
            <p:cNvSpPr txBox="1"/>
            <p:nvPr/>
          </p:nvSpPr>
          <p:spPr bwMode="auto">
            <a:xfrm>
              <a:off x="4235051" y="1056813"/>
              <a:ext cx="422109" cy="307776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94" name="TextBox 10"/>
            <p:cNvSpPr txBox="1"/>
            <p:nvPr/>
          </p:nvSpPr>
          <p:spPr bwMode="auto">
            <a:xfrm>
              <a:off x="3660992" y="917545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Волховский  р-н</a:t>
              </a:r>
            </a:p>
          </p:txBody>
        </p:sp>
      </p:grpSp>
      <p:grpSp>
        <p:nvGrpSpPr>
          <p:cNvPr id="307" name="Группа 306"/>
          <p:cNvGrpSpPr/>
          <p:nvPr/>
        </p:nvGrpSpPr>
        <p:grpSpPr>
          <a:xfrm>
            <a:off x="7839621" y="2597598"/>
            <a:ext cx="939403" cy="342519"/>
            <a:chOff x="3702279" y="891452"/>
            <a:chExt cx="1252537" cy="456692"/>
          </a:xfrm>
        </p:grpSpPr>
        <p:sp>
          <p:nvSpPr>
            <p:cNvPr id="308" name="TextBox 23"/>
            <p:cNvSpPr txBox="1"/>
            <p:nvPr/>
          </p:nvSpPr>
          <p:spPr bwMode="auto">
            <a:xfrm>
              <a:off x="3882286" y="1019849"/>
              <a:ext cx="422209" cy="3282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6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309" name="TextBox 23"/>
            <p:cNvSpPr txBox="1"/>
            <p:nvPr/>
          </p:nvSpPr>
          <p:spPr bwMode="auto">
            <a:xfrm>
              <a:off x="4225168" y="1032413"/>
              <a:ext cx="422109" cy="307778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310" name="TextBox 10"/>
            <p:cNvSpPr txBox="1"/>
            <p:nvPr/>
          </p:nvSpPr>
          <p:spPr bwMode="auto">
            <a:xfrm>
              <a:off x="3702279" y="891452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Бокситогорский  р-н</a:t>
              </a:r>
            </a:p>
          </p:txBody>
        </p:sp>
      </p:grpSp>
      <p:sp>
        <p:nvSpPr>
          <p:cNvPr id="14" name="Полилиния 13"/>
          <p:cNvSpPr/>
          <p:nvPr/>
        </p:nvSpPr>
        <p:spPr>
          <a:xfrm>
            <a:off x="6158424" y="1948532"/>
            <a:ext cx="1662962" cy="298509"/>
          </a:xfrm>
          <a:custGeom>
            <a:avLst/>
            <a:gdLst>
              <a:gd name="connsiteX0" fmla="*/ 0 w 1567543"/>
              <a:gd name="connsiteY0" fmla="*/ 391886 h 397997"/>
              <a:gd name="connsiteX1" fmla="*/ 0 w 1567543"/>
              <a:gd name="connsiteY1" fmla="*/ 391886 h 397997"/>
              <a:gd name="connsiteX2" fmla="*/ 333829 w 1567543"/>
              <a:gd name="connsiteY2" fmla="*/ 377372 h 397997"/>
              <a:gd name="connsiteX3" fmla="*/ 348343 w 1567543"/>
              <a:gd name="connsiteY3" fmla="*/ 261257 h 397997"/>
              <a:gd name="connsiteX4" fmla="*/ 406400 w 1567543"/>
              <a:gd name="connsiteY4" fmla="*/ 246743 h 397997"/>
              <a:gd name="connsiteX5" fmla="*/ 827315 w 1567543"/>
              <a:gd name="connsiteY5" fmla="*/ 261257 h 397997"/>
              <a:gd name="connsiteX6" fmla="*/ 870858 w 1567543"/>
              <a:gd name="connsiteY6" fmla="*/ 319314 h 397997"/>
              <a:gd name="connsiteX7" fmla="*/ 943429 w 1567543"/>
              <a:gd name="connsiteY7" fmla="*/ 391886 h 397997"/>
              <a:gd name="connsiteX8" fmla="*/ 1175658 w 1567543"/>
              <a:gd name="connsiteY8" fmla="*/ 362857 h 397997"/>
              <a:gd name="connsiteX9" fmla="*/ 1277258 w 1567543"/>
              <a:gd name="connsiteY9" fmla="*/ 333829 h 397997"/>
              <a:gd name="connsiteX10" fmla="*/ 1422400 w 1567543"/>
              <a:gd name="connsiteY10" fmla="*/ 290286 h 397997"/>
              <a:gd name="connsiteX11" fmla="*/ 1436915 w 1567543"/>
              <a:gd name="connsiteY11" fmla="*/ 246743 h 397997"/>
              <a:gd name="connsiteX12" fmla="*/ 1465943 w 1567543"/>
              <a:gd name="connsiteY12" fmla="*/ 72572 h 397997"/>
              <a:gd name="connsiteX13" fmla="*/ 1553029 w 1567543"/>
              <a:gd name="connsiteY13" fmla="*/ 29029 h 397997"/>
              <a:gd name="connsiteX14" fmla="*/ 1567543 w 1567543"/>
              <a:gd name="connsiteY14" fmla="*/ 0 h 397997"/>
              <a:gd name="connsiteX15" fmla="*/ 1567543 w 1567543"/>
              <a:gd name="connsiteY15" fmla="*/ 0 h 397997"/>
              <a:gd name="connsiteX0" fmla="*/ 0 w 1683236"/>
              <a:gd name="connsiteY0" fmla="*/ 391901 h 398012"/>
              <a:gd name="connsiteX1" fmla="*/ 0 w 1683236"/>
              <a:gd name="connsiteY1" fmla="*/ 391901 h 398012"/>
              <a:gd name="connsiteX2" fmla="*/ 333829 w 1683236"/>
              <a:gd name="connsiteY2" fmla="*/ 377387 h 398012"/>
              <a:gd name="connsiteX3" fmla="*/ 348343 w 1683236"/>
              <a:gd name="connsiteY3" fmla="*/ 261272 h 398012"/>
              <a:gd name="connsiteX4" fmla="*/ 406400 w 1683236"/>
              <a:gd name="connsiteY4" fmla="*/ 246758 h 398012"/>
              <a:gd name="connsiteX5" fmla="*/ 827315 w 1683236"/>
              <a:gd name="connsiteY5" fmla="*/ 261272 h 398012"/>
              <a:gd name="connsiteX6" fmla="*/ 870858 w 1683236"/>
              <a:gd name="connsiteY6" fmla="*/ 319329 h 398012"/>
              <a:gd name="connsiteX7" fmla="*/ 943429 w 1683236"/>
              <a:gd name="connsiteY7" fmla="*/ 391901 h 398012"/>
              <a:gd name="connsiteX8" fmla="*/ 1175658 w 1683236"/>
              <a:gd name="connsiteY8" fmla="*/ 362872 h 398012"/>
              <a:gd name="connsiteX9" fmla="*/ 1277258 w 1683236"/>
              <a:gd name="connsiteY9" fmla="*/ 333844 h 398012"/>
              <a:gd name="connsiteX10" fmla="*/ 1422400 w 1683236"/>
              <a:gd name="connsiteY10" fmla="*/ 290301 h 398012"/>
              <a:gd name="connsiteX11" fmla="*/ 1436915 w 1683236"/>
              <a:gd name="connsiteY11" fmla="*/ 246758 h 398012"/>
              <a:gd name="connsiteX12" fmla="*/ 1465943 w 1683236"/>
              <a:gd name="connsiteY12" fmla="*/ 72587 h 398012"/>
              <a:gd name="connsiteX13" fmla="*/ 1553029 w 1683236"/>
              <a:gd name="connsiteY13" fmla="*/ 29044 h 398012"/>
              <a:gd name="connsiteX14" fmla="*/ 1567543 w 1683236"/>
              <a:gd name="connsiteY14" fmla="*/ 15 h 398012"/>
              <a:gd name="connsiteX15" fmla="*/ 1683236 w 1683236"/>
              <a:gd name="connsiteY15" fmla="*/ 25415 h 398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83236" h="398012">
                <a:moveTo>
                  <a:pt x="0" y="391901"/>
                </a:moveTo>
                <a:lnTo>
                  <a:pt x="0" y="391901"/>
                </a:lnTo>
                <a:cubicBezTo>
                  <a:pt x="111276" y="387063"/>
                  <a:pt x="229539" y="416496"/>
                  <a:pt x="333829" y="377387"/>
                </a:cubicBezTo>
                <a:cubicBezTo>
                  <a:pt x="370352" y="363691"/>
                  <a:pt x="329400" y="295370"/>
                  <a:pt x="348343" y="261272"/>
                </a:cubicBezTo>
                <a:cubicBezTo>
                  <a:pt x="358030" y="243834"/>
                  <a:pt x="387048" y="251596"/>
                  <a:pt x="406400" y="246758"/>
                </a:cubicBezTo>
                <a:lnTo>
                  <a:pt x="827315" y="261272"/>
                </a:lnTo>
                <a:cubicBezTo>
                  <a:pt x="851215" y="265006"/>
                  <a:pt x="856798" y="299644"/>
                  <a:pt x="870858" y="319329"/>
                </a:cubicBezTo>
                <a:cubicBezTo>
                  <a:pt x="914841" y="380906"/>
                  <a:pt x="880093" y="349676"/>
                  <a:pt x="943429" y="391901"/>
                </a:cubicBezTo>
                <a:cubicBezTo>
                  <a:pt x="1020839" y="382225"/>
                  <a:pt x="1098509" y="374444"/>
                  <a:pt x="1175658" y="362872"/>
                </a:cubicBezTo>
                <a:cubicBezTo>
                  <a:pt x="1243524" y="352692"/>
                  <a:pt x="1218651" y="348496"/>
                  <a:pt x="1277258" y="333844"/>
                </a:cubicBezTo>
                <a:cubicBezTo>
                  <a:pt x="1408081" y="301138"/>
                  <a:pt x="1292385" y="342306"/>
                  <a:pt x="1422400" y="290301"/>
                </a:cubicBezTo>
                <a:cubicBezTo>
                  <a:pt x="1427238" y="275787"/>
                  <a:pt x="1433915" y="261760"/>
                  <a:pt x="1436915" y="246758"/>
                </a:cubicBezTo>
                <a:cubicBezTo>
                  <a:pt x="1448458" y="189043"/>
                  <a:pt x="1446147" y="128016"/>
                  <a:pt x="1465943" y="72587"/>
                </a:cubicBezTo>
                <a:cubicBezTo>
                  <a:pt x="1477582" y="39998"/>
                  <a:pt x="1532083" y="44753"/>
                  <a:pt x="1553029" y="29044"/>
                </a:cubicBezTo>
                <a:cubicBezTo>
                  <a:pt x="1561684" y="22553"/>
                  <a:pt x="1545842" y="620"/>
                  <a:pt x="1567543" y="15"/>
                </a:cubicBezTo>
                <a:cubicBezTo>
                  <a:pt x="1589244" y="-590"/>
                  <a:pt x="1644672" y="16948"/>
                  <a:pt x="1683236" y="25415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6699885" y="2090055"/>
            <a:ext cx="1780087" cy="1472840"/>
          </a:xfrm>
          <a:custGeom>
            <a:avLst/>
            <a:gdLst>
              <a:gd name="connsiteX0" fmla="*/ 2264229 w 2264229"/>
              <a:gd name="connsiteY0" fmla="*/ 391885 h 1930400"/>
              <a:gd name="connsiteX1" fmla="*/ 2264229 w 2264229"/>
              <a:gd name="connsiteY1" fmla="*/ 391885 h 1930400"/>
              <a:gd name="connsiteX2" fmla="*/ 2148114 w 2264229"/>
              <a:gd name="connsiteY2" fmla="*/ 348343 h 1930400"/>
              <a:gd name="connsiteX3" fmla="*/ 2133600 w 2264229"/>
              <a:gd name="connsiteY3" fmla="*/ 275771 h 1930400"/>
              <a:gd name="connsiteX4" fmla="*/ 2104571 w 2264229"/>
              <a:gd name="connsiteY4" fmla="*/ 188685 h 1930400"/>
              <a:gd name="connsiteX5" fmla="*/ 2032000 w 2264229"/>
              <a:gd name="connsiteY5" fmla="*/ 58057 h 1930400"/>
              <a:gd name="connsiteX6" fmla="*/ 1988457 w 2264229"/>
              <a:gd name="connsiteY6" fmla="*/ 14514 h 1930400"/>
              <a:gd name="connsiteX7" fmla="*/ 1915886 w 2264229"/>
              <a:gd name="connsiteY7" fmla="*/ 0 h 1930400"/>
              <a:gd name="connsiteX8" fmla="*/ 1930400 w 2264229"/>
              <a:gd name="connsiteY8" fmla="*/ 87085 h 1930400"/>
              <a:gd name="connsiteX9" fmla="*/ 1944914 w 2264229"/>
              <a:gd name="connsiteY9" fmla="*/ 130628 h 1930400"/>
              <a:gd name="connsiteX10" fmla="*/ 1959429 w 2264229"/>
              <a:gd name="connsiteY10" fmla="*/ 261257 h 1930400"/>
              <a:gd name="connsiteX11" fmla="*/ 1886857 w 2264229"/>
              <a:gd name="connsiteY11" fmla="*/ 522514 h 1930400"/>
              <a:gd name="connsiteX12" fmla="*/ 1843314 w 2264229"/>
              <a:gd name="connsiteY12" fmla="*/ 551543 h 1930400"/>
              <a:gd name="connsiteX13" fmla="*/ 1814286 w 2264229"/>
              <a:gd name="connsiteY13" fmla="*/ 595085 h 1930400"/>
              <a:gd name="connsiteX14" fmla="*/ 1727200 w 2264229"/>
              <a:gd name="connsiteY14" fmla="*/ 667657 h 1930400"/>
              <a:gd name="connsiteX15" fmla="*/ 1669143 w 2264229"/>
              <a:gd name="connsiteY15" fmla="*/ 754743 h 1930400"/>
              <a:gd name="connsiteX16" fmla="*/ 1625600 w 2264229"/>
              <a:gd name="connsiteY16" fmla="*/ 798285 h 1930400"/>
              <a:gd name="connsiteX17" fmla="*/ 1509486 w 2264229"/>
              <a:gd name="connsiteY17" fmla="*/ 870857 h 1930400"/>
              <a:gd name="connsiteX18" fmla="*/ 1451429 w 2264229"/>
              <a:gd name="connsiteY18" fmla="*/ 899885 h 1930400"/>
              <a:gd name="connsiteX19" fmla="*/ 1378857 w 2264229"/>
              <a:gd name="connsiteY19" fmla="*/ 914400 h 1930400"/>
              <a:gd name="connsiteX20" fmla="*/ 1349829 w 2264229"/>
              <a:gd name="connsiteY20" fmla="*/ 972457 h 1930400"/>
              <a:gd name="connsiteX21" fmla="*/ 1364343 w 2264229"/>
              <a:gd name="connsiteY21" fmla="*/ 1030514 h 1930400"/>
              <a:gd name="connsiteX22" fmla="*/ 1378857 w 2264229"/>
              <a:gd name="connsiteY22" fmla="*/ 1103085 h 1930400"/>
              <a:gd name="connsiteX23" fmla="*/ 1364343 w 2264229"/>
              <a:gd name="connsiteY23" fmla="*/ 1190171 h 1930400"/>
              <a:gd name="connsiteX24" fmla="*/ 1248229 w 2264229"/>
              <a:gd name="connsiteY24" fmla="*/ 1204685 h 1930400"/>
              <a:gd name="connsiteX25" fmla="*/ 1204686 w 2264229"/>
              <a:gd name="connsiteY25" fmla="*/ 1219200 h 1930400"/>
              <a:gd name="connsiteX26" fmla="*/ 1103086 w 2264229"/>
              <a:gd name="connsiteY26" fmla="*/ 1204685 h 1930400"/>
              <a:gd name="connsiteX27" fmla="*/ 972457 w 2264229"/>
              <a:gd name="connsiteY27" fmla="*/ 1132114 h 1930400"/>
              <a:gd name="connsiteX28" fmla="*/ 827314 w 2264229"/>
              <a:gd name="connsiteY28" fmla="*/ 1117600 h 1930400"/>
              <a:gd name="connsiteX29" fmla="*/ 754743 w 2264229"/>
              <a:gd name="connsiteY29" fmla="*/ 1103085 h 1930400"/>
              <a:gd name="connsiteX30" fmla="*/ 725714 w 2264229"/>
              <a:gd name="connsiteY30" fmla="*/ 1059543 h 1930400"/>
              <a:gd name="connsiteX31" fmla="*/ 682171 w 2264229"/>
              <a:gd name="connsiteY31" fmla="*/ 1045028 h 1930400"/>
              <a:gd name="connsiteX32" fmla="*/ 638629 w 2264229"/>
              <a:gd name="connsiteY32" fmla="*/ 1001485 h 1930400"/>
              <a:gd name="connsiteX33" fmla="*/ 551543 w 2264229"/>
              <a:gd name="connsiteY33" fmla="*/ 972457 h 1930400"/>
              <a:gd name="connsiteX34" fmla="*/ 348343 w 2264229"/>
              <a:gd name="connsiteY34" fmla="*/ 986971 h 1930400"/>
              <a:gd name="connsiteX35" fmla="*/ 304800 w 2264229"/>
              <a:gd name="connsiteY35" fmla="*/ 1016000 h 1930400"/>
              <a:gd name="connsiteX36" fmla="*/ 217714 w 2264229"/>
              <a:gd name="connsiteY36" fmla="*/ 1103085 h 1930400"/>
              <a:gd name="connsiteX37" fmla="*/ 188686 w 2264229"/>
              <a:gd name="connsiteY37" fmla="*/ 1219200 h 1930400"/>
              <a:gd name="connsiteX38" fmla="*/ 159657 w 2264229"/>
              <a:gd name="connsiteY38" fmla="*/ 1277257 h 1930400"/>
              <a:gd name="connsiteX39" fmla="*/ 72571 w 2264229"/>
              <a:gd name="connsiteY39" fmla="*/ 1335314 h 1930400"/>
              <a:gd name="connsiteX40" fmla="*/ 29029 w 2264229"/>
              <a:gd name="connsiteY40" fmla="*/ 1422400 h 1930400"/>
              <a:gd name="connsiteX41" fmla="*/ 58057 w 2264229"/>
              <a:gd name="connsiteY41" fmla="*/ 1465943 h 1930400"/>
              <a:gd name="connsiteX42" fmla="*/ 87086 w 2264229"/>
              <a:gd name="connsiteY42" fmla="*/ 1553028 h 1930400"/>
              <a:gd name="connsiteX43" fmla="*/ 43543 w 2264229"/>
              <a:gd name="connsiteY43" fmla="*/ 1843314 h 1930400"/>
              <a:gd name="connsiteX44" fmla="*/ 14514 w 2264229"/>
              <a:gd name="connsiteY44" fmla="*/ 1930400 h 1930400"/>
              <a:gd name="connsiteX45" fmla="*/ 0 w 2264229"/>
              <a:gd name="connsiteY45" fmla="*/ 1930400 h 1930400"/>
              <a:gd name="connsiteX0" fmla="*/ 2264229 w 2365829"/>
              <a:gd name="connsiteY0" fmla="*/ 391885 h 1930400"/>
              <a:gd name="connsiteX1" fmla="*/ 2365829 w 2365829"/>
              <a:gd name="connsiteY1" fmla="*/ 391885 h 1930400"/>
              <a:gd name="connsiteX2" fmla="*/ 2148114 w 2365829"/>
              <a:gd name="connsiteY2" fmla="*/ 348343 h 1930400"/>
              <a:gd name="connsiteX3" fmla="*/ 2133600 w 2365829"/>
              <a:gd name="connsiteY3" fmla="*/ 275771 h 1930400"/>
              <a:gd name="connsiteX4" fmla="*/ 2104571 w 2365829"/>
              <a:gd name="connsiteY4" fmla="*/ 188685 h 1930400"/>
              <a:gd name="connsiteX5" fmla="*/ 2032000 w 2365829"/>
              <a:gd name="connsiteY5" fmla="*/ 58057 h 1930400"/>
              <a:gd name="connsiteX6" fmla="*/ 1988457 w 2365829"/>
              <a:gd name="connsiteY6" fmla="*/ 14514 h 1930400"/>
              <a:gd name="connsiteX7" fmla="*/ 1915886 w 2365829"/>
              <a:gd name="connsiteY7" fmla="*/ 0 h 1930400"/>
              <a:gd name="connsiteX8" fmla="*/ 1930400 w 2365829"/>
              <a:gd name="connsiteY8" fmla="*/ 87085 h 1930400"/>
              <a:gd name="connsiteX9" fmla="*/ 1944914 w 2365829"/>
              <a:gd name="connsiteY9" fmla="*/ 130628 h 1930400"/>
              <a:gd name="connsiteX10" fmla="*/ 1959429 w 2365829"/>
              <a:gd name="connsiteY10" fmla="*/ 261257 h 1930400"/>
              <a:gd name="connsiteX11" fmla="*/ 1886857 w 2365829"/>
              <a:gd name="connsiteY11" fmla="*/ 522514 h 1930400"/>
              <a:gd name="connsiteX12" fmla="*/ 1843314 w 2365829"/>
              <a:gd name="connsiteY12" fmla="*/ 551543 h 1930400"/>
              <a:gd name="connsiteX13" fmla="*/ 1814286 w 2365829"/>
              <a:gd name="connsiteY13" fmla="*/ 595085 h 1930400"/>
              <a:gd name="connsiteX14" fmla="*/ 1727200 w 2365829"/>
              <a:gd name="connsiteY14" fmla="*/ 667657 h 1930400"/>
              <a:gd name="connsiteX15" fmla="*/ 1669143 w 2365829"/>
              <a:gd name="connsiteY15" fmla="*/ 754743 h 1930400"/>
              <a:gd name="connsiteX16" fmla="*/ 1625600 w 2365829"/>
              <a:gd name="connsiteY16" fmla="*/ 798285 h 1930400"/>
              <a:gd name="connsiteX17" fmla="*/ 1509486 w 2365829"/>
              <a:gd name="connsiteY17" fmla="*/ 870857 h 1930400"/>
              <a:gd name="connsiteX18" fmla="*/ 1451429 w 2365829"/>
              <a:gd name="connsiteY18" fmla="*/ 899885 h 1930400"/>
              <a:gd name="connsiteX19" fmla="*/ 1378857 w 2365829"/>
              <a:gd name="connsiteY19" fmla="*/ 914400 h 1930400"/>
              <a:gd name="connsiteX20" fmla="*/ 1349829 w 2365829"/>
              <a:gd name="connsiteY20" fmla="*/ 972457 h 1930400"/>
              <a:gd name="connsiteX21" fmla="*/ 1364343 w 2365829"/>
              <a:gd name="connsiteY21" fmla="*/ 1030514 h 1930400"/>
              <a:gd name="connsiteX22" fmla="*/ 1378857 w 2365829"/>
              <a:gd name="connsiteY22" fmla="*/ 1103085 h 1930400"/>
              <a:gd name="connsiteX23" fmla="*/ 1364343 w 2365829"/>
              <a:gd name="connsiteY23" fmla="*/ 1190171 h 1930400"/>
              <a:gd name="connsiteX24" fmla="*/ 1248229 w 2365829"/>
              <a:gd name="connsiteY24" fmla="*/ 1204685 h 1930400"/>
              <a:gd name="connsiteX25" fmla="*/ 1204686 w 2365829"/>
              <a:gd name="connsiteY25" fmla="*/ 1219200 h 1930400"/>
              <a:gd name="connsiteX26" fmla="*/ 1103086 w 2365829"/>
              <a:gd name="connsiteY26" fmla="*/ 1204685 h 1930400"/>
              <a:gd name="connsiteX27" fmla="*/ 972457 w 2365829"/>
              <a:gd name="connsiteY27" fmla="*/ 1132114 h 1930400"/>
              <a:gd name="connsiteX28" fmla="*/ 827314 w 2365829"/>
              <a:gd name="connsiteY28" fmla="*/ 1117600 h 1930400"/>
              <a:gd name="connsiteX29" fmla="*/ 754743 w 2365829"/>
              <a:gd name="connsiteY29" fmla="*/ 1103085 h 1930400"/>
              <a:gd name="connsiteX30" fmla="*/ 725714 w 2365829"/>
              <a:gd name="connsiteY30" fmla="*/ 1059543 h 1930400"/>
              <a:gd name="connsiteX31" fmla="*/ 682171 w 2365829"/>
              <a:gd name="connsiteY31" fmla="*/ 1045028 h 1930400"/>
              <a:gd name="connsiteX32" fmla="*/ 638629 w 2365829"/>
              <a:gd name="connsiteY32" fmla="*/ 1001485 h 1930400"/>
              <a:gd name="connsiteX33" fmla="*/ 551543 w 2365829"/>
              <a:gd name="connsiteY33" fmla="*/ 972457 h 1930400"/>
              <a:gd name="connsiteX34" fmla="*/ 348343 w 2365829"/>
              <a:gd name="connsiteY34" fmla="*/ 986971 h 1930400"/>
              <a:gd name="connsiteX35" fmla="*/ 304800 w 2365829"/>
              <a:gd name="connsiteY35" fmla="*/ 1016000 h 1930400"/>
              <a:gd name="connsiteX36" fmla="*/ 217714 w 2365829"/>
              <a:gd name="connsiteY36" fmla="*/ 1103085 h 1930400"/>
              <a:gd name="connsiteX37" fmla="*/ 188686 w 2365829"/>
              <a:gd name="connsiteY37" fmla="*/ 1219200 h 1930400"/>
              <a:gd name="connsiteX38" fmla="*/ 159657 w 2365829"/>
              <a:gd name="connsiteY38" fmla="*/ 1277257 h 1930400"/>
              <a:gd name="connsiteX39" fmla="*/ 72571 w 2365829"/>
              <a:gd name="connsiteY39" fmla="*/ 1335314 h 1930400"/>
              <a:gd name="connsiteX40" fmla="*/ 29029 w 2365829"/>
              <a:gd name="connsiteY40" fmla="*/ 1422400 h 1930400"/>
              <a:gd name="connsiteX41" fmla="*/ 58057 w 2365829"/>
              <a:gd name="connsiteY41" fmla="*/ 1465943 h 1930400"/>
              <a:gd name="connsiteX42" fmla="*/ 87086 w 2365829"/>
              <a:gd name="connsiteY42" fmla="*/ 1553028 h 1930400"/>
              <a:gd name="connsiteX43" fmla="*/ 43543 w 2365829"/>
              <a:gd name="connsiteY43" fmla="*/ 1843314 h 1930400"/>
              <a:gd name="connsiteX44" fmla="*/ 14514 w 2365829"/>
              <a:gd name="connsiteY44" fmla="*/ 1930400 h 1930400"/>
              <a:gd name="connsiteX45" fmla="*/ 0 w 2365829"/>
              <a:gd name="connsiteY45" fmla="*/ 1930400 h 1930400"/>
              <a:gd name="connsiteX0" fmla="*/ 2264229 w 2365829"/>
              <a:gd name="connsiteY0" fmla="*/ 382084 h 1920599"/>
              <a:gd name="connsiteX1" fmla="*/ 2365829 w 2365829"/>
              <a:gd name="connsiteY1" fmla="*/ 382084 h 1920599"/>
              <a:gd name="connsiteX2" fmla="*/ 2148114 w 2365829"/>
              <a:gd name="connsiteY2" fmla="*/ 338542 h 1920599"/>
              <a:gd name="connsiteX3" fmla="*/ 2133600 w 2365829"/>
              <a:gd name="connsiteY3" fmla="*/ 265970 h 1920599"/>
              <a:gd name="connsiteX4" fmla="*/ 2104571 w 2365829"/>
              <a:gd name="connsiteY4" fmla="*/ 178884 h 1920599"/>
              <a:gd name="connsiteX5" fmla="*/ 2032000 w 2365829"/>
              <a:gd name="connsiteY5" fmla="*/ 48256 h 1920599"/>
              <a:gd name="connsiteX6" fmla="*/ 1988457 w 2365829"/>
              <a:gd name="connsiteY6" fmla="*/ 4713 h 1920599"/>
              <a:gd name="connsiteX7" fmla="*/ 1992086 w 2365829"/>
              <a:gd name="connsiteY7" fmla="*/ 167999 h 1920599"/>
              <a:gd name="connsiteX8" fmla="*/ 1930400 w 2365829"/>
              <a:gd name="connsiteY8" fmla="*/ 77284 h 1920599"/>
              <a:gd name="connsiteX9" fmla="*/ 1944914 w 2365829"/>
              <a:gd name="connsiteY9" fmla="*/ 120827 h 1920599"/>
              <a:gd name="connsiteX10" fmla="*/ 1959429 w 2365829"/>
              <a:gd name="connsiteY10" fmla="*/ 251456 h 1920599"/>
              <a:gd name="connsiteX11" fmla="*/ 1886857 w 2365829"/>
              <a:gd name="connsiteY11" fmla="*/ 512713 h 1920599"/>
              <a:gd name="connsiteX12" fmla="*/ 1843314 w 2365829"/>
              <a:gd name="connsiteY12" fmla="*/ 541742 h 1920599"/>
              <a:gd name="connsiteX13" fmla="*/ 1814286 w 2365829"/>
              <a:gd name="connsiteY13" fmla="*/ 585284 h 1920599"/>
              <a:gd name="connsiteX14" fmla="*/ 1727200 w 2365829"/>
              <a:gd name="connsiteY14" fmla="*/ 657856 h 1920599"/>
              <a:gd name="connsiteX15" fmla="*/ 1669143 w 2365829"/>
              <a:gd name="connsiteY15" fmla="*/ 744942 h 1920599"/>
              <a:gd name="connsiteX16" fmla="*/ 1625600 w 2365829"/>
              <a:gd name="connsiteY16" fmla="*/ 788484 h 1920599"/>
              <a:gd name="connsiteX17" fmla="*/ 1509486 w 2365829"/>
              <a:gd name="connsiteY17" fmla="*/ 861056 h 1920599"/>
              <a:gd name="connsiteX18" fmla="*/ 1451429 w 2365829"/>
              <a:gd name="connsiteY18" fmla="*/ 890084 h 1920599"/>
              <a:gd name="connsiteX19" fmla="*/ 1378857 w 2365829"/>
              <a:gd name="connsiteY19" fmla="*/ 904599 h 1920599"/>
              <a:gd name="connsiteX20" fmla="*/ 1349829 w 2365829"/>
              <a:gd name="connsiteY20" fmla="*/ 962656 h 1920599"/>
              <a:gd name="connsiteX21" fmla="*/ 1364343 w 2365829"/>
              <a:gd name="connsiteY21" fmla="*/ 1020713 h 1920599"/>
              <a:gd name="connsiteX22" fmla="*/ 1378857 w 2365829"/>
              <a:gd name="connsiteY22" fmla="*/ 1093284 h 1920599"/>
              <a:gd name="connsiteX23" fmla="*/ 1364343 w 2365829"/>
              <a:gd name="connsiteY23" fmla="*/ 1180370 h 1920599"/>
              <a:gd name="connsiteX24" fmla="*/ 1248229 w 2365829"/>
              <a:gd name="connsiteY24" fmla="*/ 1194884 h 1920599"/>
              <a:gd name="connsiteX25" fmla="*/ 1204686 w 2365829"/>
              <a:gd name="connsiteY25" fmla="*/ 1209399 h 1920599"/>
              <a:gd name="connsiteX26" fmla="*/ 1103086 w 2365829"/>
              <a:gd name="connsiteY26" fmla="*/ 1194884 h 1920599"/>
              <a:gd name="connsiteX27" fmla="*/ 972457 w 2365829"/>
              <a:gd name="connsiteY27" fmla="*/ 1122313 h 1920599"/>
              <a:gd name="connsiteX28" fmla="*/ 827314 w 2365829"/>
              <a:gd name="connsiteY28" fmla="*/ 1107799 h 1920599"/>
              <a:gd name="connsiteX29" fmla="*/ 754743 w 2365829"/>
              <a:gd name="connsiteY29" fmla="*/ 1093284 h 1920599"/>
              <a:gd name="connsiteX30" fmla="*/ 725714 w 2365829"/>
              <a:gd name="connsiteY30" fmla="*/ 1049742 h 1920599"/>
              <a:gd name="connsiteX31" fmla="*/ 682171 w 2365829"/>
              <a:gd name="connsiteY31" fmla="*/ 1035227 h 1920599"/>
              <a:gd name="connsiteX32" fmla="*/ 638629 w 2365829"/>
              <a:gd name="connsiteY32" fmla="*/ 991684 h 1920599"/>
              <a:gd name="connsiteX33" fmla="*/ 551543 w 2365829"/>
              <a:gd name="connsiteY33" fmla="*/ 962656 h 1920599"/>
              <a:gd name="connsiteX34" fmla="*/ 348343 w 2365829"/>
              <a:gd name="connsiteY34" fmla="*/ 977170 h 1920599"/>
              <a:gd name="connsiteX35" fmla="*/ 304800 w 2365829"/>
              <a:gd name="connsiteY35" fmla="*/ 1006199 h 1920599"/>
              <a:gd name="connsiteX36" fmla="*/ 217714 w 2365829"/>
              <a:gd name="connsiteY36" fmla="*/ 1093284 h 1920599"/>
              <a:gd name="connsiteX37" fmla="*/ 188686 w 2365829"/>
              <a:gd name="connsiteY37" fmla="*/ 1209399 h 1920599"/>
              <a:gd name="connsiteX38" fmla="*/ 159657 w 2365829"/>
              <a:gd name="connsiteY38" fmla="*/ 1267456 h 1920599"/>
              <a:gd name="connsiteX39" fmla="*/ 72571 w 2365829"/>
              <a:gd name="connsiteY39" fmla="*/ 1325513 h 1920599"/>
              <a:gd name="connsiteX40" fmla="*/ 29029 w 2365829"/>
              <a:gd name="connsiteY40" fmla="*/ 1412599 h 1920599"/>
              <a:gd name="connsiteX41" fmla="*/ 58057 w 2365829"/>
              <a:gd name="connsiteY41" fmla="*/ 1456142 h 1920599"/>
              <a:gd name="connsiteX42" fmla="*/ 87086 w 2365829"/>
              <a:gd name="connsiteY42" fmla="*/ 1543227 h 1920599"/>
              <a:gd name="connsiteX43" fmla="*/ 43543 w 2365829"/>
              <a:gd name="connsiteY43" fmla="*/ 1833513 h 1920599"/>
              <a:gd name="connsiteX44" fmla="*/ 14514 w 2365829"/>
              <a:gd name="connsiteY44" fmla="*/ 1920599 h 1920599"/>
              <a:gd name="connsiteX45" fmla="*/ 0 w 2365829"/>
              <a:gd name="connsiteY45" fmla="*/ 1920599 h 1920599"/>
              <a:gd name="connsiteX0" fmla="*/ 2264229 w 2365829"/>
              <a:gd name="connsiteY0" fmla="*/ 333832 h 1872347"/>
              <a:gd name="connsiteX1" fmla="*/ 2365829 w 2365829"/>
              <a:gd name="connsiteY1" fmla="*/ 333832 h 1872347"/>
              <a:gd name="connsiteX2" fmla="*/ 2148114 w 2365829"/>
              <a:gd name="connsiteY2" fmla="*/ 290290 h 1872347"/>
              <a:gd name="connsiteX3" fmla="*/ 2133600 w 2365829"/>
              <a:gd name="connsiteY3" fmla="*/ 217718 h 1872347"/>
              <a:gd name="connsiteX4" fmla="*/ 2104571 w 2365829"/>
              <a:gd name="connsiteY4" fmla="*/ 130632 h 1872347"/>
              <a:gd name="connsiteX5" fmla="*/ 2032000 w 2365829"/>
              <a:gd name="connsiteY5" fmla="*/ 4 h 1872347"/>
              <a:gd name="connsiteX6" fmla="*/ 1988457 w 2365829"/>
              <a:gd name="connsiteY6" fmla="*/ 134261 h 1872347"/>
              <a:gd name="connsiteX7" fmla="*/ 1992086 w 2365829"/>
              <a:gd name="connsiteY7" fmla="*/ 119747 h 1872347"/>
              <a:gd name="connsiteX8" fmla="*/ 1930400 w 2365829"/>
              <a:gd name="connsiteY8" fmla="*/ 29032 h 1872347"/>
              <a:gd name="connsiteX9" fmla="*/ 1944914 w 2365829"/>
              <a:gd name="connsiteY9" fmla="*/ 72575 h 1872347"/>
              <a:gd name="connsiteX10" fmla="*/ 1959429 w 2365829"/>
              <a:gd name="connsiteY10" fmla="*/ 203204 h 1872347"/>
              <a:gd name="connsiteX11" fmla="*/ 1886857 w 2365829"/>
              <a:gd name="connsiteY11" fmla="*/ 464461 h 1872347"/>
              <a:gd name="connsiteX12" fmla="*/ 1843314 w 2365829"/>
              <a:gd name="connsiteY12" fmla="*/ 493490 h 1872347"/>
              <a:gd name="connsiteX13" fmla="*/ 1814286 w 2365829"/>
              <a:gd name="connsiteY13" fmla="*/ 537032 h 1872347"/>
              <a:gd name="connsiteX14" fmla="*/ 1727200 w 2365829"/>
              <a:gd name="connsiteY14" fmla="*/ 609604 h 1872347"/>
              <a:gd name="connsiteX15" fmla="*/ 1669143 w 2365829"/>
              <a:gd name="connsiteY15" fmla="*/ 696690 h 1872347"/>
              <a:gd name="connsiteX16" fmla="*/ 1625600 w 2365829"/>
              <a:gd name="connsiteY16" fmla="*/ 740232 h 1872347"/>
              <a:gd name="connsiteX17" fmla="*/ 1509486 w 2365829"/>
              <a:gd name="connsiteY17" fmla="*/ 812804 h 1872347"/>
              <a:gd name="connsiteX18" fmla="*/ 1451429 w 2365829"/>
              <a:gd name="connsiteY18" fmla="*/ 841832 h 1872347"/>
              <a:gd name="connsiteX19" fmla="*/ 1378857 w 2365829"/>
              <a:gd name="connsiteY19" fmla="*/ 856347 h 1872347"/>
              <a:gd name="connsiteX20" fmla="*/ 1349829 w 2365829"/>
              <a:gd name="connsiteY20" fmla="*/ 914404 h 1872347"/>
              <a:gd name="connsiteX21" fmla="*/ 1364343 w 2365829"/>
              <a:gd name="connsiteY21" fmla="*/ 972461 h 1872347"/>
              <a:gd name="connsiteX22" fmla="*/ 1378857 w 2365829"/>
              <a:gd name="connsiteY22" fmla="*/ 1045032 h 1872347"/>
              <a:gd name="connsiteX23" fmla="*/ 1364343 w 2365829"/>
              <a:gd name="connsiteY23" fmla="*/ 1132118 h 1872347"/>
              <a:gd name="connsiteX24" fmla="*/ 1248229 w 2365829"/>
              <a:gd name="connsiteY24" fmla="*/ 1146632 h 1872347"/>
              <a:gd name="connsiteX25" fmla="*/ 1204686 w 2365829"/>
              <a:gd name="connsiteY25" fmla="*/ 1161147 h 1872347"/>
              <a:gd name="connsiteX26" fmla="*/ 1103086 w 2365829"/>
              <a:gd name="connsiteY26" fmla="*/ 1146632 h 1872347"/>
              <a:gd name="connsiteX27" fmla="*/ 972457 w 2365829"/>
              <a:gd name="connsiteY27" fmla="*/ 1074061 h 1872347"/>
              <a:gd name="connsiteX28" fmla="*/ 827314 w 2365829"/>
              <a:gd name="connsiteY28" fmla="*/ 1059547 h 1872347"/>
              <a:gd name="connsiteX29" fmla="*/ 754743 w 2365829"/>
              <a:gd name="connsiteY29" fmla="*/ 1045032 h 1872347"/>
              <a:gd name="connsiteX30" fmla="*/ 725714 w 2365829"/>
              <a:gd name="connsiteY30" fmla="*/ 1001490 h 1872347"/>
              <a:gd name="connsiteX31" fmla="*/ 682171 w 2365829"/>
              <a:gd name="connsiteY31" fmla="*/ 986975 h 1872347"/>
              <a:gd name="connsiteX32" fmla="*/ 638629 w 2365829"/>
              <a:gd name="connsiteY32" fmla="*/ 943432 h 1872347"/>
              <a:gd name="connsiteX33" fmla="*/ 551543 w 2365829"/>
              <a:gd name="connsiteY33" fmla="*/ 914404 h 1872347"/>
              <a:gd name="connsiteX34" fmla="*/ 348343 w 2365829"/>
              <a:gd name="connsiteY34" fmla="*/ 928918 h 1872347"/>
              <a:gd name="connsiteX35" fmla="*/ 304800 w 2365829"/>
              <a:gd name="connsiteY35" fmla="*/ 957947 h 1872347"/>
              <a:gd name="connsiteX36" fmla="*/ 217714 w 2365829"/>
              <a:gd name="connsiteY36" fmla="*/ 1045032 h 1872347"/>
              <a:gd name="connsiteX37" fmla="*/ 188686 w 2365829"/>
              <a:gd name="connsiteY37" fmla="*/ 1161147 h 1872347"/>
              <a:gd name="connsiteX38" fmla="*/ 159657 w 2365829"/>
              <a:gd name="connsiteY38" fmla="*/ 1219204 h 1872347"/>
              <a:gd name="connsiteX39" fmla="*/ 72571 w 2365829"/>
              <a:gd name="connsiteY39" fmla="*/ 1277261 h 1872347"/>
              <a:gd name="connsiteX40" fmla="*/ 29029 w 2365829"/>
              <a:gd name="connsiteY40" fmla="*/ 1364347 h 1872347"/>
              <a:gd name="connsiteX41" fmla="*/ 58057 w 2365829"/>
              <a:gd name="connsiteY41" fmla="*/ 1407890 h 1872347"/>
              <a:gd name="connsiteX42" fmla="*/ 87086 w 2365829"/>
              <a:gd name="connsiteY42" fmla="*/ 1494975 h 1872347"/>
              <a:gd name="connsiteX43" fmla="*/ 43543 w 2365829"/>
              <a:gd name="connsiteY43" fmla="*/ 1785261 h 1872347"/>
              <a:gd name="connsiteX44" fmla="*/ 14514 w 2365829"/>
              <a:gd name="connsiteY44" fmla="*/ 1872347 h 1872347"/>
              <a:gd name="connsiteX45" fmla="*/ 0 w 2365829"/>
              <a:gd name="connsiteY45" fmla="*/ 1872347 h 1872347"/>
              <a:gd name="connsiteX0" fmla="*/ 2264229 w 2365829"/>
              <a:gd name="connsiteY0" fmla="*/ 333832 h 1872347"/>
              <a:gd name="connsiteX1" fmla="*/ 2365829 w 2365829"/>
              <a:gd name="connsiteY1" fmla="*/ 333832 h 1872347"/>
              <a:gd name="connsiteX2" fmla="*/ 2148114 w 2365829"/>
              <a:gd name="connsiteY2" fmla="*/ 290290 h 1872347"/>
              <a:gd name="connsiteX3" fmla="*/ 2133600 w 2365829"/>
              <a:gd name="connsiteY3" fmla="*/ 217718 h 1872347"/>
              <a:gd name="connsiteX4" fmla="*/ 2104571 w 2365829"/>
              <a:gd name="connsiteY4" fmla="*/ 130632 h 1872347"/>
              <a:gd name="connsiteX5" fmla="*/ 2032000 w 2365829"/>
              <a:gd name="connsiteY5" fmla="*/ 4 h 1872347"/>
              <a:gd name="connsiteX6" fmla="*/ 1988457 w 2365829"/>
              <a:gd name="connsiteY6" fmla="*/ 134261 h 1872347"/>
              <a:gd name="connsiteX7" fmla="*/ 1992086 w 2365829"/>
              <a:gd name="connsiteY7" fmla="*/ 119747 h 1872347"/>
              <a:gd name="connsiteX8" fmla="*/ 1930400 w 2365829"/>
              <a:gd name="connsiteY8" fmla="*/ 29032 h 1872347"/>
              <a:gd name="connsiteX9" fmla="*/ 2021114 w 2365829"/>
              <a:gd name="connsiteY9" fmla="*/ 212275 h 1872347"/>
              <a:gd name="connsiteX10" fmla="*/ 1959429 w 2365829"/>
              <a:gd name="connsiteY10" fmla="*/ 203204 h 1872347"/>
              <a:gd name="connsiteX11" fmla="*/ 1886857 w 2365829"/>
              <a:gd name="connsiteY11" fmla="*/ 464461 h 1872347"/>
              <a:gd name="connsiteX12" fmla="*/ 1843314 w 2365829"/>
              <a:gd name="connsiteY12" fmla="*/ 493490 h 1872347"/>
              <a:gd name="connsiteX13" fmla="*/ 1814286 w 2365829"/>
              <a:gd name="connsiteY13" fmla="*/ 537032 h 1872347"/>
              <a:gd name="connsiteX14" fmla="*/ 1727200 w 2365829"/>
              <a:gd name="connsiteY14" fmla="*/ 609604 h 1872347"/>
              <a:gd name="connsiteX15" fmla="*/ 1669143 w 2365829"/>
              <a:gd name="connsiteY15" fmla="*/ 696690 h 1872347"/>
              <a:gd name="connsiteX16" fmla="*/ 1625600 w 2365829"/>
              <a:gd name="connsiteY16" fmla="*/ 740232 h 1872347"/>
              <a:gd name="connsiteX17" fmla="*/ 1509486 w 2365829"/>
              <a:gd name="connsiteY17" fmla="*/ 812804 h 1872347"/>
              <a:gd name="connsiteX18" fmla="*/ 1451429 w 2365829"/>
              <a:gd name="connsiteY18" fmla="*/ 841832 h 1872347"/>
              <a:gd name="connsiteX19" fmla="*/ 1378857 w 2365829"/>
              <a:gd name="connsiteY19" fmla="*/ 856347 h 1872347"/>
              <a:gd name="connsiteX20" fmla="*/ 1349829 w 2365829"/>
              <a:gd name="connsiteY20" fmla="*/ 914404 h 1872347"/>
              <a:gd name="connsiteX21" fmla="*/ 1364343 w 2365829"/>
              <a:gd name="connsiteY21" fmla="*/ 972461 h 1872347"/>
              <a:gd name="connsiteX22" fmla="*/ 1378857 w 2365829"/>
              <a:gd name="connsiteY22" fmla="*/ 1045032 h 1872347"/>
              <a:gd name="connsiteX23" fmla="*/ 1364343 w 2365829"/>
              <a:gd name="connsiteY23" fmla="*/ 1132118 h 1872347"/>
              <a:gd name="connsiteX24" fmla="*/ 1248229 w 2365829"/>
              <a:gd name="connsiteY24" fmla="*/ 1146632 h 1872347"/>
              <a:gd name="connsiteX25" fmla="*/ 1204686 w 2365829"/>
              <a:gd name="connsiteY25" fmla="*/ 1161147 h 1872347"/>
              <a:gd name="connsiteX26" fmla="*/ 1103086 w 2365829"/>
              <a:gd name="connsiteY26" fmla="*/ 1146632 h 1872347"/>
              <a:gd name="connsiteX27" fmla="*/ 972457 w 2365829"/>
              <a:gd name="connsiteY27" fmla="*/ 1074061 h 1872347"/>
              <a:gd name="connsiteX28" fmla="*/ 827314 w 2365829"/>
              <a:gd name="connsiteY28" fmla="*/ 1059547 h 1872347"/>
              <a:gd name="connsiteX29" fmla="*/ 754743 w 2365829"/>
              <a:gd name="connsiteY29" fmla="*/ 1045032 h 1872347"/>
              <a:gd name="connsiteX30" fmla="*/ 725714 w 2365829"/>
              <a:gd name="connsiteY30" fmla="*/ 1001490 h 1872347"/>
              <a:gd name="connsiteX31" fmla="*/ 682171 w 2365829"/>
              <a:gd name="connsiteY31" fmla="*/ 986975 h 1872347"/>
              <a:gd name="connsiteX32" fmla="*/ 638629 w 2365829"/>
              <a:gd name="connsiteY32" fmla="*/ 943432 h 1872347"/>
              <a:gd name="connsiteX33" fmla="*/ 551543 w 2365829"/>
              <a:gd name="connsiteY33" fmla="*/ 914404 h 1872347"/>
              <a:gd name="connsiteX34" fmla="*/ 348343 w 2365829"/>
              <a:gd name="connsiteY34" fmla="*/ 928918 h 1872347"/>
              <a:gd name="connsiteX35" fmla="*/ 304800 w 2365829"/>
              <a:gd name="connsiteY35" fmla="*/ 957947 h 1872347"/>
              <a:gd name="connsiteX36" fmla="*/ 217714 w 2365829"/>
              <a:gd name="connsiteY36" fmla="*/ 1045032 h 1872347"/>
              <a:gd name="connsiteX37" fmla="*/ 188686 w 2365829"/>
              <a:gd name="connsiteY37" fmla="*/ 1161147 h 1872347"/>
              <a:gd name="connsiteX38" fmla="*/ 159657 w 2365829"/>
              <a:gd name="connsiteY38" fmla="*/ 1219204 h 1872347"/>
              <a:gd name="connsiteX39" fmla="*/ 72571 w 2365829"/>
              <a:gd name="connsiteY39" fmla="*/ 1277261 h 1872347"/>
              <a:gd name="connsiteX40" fmla="*/ 29029 w 2365829"/>
              <a:gd name="connsiteY40" fmla="*/ 1364347 h 1872347"/>
              <a:gd name="connsiteX41" fmla="*/ 58057 w 2365829"/>
              <a:gd name="connsiteY41" fmla="*/ 1407890 h 1872347"/>
              <a:gd name="connsiteX42" fmla="*/ 87086 w 2365829"/>
              <a:gd name="connsiteY42" fmla="*/ 1494975 h 1872347"/>
              <a:gd name="connsiteX43" fmla="*/ 43543 w 2365829"/>
              <a:gd name="connsiteY43" fmla="*/ 1785261 h 1872347"/>
              <a:gd name="connsiteX44" fmla="*/ 14514 w 2365829"/>
              <a:gd name="connsiteY44" fmla="*/ 1872347 h 1872347"/>
              <a:gd name="connsiteX45" fmla="*/ 0 w 2365829"/>
              <a:gd name="connsiteY45" fmla="*/ 1872347 h 1872347"/>
              <a:gd name="connsiteX0" fmla="*/ 2264229 w 2365829"/>
              <a:gd name="connsiteY0" fmla="*/ 333832 h 1872347"/>
              <a:gd name="connsiteX1" fmla="*/ 2365829 w 2365829"/>
              <a:gd name="connsiteY1" fmla="*/ 333832 h 1872347"/>
              <a:gd name="connsiteX2" fmla="*/ 2148114 w 2365829"/>
              <a:gd name="connsiteY2" fmla="*/ 290290 h 1872347"/>
              <a:gd name="connsiteX3" fmla="*/ 2133600 w 2365829"/>
              <a:gd name="connsiteY3" fmla="*/ 217718 h 1872347"/>
              <a:gd name="connsiteX4" fmla="*/ 2104571 w 2365829"/>
              <a:gd name="connsiteY4" fmla="*/ 130632 h 1872347"/>
              <a:gd name="connsiteX5" fmla="*/ 2032000 w 2365829"/>
              <a:gd name="connsiteY5" fmla="*/ 4 h 1872347"/>
              <a:gd name="connsiteX6" fmla="*/ 1988457 w 2365829"/>
              <a:gd name="connsiteY6" fmla="*/ 134261 h 1872347"/>
              <a:gd name="connsiteX7" fmla="*/ 1992086 w 2365829"/>
              <a:gd name="connsiteY7" fmla="*/ 119747 h 1872347"/>
              <a:gd name="connsiteX8" fmla="*/ 2014220 w 2365829"/>
              <a:gd name="connsiteY8" fmla="*/ 120472 h 1872347"/>
              <a:gd name="connsiteX9" fmla="*/ 2021114 w 2365829"/>
              <a:gd name="connsiteY9" fmla="*/ 212275 h 1872347"/>
              <a:gd name="connsiteX10" fmla="*/ 1959429 w 2365829"/>
              <a:gd name="connsiteY10" fmla="*/ 203204 h 1872347"/>
              <a:gd name="connsiteX11" fmla="*/ 1886857 w 2365829"/>
              <a:gd name="connsiteY11" fmla="*/ 464461 h 1872347"/>
              <a:gd name="connsiteX12" fmla="*/ 1843314 w 2365829"/>
              <a:gd name="connsiteY12" fmla="*/ 493490 h 1872347"/>
              <a:gd name="connsiteX13" fmla="*/ 1814286 w 2365829"/>
              <a:gd name="connsiteY13" fmla="*/ 537032 h 1872347"/>
              <a:gd name="connsiteX14" fmla="*/ 1727200 w 2365829"/>
              <a:gd name="connsiteY14" fmla="*/ 609604 h 1872347"/>
              <a:gd name="connsiteX15" fmla="*/ 1669143 w 2365829"/>
              <a:gd name="connsiteY15" fmla="*/ 696690 h 1872347"/>
              <a:gd name="connsiteX16" fmla="*/ 1625600 w 2365829"/>
              <a:gd name="connsiteY16" fmla="*/ 740232 h 1872347"/>
              <a:gd name="connsiteX17" fmla="*/ 1509486 w 2365829"/>
              <a:gd name="connsiteY17" fmla="*/ 812804 h 1872347"/>
              <a:gd name="connsiteX18" fmla="*/ 1451429 w 2365829"/>
              <a:gd name="connsiteY18" fmla="*/ 841832 h 1872347"/>
              <a:gd name="connsiteX19" fmla="*/ 1378857 w 2365829"/>
              <a:gd name="connsiteY19" fmla="*/ 856347 h 1872347"/>
              <a:gd name="connsiteX20" fmla="*/ 1349829 w 2365829"/>
              <a:gd name="connsiteY20" fmla="*/ 914404 h 1872347"/>
              <a:gd name="connsiteX21" fmla="*/ 1364343 w 2365829"/>
              <a:gd name="connsiteY21" fmla="*/ 972461 h 1872347"/>
              <a:gd name="connsiteX22" fmla="*/ 1378857 w 2365829"/>
              <a:gd name="connsiteY22" fmla="*/ 1045032 h 1872347"/>
              <a:gd name="connsiteX23" fmla="*/ 1364343 w 2365829"/>
              <a:gd name="connsiteY23" fmla="*/ 1132118 h 1872347"/>
              <a:gd name="connsiteX24" fmla="*/ 1248229 w 2365829"/>
              <a:gd name="connsiteY24" fmla="*/ 1146632 h 1872347"/>
              <a:gd name="connsiteX25" fmla="*/ 1204686 w 2365829"/>
              <a:gd name="connsiteY25" fmla="*/ 1161147 h 1872347"/>
              <a:gd name="connsiteX26" fmla="*/ 1103086 w 2365829"/>
              <a:gd name="connsiteY26" fmla="*/ 1146632 h 1872347"/>
              <a:gd name="connsiteX27" fmla="*/ 972457 w 2365829"/>
              <a:gd name="connsiteY27" fmla="*/ 1074061 h 1872347"/>
              <a:gd name="connsiteX28" fmla="*/ 827314 w 2365829"/>
              <a:gd name="connsiteY28" fmla="*/ 1059547 h 1872347"/>
              <a:gd name="connsiteX29" fmla="*/ 754743 w 2365829"/>
              <a:gd name="connsiteY29" fmla="*/ 1045032 h 1872347"/>
              <a:gd name="connsiteX30" fmla="*/ 725714 w 2365829"/>
              <a:gd name="connsiteY30" fmla="*/ 1001490 h 1872347"/>
              <a:gd name="connsiteX31" fmla="*/ 682171 w 2365829"/>
              <a:gd name="connsiteY31" fmla="*/ 986975 h 1872347"/>
              <a:gd name="connsiteX32" fmla="*/ 638629 w 2365829"/>
              <a:gd name="connsiteY32" fmla="*/ 943432 h 1872347"/>
              <a:gd name="connsiteX33" fmla="*/ 551543 w 2365829"/>
              <a:gd name="connsiteY33" fmla="*/ 914404 h 1872347"/>
              <a:gd name="connsiteX34" fmla="*/ 348343 w 2365829"/>
              <a:gd name="connsiteY34" fmla="*/ 928918 h 1872347"/>
              <a:gd name="connsiteX35" fmla="*/ 304800 w 2365829"/>
              <a:gd name="connsiteY35" fmla="*/ 957947 h 1872347"/>
              <a:gd name="connsiteX36" fmla="*/ 217714 w 2365829"/>
              <a:gd name="connsiteY36" fmla="*/ 1045032 h 1872347"/>
              <a:gd name="connsiteX37" fmla="*/ 188686 w 2365829"/>
              <a:gd name="connsiteY37" fmla="*/ 1161147 h 1872347"/>
              <a:gd name="connsiteX38" fmla="*/ 159657 w 2365829"/>
              <a:gd name="connsiteY38" fmla="*/ 1219204 h 1872347"/>
              <a:gd name="connsiteX39" fmla="*/ 72571 w 2365829"/>
              <a:gd name="connsiteY39" fmla="*/ 1277261 h 1872347"/>
              <a:gd name="connsiteX40" fmla="*/ 29029 w 2365829"/>
              <a:gd name="connsiteY40" fmla="*/ 1364347 h 1872347"/>
              <a:gd name="connsiteX41" fmla="*/ 58057 w 2365829"/>
              <a:gd name="connsiteY41" fmla="*/ 1407890 h 1872347"/>
              <a:gd name="connsiteX42" fmla="*/ 87086 w 2365829"/>
              <a:gd name="connsiteY42" fmla="*/ 1494975 h 1872347"/>
              <a:gd name="connsiteX43" fmla="*/ 43543 w 2365829"/>
              <a:gd name="connsiteY43" fmla="*/ 1785261 h 1872347"/>
              <a:gd name="connsiteX44" fmla="*/ 14514 w 2365829"/>
              <a:gd name="connsiteY44" fmla="*/ 1872347 h 1872347"/>
              <a:gd name="connsiteX45" fmla="*/ 0 w 2365829"/>
              <a:gd name="connsiteY45" fmla="*/ 1872347 h 1872347"/>
              <a:gd name="connsiteX0" fmla="*/ 2271849 w 2373449"/>
              <a:gd name="connsiteY0" fmla="*/ 333832 h 1963787"/>
              <a:gd name="connsiteX1" fmla="*/ 2373449 w 2373449"/>
              <a:gd name="connsiteY1" fmla="*/ 333832 h 1963787"/>
              <a:gd name="connsiteX2" fmla="*/ 2155734 w 2373449"/>
              <a:gd name="connsiteY2" fmla="*/ 290290 h 1963787"/>
              <a:gd name="connsiteX3" fmla="*/ 2141220 w 2373449"/>
              <a:gd name="connsiteY3" fmla="*/ 217718 h 1963787"/>
              <a:gd name="connsiteX4" fmla="*/ 2112191 w 2373449"/>
              <a:gd name="connsiteY4" fmla="*/ 130632 h 1963787"/>
              <a:gd name="connsiteX5" fmla="*/ 2039620 w 2373449"/>
              <a:gd name="connsiteY5" fmla="*/ 4 h 1963787"/>
              <a:gd name="connsiteX6" fmla="*/ 1996077 w 2373449"/>
              <a:gd name="connsiteY6" fmla="*/ 134261 h 1963787"/>
              <a:gd name="connsiteX7" fmla="*/ 1999706 w 2373449"/>
              <a:gd name="connsiteY7" fmla="*/ 119747 h 1963787"/>
              <a:gd name="connsiteX8" fmla="*/ 2021840 w 2373449"/>
              <a:gd name="connsiteY8" fmla="*/ 120472 h 1963787"/>
              <a:gd name="connsiteX9" fmla="*/ 2028734 w 2373449"/>
              <a:gd name="connsiteY9" fmla="*/ 212275 h 1963787"/>
              <a:gd name="connsiteX10" fmla="*/ 1967049 w 2373449"/>
              <a:gd name="connsiteY10" fmla="*/ 203204 h 1963787"/>
              <a:gd name="connsiteX11" fmla="*/ 1894477 w 2373449"/>
              <a:gd name="connsiteY11" fmla="*/ 464461 h 1963787"/>
              <a:gd name="connsiteX12" fmla="*/ 1850934 w 2373449"/>
              <a:gd name="connsiteY12" fmla="*/ 493490 h 1963787"/>
              <a:gd name="connsiteX13" fmla="*/ 1821906 w 2373449"/>
              <a:gd name="connsiteY13" fmla="*/ 537032 h 1963787"/>
              <a:gd name="connsiteX14" fmla="*/ 1734820 w 2373449"/>
              <a:gd name="connsiteY14" fmla="*/ 609604 h 1963787"/>
              <a:gd name="connsiteX15" fmla="*/ 1676763 w 2373449"/>
              <a:gd name="connsiteY15" fmla="*/ 696690 h 1963787"/>
              <a:gd name="connsiteX16" fmla="*/ 1633220 w 2373449"/>
              <a:gd name="connsiteY16" fmla="*/ 740232 h 1963787"/>
              <a:gd name="connsiteX17" fmla="*/ 1517106 w 2373449"/>
              <a:gd name="connsiteY17" fmla="*/ 812804 h 1963787"/>
              <a:gd name="connsiteX18" fmla="*/ 1459049 w 2373449"/>
              <a:gd name="connsiteY18" fmla="*/ 841832 h 1963787"/>
              <a:gd name="connsiteX19" fmla="*/ 1386477 w 2373449"/>
              <a:gd name="connsiteY19" fmla="*/ 856347 h 1963787"/>
              <a:gd name="connsiteX20" fmla="*/ 1357449 w 2373449"/>
              <a:gd name="connsiteY20" fmla="*/ 914404 h 1963787"/>
              <a:gd name="connsiteX21" fmla="*/ 1371963 w 2373449"/>
              <a:gd name="connsiteY21" fmla="*/ 972461 h 1963787"/>
              <a:gd name="connsiteX22" fmla="*/ 1386477 w 2373449"/>
              <a:gd name="connsiteY22" fmla="*/ 1045032 h 1963787"/>
              <a:gd name="connsiteX23" fmla="*/ 1371963 w 2373449"/>
              <a:gd name="connsiteY23" fmla="*/ 1132118 h 1963787"/>
              <a:gd name="connsiteX24" fmla="*/ 1255849 w 2373449"/>
              <a:gd name="connsiteY24" fmla="*/ 1146632 h 1963787"/>
              <a:gd name="connsiteX25" fmla="*/ 1212306 w 2373449"/>
              <a:gd name="connsiteY25" fmla="*/ 1161147 h 1963787"/>
              <a:gd name="connsiteX26" fmla="*/ 1110706 w 2373449"/>
              <a:gd name="connsiteY26" fmla="*/ 1146632 h 1963787"/>
              <a:gd name="connsiteX27" fmla="*/ 980077 w 2373449"/>
              <a:gd name="connsiteY27" fmla="*/ 1074061 h 1963787"/>
              <a:gd name="connsiteX28" fmla="*/ 834934 w 2373449"/>
              <a:gd name="connsiteY28" fmla="*/ 1059547 h 1963787"/>
              <a:gd name="connsiteX29" fmla="*/ 762363 w 2373449"/>
              <a:gd name="connsiteY29" fmla="*/ 1045032 h 1963787"/>
              <a:gd name="connsiteX30" fmla="*/ 733334 w 2373449"/>
              <a:gd name="connsiteY30" fmla="*/ 1001490 h 1963787"/>
              <a:gd name="connsiteX31" fmla="*/ 689791 w 2373449"/>
              <a:gd name="connsiteY31" fmla="*/ 986975 h 1963787"/>
              <a:gd name="connsiteX32" fmla="*/ 646249 w 2373449"/>
              <a:gd name="connsiteY32" fmla="*/ 943432 h 1963787"/>
              <a:gd name="connsiteX33" fmla="*/ 559163 w 2373449"/>
              <a:gd name="connsiteY33" fmla="*/ 914404 h 1963787"/>
              <a:gd name="connsiteX34" fmla="*/ 355963 w 2373449"/>
              <a:gd name="connsiteY34" fmla="*/ 928918 h 1963787"/>
              <a:gd name="connsiteX35" fmla="*/ 312420 w 2373449"/>
              <a:gd name="connsiteY35" fmla="*/ 957947 h 1963787"/>
              <a:gd name="connsiteX36" fmla="*/ 225334 w 2373449"/>
              <a:gd name="connsiteY36" fmla="*/ 1045032 h 1963787"/>
              <a:gd name="connsiteX37" fmla="*/ 196306 w 2373449"/>
              <a:gd name="connsiteY37" fmla="*/ 1161147 h 1963787"/>
              <a:gd name="connsiteX38" fmla="*/ 167277 w 2373449"/>
              <a:gd name="connsiteY38" fmla="*/ 1219204 h 1963787"/>
              <a:gd name="connsiteX39" fmla="*/ 80191 w 2373449"/>
              <a:gd name="connsiteY39" fmla="*/ 1277261 h 1963787"/>
              <a:gd name="connsiteX40" fmla="*/ 36649 w 2373449"/>
              <a:gd name="connsiteY40" fmla="*/ 1364347 h 1963787"/>
              <a:gd name="connsiteX41" fmla="*/ 65677 w 2373449"/>
              <a:gd name="connsiteY41" fmla="*/ 1407890 h 1963787"/>
              <a:gd name="connsiteX42" fmla="*/ 94706 w 2373449"/>
              <a:gd name="connsiteY42" fmla="*/ 1494975 h 1963787"/>
              <a:gd name="connsiteX43" fmla="*/ 51163 w 2373449"/>
              <a:gd name="connsiteY43" fmla="*/ 1785261 h 1963787"/>
              <a:gd name="connsiteX44" fmla="*/ 22134 w 2373449"/>
              <a:gd name="connsiteY44" fmla="*/ 1872347 h 1963787"/>
              <a:gd name="connsiteX45" fmla="*/ 0 w 2373449"/>
              <a:gd name="connsiteY45" fmla="*/ 1963787 h 1963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373449" h="1963787">
                <a:moveTo>
                  <a:pt x="2271849" y="333832"/>
                </a:moveTo>
                <a:lnTo>
                  <a:pt x="2373449" y="333832"/>
                </a:lnTo>
                <a:cubicBezTo>
                  <a:pt x="2334744" y="319318"/>
                  <a:pt x="2194439" y="309642"/>
                  <a:pt x="2155734" y="290290"/>
                </a:cubicBezTo>
                <a:cubicBezTo>
                  <a:pt x="2117029" y="270938"/>
                  <a:pt x="2147711" y="241518"/>
                  <a:pt x="2141220" y="217718"/>
                </a:cubicBezTo>
                <a:cubicBezTo>
                  <a:pt x="2133169" y="188197"/>
                  <a:pt x="2121867" y="159661"/>
                  <a:pt x="2112191" y="130632"/>
                </a:cubicBezTo>
                <a:cubicBezTo>
                  <a:pt x="2093939" y="75878"/>
                  <a:pt x="2058972" y="-601"/>
                  <a:pt x="2039620" y="4"/>
                </a:cubicBezTo>
                <a:cubicBezTo>
                  <a:pt x="2020268" y="609"/>
                  <a:pt x="2002729" y="114304"/>
                  <a:pt x="1996077" y="134261"/>
                </a:cubicBezTo>
                <a:cubicBezTo>
                  <a:pt x="1989425" y="154218"/>
                  <a:pt x="2023896" y="124585"/>
                  <a:pt x="1999706" y="119747"/>
                </a:cubicBezTo>
                <a:cubicBezTo>
                  <a:pt x="2004544" y="148775"/>
                  <a:pt x="2017002" y="105051"/>
                  <a:pt x="2021840" y="120472"/>
                </a:cubicBezTo>
                <a:cubicBezTo>
                  <a:pt x="2026678" y="135893"/>
                  <a:pt x="2037866" y="198486"/>
                  <a:pt x="2028734" y="212275"/>
                </a:cubicBezTo>
                <a:cubicBezTo>
                  <a:pt x="2019602" y="226064"/>
                  <a:pt x="1962211" y="159661"/>
                  <a:pt x="1967049" y="203204"/>
                </a:cubicBezTo>
                <a:cubicBezTo>
                  <a:pt x="1951799" y="431949"/>
                  <a:pt x="2010429" y="381637"/>
                  <a:pt x="1894477" y="464461"/>
                </a:cubicBezTo>
                <a:cubicBezTo>
                  <a:pt x="1880282" y="474600"/>
                  <a:pt x="1865448" y="483814"/>
                  <a:pt x="1850934" y="493490"/>
                </a:cubicBezTo>
                <a:cubicBezTo>
                  <a:pt x="1841258" y="508004"/>
                  <a:pt x="1833073" y="523631"/>
                  <a:pt x="1821906" y="537032"/>
                </a:cubicBezTo>
                <a:cubicBezTo>
                  <a:pt x="1786982" y="578940"/>
                  <a:pt x="1777634" y="581061"/>
                  <a:pt x="1734820" y="609604"/>
                </a:cubicBezTo>
                <a:cubicBezTo>
                  <a:pt x="1715468" y="638633"/>
                  <a:pt x="1701433" y="672021"/>
                  <a:pt x="1676763" y="696690"/>
                </a:cubicBezTo>
                <a:cubicBezTo>
                  <a:pt x="1662249" y="711204"/>
                  <a:pt x="1648989" y="727092"/>
                  <a:pt x="1633220" y="740232"/>
                </a:cubicBezTo>
                <a:cubicBezTo>
                  <a:pt x="1615072" y="755355"/>
                  <a:pt x="1525606" y="808082"/>
                  <a:pt x="1517106" y="812804"/>
                </a:cubicBezTo>
                <a:cubicBezTo>
                  <a:pt x="1498192" y="823312"/>
                  <a:pt x="1479575" y="834990"/>
                  <a:pt x="1459049" y="841832"/>
                </a:cubicBezTo>
                <a:cubicBezTo>
                  <a:pt x="1435645" y="849633"/>
                  <a:pt x="1410668" y="851509"/>
                  <a:pt x="1386477" y="856347"/>
                </a:cubicBezTo>
                <a:cubicBezTo>
                  <a:pt x="1376801" y="875699"/>
                  <a:pt x="1360133" y="892935"/>
                  <a:pt x="1357449" y="914404"/>
                </a:cubicBezTo>
                <a:cubicBezTo>
                  <a:pt x="1354975" y="934198"/>
                  <a:pt x="1367636" y="952988"/>
                  <a:pt x="1371963" y="972461"/>
                </a:cubicBezTo>
                <a:cubicBezTo>
                  <a:pt x="1377314" y="996543"/>
                  <a:pt x="1381639" y="1020842"/>
                  <a:pt x="1386477" y="1045032"/>
                </a:cubicBezTo>
                <a:cubicBezTo>
                  <a:pt x="1381639" y="1074061"/>
                  <a:pt x="1395193" y="1114050"/>
                  <a:pt x="1371963" y="1132118"/>
                </a:cubicBezTo>
                <a:cubicBezTo>
                  <a:pt x="1341174" y="1156065"/>
                  <a:pt x="1294226" y="1139654"/>
                  <a:pt x="1255849" y="1146632"/>
                </a:cubicBezTo>
                <a:cubicBezTo>
                  <a:pt x="1240796" y="1149369"/>
                  <a:pt x="1226820" y="1156309"/>
                  <a:pt x="1212306" y="1161147"/>
                </a:cubicBezTo>
                <a:cubicBezTo>
                  <a:pt x="1178439" y="1156309"/>
                  <a:pt x="1142636" y="1158913"/>
                  <a:pt x="1110706" y="1146632"/>
                </a:cubicBezTo>
                <a:cubicBezTo>
                  <a:pt x="1024823" y="1113600"/>
                  <a:pt x="1050608" y="1084912"/>
                  <a:pt x="980077" y="1074061"/>
                </a:cubicBezTo>
                <a:cubicBezTo>
                  <a:pt x="932020" y="1066668"/>
                  <a:pt x="883315" y="1064385"/>
                  <a:pt x="834934" y="1059547"/>
                </a:cubicBezTo>
                <a:cubicBezTo>
                  <a:pt x="810744" y="1054709"/>
                  <a:pt x="783782" y="1057271"/>
                  <a:pt x="762363" y="1045032"/>
                </a:cubicBezTo>
                <a:cubicBezTo>
                  <a:pt x="747217" y="1036377"/>
                  <a:pt x="746955" y="1012387"/>
                  <a:pt x="733334" y="1001490"/>
                </a:cubicBezTo>
                <a:cubicBezTo>
                  <a:pt x="721387" y="991933"/>
                  <a:pt x="704305" y="991813"/>
                  <a:pt x="689791" y="986975"/>
                </a:cubicBezTo>
                <a:cubicBezTo>
                  <a:pt x="675277" y="972461"/>
                  <a:pt x="664192" y="953400"/>
                  <a:pt x="646249" y="943432"/>
                </a:cubicBezTo>
                <a:cubicBezTo>
                  <a:pt x="619501" y="928572"/>
                  <a:pt x="559163" y="914404"/>
                  <a:pt x="559163" y="914404"/>
                </a:cubicBezTo>
                <a:cubicBezTo>
                  <a:pt x="491430" y="919242"/>
                  <a:pt x="422836" y="917117"/>
                  <a:pt x="355963" y="928918"/>
                </a:cubicBezTo>
                <a:cubicBezTo>
                  <a:pt x="338784" y="931950"/>
                  <a:pt x="326615" y="947808"/>
                  <a:pt x="312420" y="957947"/>
                </a:cubicBezTo>
                <a:cubicBezTo>
                  <a:pt x="243681" y="1007046"/>
                  <a:pt x="265421" y="984903"/>
                  <a:pt x="225334" y="1045032"/>
                </a:cubicBezTo>
                <a:cubicBezTo>
                  <a:pt x="216816" y="1087625"/>
                  <a:pt x="213042" y="1122097"/>
                  <a:pt x="196306" y="1161147"/>
                </a:cubicBezTo>
                <a:cubicBezTo>
                  <a:pt x="187783" y="1181034"/>
                  <a:pt x="182576" y="1203905"/>
                  <a:pt x="167277" y="1219204"/>
                </a:cubicBezTo>
                <a:cubicBezTo>
                  <a:pt x="142607" y="1243873"/>
                  <a:pt x="80191" y="1277261"/>
                  <a:pt x="80191" y="1277261"/>
                </a:cubicBezTo>
                <a:cubicBezTo>
                  <a:pt x="70082" y="1292425"/>
                  <a:pt x="32643" y="1340310"/>
                  <a:pt x="36649" y="1364347"/>
                </a:cubicBezTo>
                <a:cubicBezTo>
                  <a:pt x="39517" y="1381554"/>
                  <a:pt x="58592" y="1391950"/>
                  <a:pt x="65677" y="1407890"/>
                </a:cubicBezTo>
                <a:cubicBezTo>
                  <a:pt x="78104" y="1435851"/>
                  <a:pt x="94706" y="1494975"/>
                  <a:pt x="94706" y="1494975"/>
                </a:cubicBezTo>
                <a:cubicBezTo>
                  <a:pt x="74508" y="1777730"/>
                  <a:pt x="103243" y="1611659"/>
                  <a:pt x="51163" y="1785261"/>
                </a:cubicBezTo>
                <a:cubicBezTo>
                  <a:pt x="25457" y="1870949"/>
                  <a:pt x="50217" y="1816183"/>
                  <a:pt x="22134" y="1872347"/>
                </a:cubicBezTo>
                <a:lnTo>
                  <a:pt x="0" y="1963787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5823858" y="2971800"/>
            <a:ext cx="448576" cy="598715"/>
          </a:xfrm>
          <a:custGeom>
            <a:avLst/>
            <a:gdLst>
              <a:gd name="connsiteX0" fmla="*/ 0 w 598101"/>
              <a:gd name="connsiteY0" fmla="*/ 0 h 798286"/>
              <a:gd name="connsiteX1" fmla="*/ 0 w 598101"/>
              <a:gd name="connsiteY1" fmla="*/ 0 h 798286"/>
              <a:gd name="connsiteX2" fmla="*/ 188686 w 598101"/>
              <a:gd name="connsiteY2" fmla="*/ 159657 h 798286"/>
              <a:gd name="connsiteX3" fmla="*/ 304800 w 598101"/>
              <a:gd name="connsiteY3" fmla="*/ 217714 h 798286"/>
              <a:gd name="connsiteX4" fmla="*/ 362857 w 598101"/>
              <a:gd name="connsiteY4" fmla="*/ 304800 h 798286"/>
              <a:gd name="connsiteX5" fmla="*/ 420914 w 598101"/>
              <a:gd name="connsiteY5" fmla="*/ 348343 h 798286"/>
              <a:gd name="connsiteX6" fmla="*/ 478971 w 598101"/>
              <a:gd name="connsiteY6" fmla="*/ 435429 h 798286"/>
              <a:gd name="connsiteX7" fmla="*/ 566057 w 598101"/>
              <a:gd name="connsiteY7" fmla="*/ 551543 h 798286"/>
              <a:gd name="connsiteX8" fmla="*/ 595086 w 598101"/>
              <a:gd name="connsiteY8" fmla="*/ 798286 h 798286"/>
              <a:gd name="connsiteX9" fmla="*/ 595086 w 598101"/>
              <a:gd name="connsiteY9" fmla="*/ 798286 h 79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8101" h="798286">
                <a:moveTo>
                  <a:pt x="0" y="0"/>
                </a:moveTo>
                <a:lnTo>
                  <a:pt x="0" y="0"/>
                </a:lnTo>
                <a:cubicBezTo>
                  <a:pt x="62895" y="53219"/>
                  <a:pt x="121643" y="111769"/>
                  <a:pt x="188686" y="159657"/>
                </a:cubicBezTo>
                <a:cubicBezTo>
                  <a:pt x="223899" y="184809"/>
                  <a:pt x="304800" y="217714"/>
                  <a:pt x="304800" y="217714"/>
                </a:cubicBezTo>
                <a:cubicBezTo>
                  <a:pt x="324152" y="246743"/>
                  <a:pt x="334947" y="283867"/>
                  <a:pt x="362857" y="304800"/>
                </a:cubicBezTo>
                <a:cubicBezTo>
                  <a:pt x="382209" y="319314"/>
                  <a:pt x="404843" y="330263"/>
                  <a:pt x="420914" y="348343"/>
                </a:cubicBezTo>
                <a:cubicBezTo>
                  <a:pt x="444092" y="374419"/>
                  <a:pt x="457177" y="408186"/>
                  <a:pt x="478971" y="435429"/>
                </a:cubicBezTo>
                <a:cubicBezTo>
                  <a:pt x="547925" y="521622"/>
                  <a:pt x="519844" y="482224"/>
                  <a:pt x="566057" y="551543"/>
                </a:cubicBezTo>
                <a:cubicBezTo>
                  <a:pt x="611915" y="689117"/>
                  <a:pt x="595086" y="608030"/>
                  <a:pt x="595086" y="798286"/>
                </a:cubicBezTo>
                <a:lnTo>
                  <a:pt x="595086" y="798286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grpSp>
        <p:nvGrpSpPr>
          <p:cNvPr id="287" name="Группа 286"/>
          <p:cNvGrpSpPr/>
          <p:nvPr/>
        </p:nvGrpSpPr>
        <p:grpSpPr>
          <a:xfrm>
            <a:off x="5341119" y="2933650"/>
            <a:ext cx="939403" cy="330413"/>
            <a:chOff x="3660992" y="917545"/>
            <a:chExt cx="1252537" cy="440550"/>
          </a:xfrm>
        </p:grpSpPr>
        <p:sp>
          <p:nvSpPr>
            <p:cNvPr id="288" name="TextBox 23"/>
            <p:cNvSpPr txBox="1"/>
            <p:nvPr/>
          </p:nvSpPr>
          <p:spPr bwMode="auto">
            <a:xfrm>
              <a:off x="3921652" y="1029799"/>
              <a:ext cx="422209" cy="3282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89" name="TextBox 23"/>
            <p:cNvSpPr txBox="1"/>
            <p:nvPr/>
          </p:nvSpPr>
          <p:spPr bwMode="auto">
            <a:xfrm>
              <a:off x="4258273" y="1037047"/>
              <a:ext cx="422109" cy="307775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90" name="TextBox 10"/>
            <p:cNvSpPr txBox="1"/>
            <p:nvPr/>
          </p:nvSpPr>
          <p:spPr bwMode="auto">
            <a:xfrm>
              <a:off x="3660992" y="917545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Киришский  р-н</a:t>
              </a:r>
            </a:p>
          </p:txBody>
        </p:sp>
      </p:grpSp>
      <p:sp>
        <p:nvSpPr>
          <p:cNvPr id="153" name="Прямоугольник 152"/>
          <p:cNvSpPr/>
          <p:nvPr/>
        </p:nvSpPr>
        <p:spPr bwMode="auto">
          <a:xfrm>
            <a:off x="5418287" y="3363961"/>
            <a:ext cx="843542" cy="158351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15614/62456</a:t>
            </a:r>
          </a:p>
        </p:txBody>
      </p:sp>
      <p:sp>
        <p:nvSpPr>
          <p:cNvPr id="218" name="Скругленный прямоугольник 217"/>
          <p:cNvSpPr/>
          <p:nvPr/>
        </p:nvSpPr>
        <p:spPr>
          <a:xfrm>
            <a:off x="5923360" y="3198019"/>
            <a:ext cx="286940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</a:p>
        </p:txBody>
      </p:sp>
      <p:grpSp>
        <p:nvGrpSpPr>
          <p:cNvPr id="303" name="Группа 302"/>
          <p:cNvGrpSpPr/>
          <p:nvPr/>
        </p:nvGrpSpPr>
        <p:grpSpPr>
          <a:xfrm>
            <a:off x="6603828" y="2079236"/>
            <a:ext cx="939403" cy="355464"/>
            <a:chOff x="3660992" y="917545"/>
            <a:chExt cx="1252537" cy="473953"/>
          </a:xfrm>
        </p:grpSpPr>
        <p:sp>
          <p:nvSpPr>
            <p:cNvPr id="304" name="TextBox 23"/>
            <p:cNvSpPr txBox="1"/>
            <p:nvPr/>
          </p:nvSpPr>
          <p:spPr bwMode="auto">
            <a:xfrm>
              <a:off x="3790921" y="1063203"/>
              <a:ext cx="519537" cy="3282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/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305" name="TextBox 23"/>
            <p:cNvSpPr txBox="1"/>
            <p:nvPr/>
          </p:nvSpPr>
          <p:spPr bwMode="auto">
            <a:xfrm>
              <a:off x="4196651" y="1064268"/>
              <a:ext cx="422109" cy="307777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306" name="TextBox 10"/>
            <p:cNvSpPr txBox="1"/>
            <p:nvPr/>
          </p:nvSpPr>
          <p:spPr bwMode="auto">
            <a:xfrm>
              <a:off x="3660992" y="917545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Тихвинский  р-н</a:t>
              </a:r>
            </a:p>
          </p:txBody>
        </p:sp>
      </p:grpSp>
      <p:grpSp>
        <p:nvGrpSpPr>
          <p:cNvPr id="295" name="Группа 294"/>
          <p:cNvGrpSpPr/>
          <p:nvPr/>
        </p:nvGrpSpPr>
        <p:grpSpPr>
          <a:xfrm>
            <a:off x="6299931" y="1051323"/>
            <a:ext cx="939403" cy="355464"/>
            <a:chOff x="3660992" y="917545"/>
            <a:chExt cx="1252537" cy="473953"/>
          </a:xfrm>
        </p:grpSpPr>
        <p:sp>
          <p:nvSpPr>
            <p:cNvPr id="296" name="TextBox 23"/>
            <p:cNvSpPr txBox="1"/>
            <p:nvPr/>
          </p:nvSpPr>
          <p:spPr bwMode="auto">
            <a:xfrm>
              <a:off x="3888249" y="1063203"/>
              <a:ext cx="422209" cy="3282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97" name="TextBox 23"/>
            <p:cNvSpPr txBox="1"/>
            <p:nvPr/>
          </p:nvSpPr>
          <p:spPr bwMode="auto">
            <a:xfrm>
              <a:off x="4220036" y="1060312"/>
              <a:ext cx="422109" cy="307777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98" name="TextBox 10"/>
            <p:cNvSpPr txBox="1"/>
            <p:nvPr/>
          </p:nvSpPr>
          <p:spPr bwMode="auto">
            <a:xfrm>
              <a:off x="3660992" y="917545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Лодейнопольский  р-н</a:t>
              </a:r>
            </a:p>
          </p:txBody>
        </p:sp>
      </p:grpSp>
      <p:sp>
        <p:nvSpPr>
          <p:cNvPr id="24" name="Полилиния 23"/>
          <p:cNvSpPr/>
          <p:nvPr/>
        </p:nvSpPr>
        <p:spPr>
          <a:xfrm>
            <a:off x="2862943" y="2090057"/>
            <a:ext cx="816430" cy="827315"/>
          </a:xfrm>
          <a:custGeom>
            <a:avLst/>
            <a:gdLst>
              <a:gd name="connsiteX0" fmla="*/ 0 w 1088573"/>
              <a:gd name="connsiteY0" fmla="*/ 0 h 1103086"/>
              <a:gd name="connsiteX1" fmla="*/ 0 w 1088573"/>
              <a:gd name="connsiteY1" fmla="*/ 0 h 1103086"/>
              <a:gd name="connsiteX2" fmla="*/ 377372 w 1088573"/>
              <a:gd name="connsiteY2" fmla="*/ 101600 h 1103086"/>
              <a:gd name="connsiteX3" fmla="*/ 435429 w 1088573"/>
              <a:gd name="connsiteY3" fmla="*/ 130628 h 1103086"/>
              <a:gd name="connsiteX4" fmla="*/ 478972 w 1088573"/>
              <a:gd name="connsiteY4" fmla="*/ 174171 h 1103086"/>
              <a:gd name="connsiteX5" fmla="*/ 522514 w 1088573"/>
              <a:gd name="connsiteY5" fmla="*/ 203200 h 1103086"/>
              <a:gd name="connsiteX6" fmla="*/ 580572 w 1088573"/>
              <a:gd name="connsiteY6" fmla="*/ 261257 h 1103086"/>
              <a:gd name="connsiteX7" fmla="*/ 696686 w 1088573"/>
              <a:gd name="connsiteY7" fmla="*/ 290286 h 1103086"/>
              <a:gd name="connsiteX8" fmla="*/ 783772 w 1088573"/>
              <a:gd name="connsiteY8" fmla="*/ 333828 h 1103086"/>
              <a:gd name="connsiteX9" fmla="*/ 899886 w 1088573"/>
              <a:gd name="connsiteY9" fmla="*/ 420914 h 1103086"/>
              <a:gd name="connsiteX10" fmla="*/ 957943 w 1088573"/>
              <a:gd name="connsiteY10" fmla="*/ 508000 h 1103086"/>
              <a:gd name="connsiteX11" fmla="*/ 986972 w 1088573"/>
              <a:gd name="connsiteY11" fmla="*/ 551543 h 1103086"/>
              <a:gd name="connsiteX12" fmla="*/ 1016000 w 1088573"/>
              <a:gd name="connsiteY12" fmla="*/ 653143 h 1103086"/>
              <a:gd name="connsiteX13" fmla="*/ 1045029 w 1088573"/>
              <a:gd name="connsiteY13" fmla="*/ 696686 h 1103086"/>
              <a:gd name="connsiteX14" fmla="*/ 1074057 w 1088573"/>
              <a:gd name="connsiteY14" fmla="*/ 783771 h 1103086"/>
              <a:gd name="connsiteX15" fmla="*/ 1088572 w 1088573"/>
              <a:gd name="connsiteY15" fmla="*/ 1103086 h 1103086"/>
              <a:gd name="connsiteX16" fmla="*/ 1088572 w 1088573"/>
              <a:gd name="connsiteY16" fmla="*/ 1103086 h 1103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88573" h="1103086">
                <a:moveTo>
                  <a:pt x="0" y="0"/>
                </a:moveTo>
                <a:lnTo>
                  <a:pt x="0" y="0"/>
                </a:lnTo>
                <a:cubicBezTo>
                  <a:pt x="125791" y="33867"/>
                  <a:pt x="252596" y="64167"/>
                  <a:pt x="377372" y="101600"/>
                </a:cubicBezTo>
                <a:cubicBezTo>
                  <a:pt x="398096" y="107817"/>
                  <a:pt x="417823" y="118052"/>
                  <a:pt x="435429" y="130628"/>
                </a:cubicBezTo>
                <a:cubicBezTo>
                  <a:pt x="452132" y="142559"/>
                  <a:pt x="463203" y="161030"/>
                  <a:pt x="478972" y="174171"/>
                </a:cubicBezTo>
                <a:cubicBezTo>
                  <a:pt x="492373" y="185338"/>
                  <a:pt x="509270" y="191848"/>
                  <a:pt x="522514" y="203200"/>
                </a:cubicBezTo>
                <a:cubicBezTo>
                  <a:pt x="543294" y="221011"/>
                  <a:pt x="556093" y="249017"/>
                  <a:pt x="580572" y="261257"/>
                </a:cubicBezTo>
                <a:cubicBezTo>
                  <a:pt x="616256" y="279099"/>
                  <a:pt x="696686" y="290286"/>
                  <a:pt x="696686" y="290286"/>
                </a:cubicBezTo>
                <a:cubicBezTo>
                  <a:pt x="821488" y="373485"/>
                  <a:pt x="663576" y="273729"/>
                  <a:pt x="783772" y="333828"/>
                </a:cubicBezTo>
                <a:cubicBezTo>
                  <a:pt x="809474" y="346679"/>
                  <a:pt x="891152" y="411209"/>
                  <a:pt x="899886" y="420914"/>
                </a:cubicBezTo>
                <a:cubicBezTo>
                  <a:pt x="923225" y="446846"/>
                  <a:pt x="938591" y="478971"/>
                  <a:pt x="957943" y="508000"/>
                </a:cubicBezTo>
                <a:lnTo>
                  <a:pt x="986972" y="551543"/>
                </a:lnTo>
                <a:cubicBezTo>
                  <a:pt x="996648" y="585410"/>
                  <a:pt x="1002919" y="620440"/>
                  <a:pt x="1016000" y="653143"/>
                </a:cubicBezTo>
                <a:cubicBezTo>
                  <a:pt x="1022479" y="669339"/>
                  <a:pt x="1037944" y="680745"/>
                  <a:pt x="1045029" y="696686"/>
                </a:cubicBezTo>
                <a:cubicBezTo>
                  <a:pt x="1057456" y="724647"/>
                  <a:pt x="1074057" y="783771"/>
                  <a:pt x="1074057" y="783771"/>
                </a:cubicBezTo>
                <a:cubicBezTo>
                  <a:pt x="1089055" y="1083721"/>
                  <a:pt x="1088572" y="977174"/>
                  <a:pt x="1088572" y="1103086"/>
                </a:cubicBezTo>
                <a:lnTo>
                  <a:pt x="1088572" y="1103086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3004458" y="2721429"/>
            <a:ext cx="500855" cy="489907"/>
          </a:xfrm>
          <a:custGeom>
            <a:avLst/>
            <a:gdLst>
              <a:gd name="connsiteX0" fmla="*/ 0 w 667807"/>
              <a:gd name="connsiteY0" fmla="*/ 0 h 653209"/>
              <a:gd name="connsiteX1" fmla="*/ 0 w 667807"/>
              <a:gd name="connsiteY1" fmla="*/ 0 h 653209"/>
              <a:gd name="connsiteX2" fmla="*/ 246743 w 667807"/>
              <a:gd name="connsiteY2" fmla="*/ 246743 h 653209"/>
              <a:gd name="connsiteX3" fmla="*/ 333828 w 667807"/>
              <a:gd name="connsiteY3" fmla="*/ 319315 h 653209"/>
              <a:gd name="connsiteX4" fmla="*/ 406400 w 667807"/>
              <a:gd name="connsiteY4" fmla="*/ 420915 h 653209"/>
              <a:gd name="connsiteX5" fmla="*/ 435428 w 667807"/>
              <a:gd name="connsiteY5" fmla="*/ 478972 h 653209"/>
              <a:gd name="connsiteX6" fmla="*/ 551543 w 667807"/>
              <a:gd name="connsiteY6" fmla="*/ 609600 h 653209"/>
              <a:gd name="connsiteX7" fmla="*/ 595086 w 667807"/>
              <a:gd name="connsiteY7" fmla="*/ 638629 h 653209"/>
              <a:gd name="connsiteX8" fmla="*/ 638628 w 667807"/>
              <a:gd name="connsiteY8" fmla="*/ 653143 h 653209"/>
              <a:gd name="connsiteX9" fmla="*/ 638628 w 667807"/>
              <a:gd name="connsiteY9" fmla="*/ 580572 h 653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7807" h="653209">
                <a:moveTo>
                  <a:pt x="0" y="0"/>
                </a:moveTo>
                <a:lnTo>
                  <a:pt x="0" y="0"/>
                </a:lnTo>
                <a:cubicBezTo>
                  <a:pt x="82248" y="82248"/>
                  <a:pt x="162414" y="166631"/>
                  <a:pt x="246743" y="246743"/>
                </a:cubicBezTo>
                <a:cubicBezTo>
                  <a:pt x="350110" y="344942"/>
                  <a:pt x="227653" y="195444"/>
                  <a:pt x="333828" y="319315"/>
                </a:cubicBezTo>
                <a:cubicBezTo>
                  <a:pt x="347178" y="334890"/>
                  <a:pt x="393273" y="397942"/>
                  <a:pt x="406400" y="420915"/>
                </a:cubicBezTo>
                <a:cubicBezTo>
                  <a:pt x="417135" y="439701"/>
                  <a:pt x="424693" y="460186"/>
                  <a:pt x="435428" y="478972"/>
                </a:cubicBezTo>
                <a:cubicBezTo>
                  <a:pt x="462276" y="525956"/>
                  <a:pt x="510846" y="582469"/>
                  <a:pt x="551543" y="609600"/>
                </a:cubicBezTo>
                <a:cubicBezTo>
                  <a:pt x="566057" y="619276"/>
                  <a:pt x="578753" y="632504"/>
                  <a:pt x="595086" y="638629"/>
                </a:cubicBezTo>
                <a:cubicBezTo>
                  <a:pt x="638850" y="655041"/>
                  <a:pt x="707347" y="653143"/>
                  <a:pt x="638628" y="653143"/>
                </a:cubicBezTo>
                <a:lnTo>
                  <a:pt x="638628" y="580572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1771650" y="3744234"/>
            <a:ext cx="114300" cy="706322"/>
          </a:xfrm>
          <a:custGeom>
            <a:avLst/>
            <a:gdLst>
              <a:gd name="connsiteX0" fmla="*/ 85725 w 152400"/>
              <a:gd name="connsiteY0" fmla="*/ 0 h 933450"/>
              <a:gd name="connsiteX1" fmla="*/ 85725 w 152400"/>
              <a:gd name="connsiteY1" fmla="*/ 0 h 933450"/>
              <a:gd name="connsiteX2" fmla="*/ 114300 w 152400"/>
              <a:gd name="connsiteY2" fmla="*/ 133350 h 933450"/>
              <a:gd name="connsiteX3" fmla="*/ 123825 w 152400"/>
              <a:gd name="connsiteY3" fmla="*/ 171450 h 933450"/>
              <a:gd name="connsiteX4" fmla="*/ 152400 w 152400"/>
              <a:gd name="connsiteY4" fmla="*/ 609600 h 933450"/>
              <a:gd name="connsiteX5" fmla="*/ 133350 w 152400"/>
              <a:gd name="connsiteY5" fmla="*/ 847725 h 933450"/>
              <a:gd name="connsiteX6" fmla="*/ 123825 w 152400"/>
              <a:gd name="connsiteY6" fmla="*/ 895350 h 933450"/>
              <a:gd name="connsiteX7" fmla="*/ 95250 w 152400"/>
              <a:gd name="connsiteY7" fmla="*/ 904875 h 933450"/>
              <a:gd name="connsiteX8" fmla="*/ 9525 w 152400"/>
              <a:gd name="connsiteY8" fmla="*/ 923925 h 933450"/>
              <a:gd name="connsiteX9" fmla="*/ 0 w 152400"/>
              <a:gd name="connsiteY9" fmla="*/ 933450 h 933450"/>
              <a:gd name="connsiteX10" fmla="*/ 9525 w 152400"/>
              <a:gd name="connsiteY10" fmla="*/ 933450 h 933450"/>
              <a:gd name="connsiteX0" fmla="*/ 85725 w 152400"/>
              <a:gd name="connsiteY0" fmla="*/ 8313 h 941763"/>
              <a:gd name="connsiteX1" fmla="*/ 2598 w 152400"/>
              <a:gd name="connsiteY1" fmla="*/ 0 h 941763"/>
              <a:gd name="connsiteX2" fmla="*/ 114300 w 152400"/>
              <a:gd name="connsiteY2" fmla="*/ 141663 h 941763"/>
              <a:gd name="connsiteX3" fmla="*/ 123825 w 152400"/>
              <a:gd name="connsiteY3" fmla="*/ 179763 h 941763"/>
              <a:gd name="connsiteX4" fmla="*/ 152400 w 152400"/>
              <a:gd name="connsiteY4" fmla="*/ 617913 h 941763"/>
              <a:gd name="connsiteX5" fmla="*/ 133350 w 152400"/>
              <a:gd name="connsiteY5" fmla="*/ 856038 h 941763"/>
              <a:gd name="connsiteX6" fmla="*/ 123825 w 152400"/>
              <a:gd name="connsiteY6" fmla="*/ 903663 h 941763"/>
              <a:gd name="connsiteX7" fmla="*/ 95250 w 152400"/>
              <a:gd name="connsiteY7" fmla="*/ 913188 h 941763"/>
              <a:gd name="connsiteX8" fmla="*/ 9525 w 152400"/>
              <a:gd name="connsiteY8" fmla="*/ 932238 h 941763"/>
              <a:gd name="connsiteX9" fmla="*/ 0 w 152400"/>
              <a:gd name="connsiteY9" fmla="*/ 941763 h 941763"/>
              <a:gd name="connsiteX10" fmla="*/ 9525 w 152400"/>
              <a:gd name="connsiteY10" fmla="*/ 941763 h 941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2400" h="941763">
                <a:moveTo>
                  <a:pt x="85725" y="8313"/>
                </a:moveTo>
                <a:lnTo>
                  <a:pt x="2598" y="0"/>
                </a:lnTo>
                <a:cubicBezTo>
                  <a:pt x="12123" y="44450"/>
                  <a:pt x="94096" y="111703"/>
                  <a:pt x="114300" y="141663"/>
                </a:cubicBezTo>
                <a:cubicBezTo>
                  <a:pt x="134504" y="171623"/>
                  <a:pt x="122781" y="166714"/>
                  <a:pt x="123825" y="179763"/>
                </a:cubicBezTo>
                <a:cubicBezTo>
                  <a:pt x="135497" y="325657"/>
                  <a:pt x="142875" y="471863"/>
                  <a:pt x="152400" y="617913"/>
                </a:cubicBezTo>
                <a:cubicBezTo>
                  <a:pt x="145373" y="744397"/>
                  <a:pt x="149501" y="759130"/>
                  <a:pt x="133350" y="856038"/>
                </a:cubicBezTo>
                <a:cubicBezTo>
                  <a:pt x="130688" y="872007"/>
                  <a:pt x="132805" y="890193"/>
                  <a:pt x="123825" y="903663"/>
                </a:cubicBezTo>
                <a:cubicBezTo>
                  <a:pt x="118256" y="912017"/>
                  <a:pt x="105051" y="911010"/>
                  <a:pt x="95250" y="913188"/>
                </a:cubicBezTo>
                <a:cubicBezTo>
                  <a:pt x="68910" y="919041"/>
                  <a:pt x="35256" y="919373"/>
                  <a:pt x="9525" y="932238"/>
                </a:cubicBezTo>
                <a:cubicBezTo>
                  <a:pt x="5509" y="934246"/>
                  <a:pt x="3175" y="938588"/>
                  <a:pt x="0" y="941763"/>
                </a:cubicBezTo>
                <a:lnTo>
                  <a:pt x="9525" y="941763"/>
                </a:ln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grpSp>
        <p:nvGrpSpPr>
          <p:cNvPr id="263" name="Группа 262"/>
          <p:cNvGrpSpPr/>
          <p:nvPr/>
        </p:nvGrpSpPr>
        <p:grpSpPr>
          <a:xfrm>
            <a:off x="869635" y="3598742"/>
            <a:ext cx="939403" cy="355757"/>
            <a:chOff x="3660992" y="917545"/>
            <a:chExt cx="1252537" cy="474343"/>
          </a:xfrm>
        </p:grpSpPr>
        <p:sp>
          <p:nvSpPr>
            <p:cNvPr id="264" name="TextBox 23"/>
            <p:cNvSpPr txBox="1"/>
            <p:nvPr/>
          </p:nvSpPr>
          <p:spPr bwMode="auto">
            <a:xfrm>
              <a:off x="3893844" y="1063593"/>
              <a:ext cx="422209" cy="3282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65" name="TextBox 23"/>
            <p:cNvSpPr txBox="1"/>
            <p:nvPr/>
          </p:nvSpPr>
          <p:spPr bwMode="auto">
            <a:xfrm>
              <a:off x="4216347" y="1067454"/>
              <a:ext cx="422109" cy="307776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66" name="TextBox 10"/>
            <p:cNvSpPr txBox="1"/>
            <p:nvPr/>
          </p:nvSpPr>
          <p:spPr bwMode="auto">
            <a:xfrm>
              <a:off x="3660992" y="917545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Сланцевский   р-н</a:t>
              </a:r>
            </a:p>
          </p:txBody>
        </p:sp>
      </p:grpSp>
      <p:sp>
        <p:nvSpPr>
          <p:cNvPr id="198" name="Прямоугольник 197"/>
          <p:cNvSpPr/>
          <p:nvPr/>
        </p:nvSpPr>
        <p:spPr bwMode="auto">
          <a:xfrm>
            <a:off x="1948102" y="3596070"/>
            <a:ext cx="684203" cy="161913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12918/51675</a:t>
            </a:r>
          </a:p>
        </p:txBody>
      </p:sp>
      <p:grpSp>
        <p:nvGrpSpPr>
          <p:cNvPr id="271" name="Группа 270"/>
          <p:cNvGrpSpPr/>
          <p:nvPr/>
        </p:nvGrpSpPr>
        <p:grpSpPr>
          <a:xfrm>
            <a:off x="2705544" y="2920216"/>
            <a:ext cx="939403" cy="368345"/>
            <a:chOff x="3660992" y="917545"/>
            <a:chExt cx="1252537" cy="491125"/>
          </a:xfrm>
        </p:grpSpPr>
        <p:sp>
          <p:nvSpPr>
            <p:cNvPr id="272" name="TextBox 23"/>
            <p:cNvSpPr txBox="1"/>
            <p:nvPr/>
          </p:nvSpPr>
          <p:spPr bwMode="auto">
            <a:xfrm>
              <a:off x="3896835" y="1080374"/>
              <a:ext cx="422209" cy="3282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74" name="TextBox 10"/>
            <p:cNvSpPr txBox="1"/>
            <p:nvPr/>
          </p:nvSpPr>
          <p:spPr bwMode="auto">
            <a:xfrm>
              <a:off x="3660992" y="917545"/>
              <a:ext cx="1252537" cy="225703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Гатчинский  р-н</a:t>
              </a:r>
            </a:p>
          </p:txBody>
        </p:sp>
        <p:sp>
          <p:nvSpPr>
            <p:cNvPr id="273" name="TextBox 23"/>
            <p:cNvSpPr txBox="1"/>
            <p:nvPr/>
          </p:nvSpPr>
          <p:spPr bwMode="auto">
            <a:xfrm>
              <a:off x="4193055" y="1084898"/>
              <a:ext cx="422109" cy="307775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</p:grpSp>
      <p:sp>
        <p:nvSpPr>
          <p:cNvPr id="212" name="Скругленный прямоугольник 211"/>
          <p:cNvSpPr/>
          <p:nvPr/>
        </p:nvSpPr>
        <p:spPr>
          <a:xfrm>
            <a:off x="3253979" y="3240882"/>
            <a:ext cx="286940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65%</a:t>
            </a:r>
          </a:p>
        </p:txBody>
      </p:sp>
      <p:sp>
        <p:nvSpPr>
          <p:cNvPr id="133" name="Прямоугольник 132"/>
          <p:cNvSpPr/>
          <p:nvPr/>
        </p:nvSpPr>
        <p:spPr bwMode="auto">
          <a:xfrm>
            <a:off x="2266950" y="4137422"/>
            <a:ext cx="433388" cy="14421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1260</a:t>
            </a:r>
            <a:r>
              <a:rPr lang="en-US" sz="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</a:p>
        </p:txBody>
      </p:sp>
      <p:sp>
        <p:nvSpPr>
          <p:cNvPr id="156" name="Прямоугольник 155"/>
          <p:cNvSpPr/>
          <p:nvPr/>
        </p:nvSpPr>
        <p:spPr bwMode="auto">
          <a:xfrm>
            <a:off x="2251507" y="4320943"/>
            <a:ext cx="732687" cy="135000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18219/72879</a:t>
            </a:r>
          </a:p>
        </p:txBody>
      </p:sp>
      <p:sp>
        <p:nvSpPr>
          <p:cNvPr id="214" name="Скругленный прямоугольник 213"/>
          <p:cNvSpPr/>
          <p:nvPr/>
        </p:nvSpPr>
        <p:spPr>
          <a:xfrm>
            <a:off x="2700338" y="4131469"/>
            <a:ext cx="286941" cy="1404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</a:p>
        </p:txBody>
      </p:sp>
      <p:grpSp>
        <p:nvGrpSpPr>
          <p:cNvPr id="275" name="Группа 274"/>
          <p:cNvGrpSpPr/>
          <p:nvPr/>
        </p:nvGrpSpPr>
        <p:grpSpPr>
          <a:xfrm>
            <a:off x="2193132" y="3838015"/>
            <a:ext cx="939403" cy="364401"/>
            <a:chOff x="3660992" y="917545"/>
            <a:chExt cx="1252537" cy="485867"/>
          </a:xfrm>
        </p:grpSpPr>
        <p:sp>
          <p:nvSpPr>
            <p:cNvPr id="276" name="TextBox 23"/>
            <p:cNvSpPr txBox="1"/>
            <p:nvPr/>
          </p:nvSpPr>
          <p:spPr bwMode="auto">
            <a:xfrm>
              <a:off x="3891687" y="1075118"/>
              <a:ext cx="422209" cy="32829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277" name="TextBox 23"/>
            <p:cNvSpPr txBox="1"/>
            <p:nvPr/>
          </p:nvSpPr>
          <p:spPr bwMode="auto">
            <a:xfrm>
              <a:off x="4236087" y="1078859"/>
              <a:ext cx="422109" cy="307775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278" name="TextBox 10"/>
            <p:cNvSpPr txBox="1"/>
            <p:nvPr/>
          </p:nvSpPr>
          <p:spPr bwMode="auto">
            <a:xfrm>
              <a:off x="3660992" y="917545"/>
              <a:ext cx="1252537" cy="225702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Лужский  р-н</a:t>
              </a:r>
            </a:p>
          </p:txBody>
        </p:sp>
      </p:grpSp>
      <p:sp>
        <p:nvSpPr>
          <p:cNvPr id="199" name="Прямоугольник 198"/>
          <p:cNvSpPr/>
          <p:nvPr/>
        </p:nvSpPr>
        <p:spPr bwMode="auto">
          <a:xfrm>
            <a:off x="2725584" y="3406303"/>
            <a:ext cx="831802" cy="170615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7" tIns="34289" rIns="68577" bIns="34289" anchor="ctr"/>
          <a:lstStyle/>
          <a:p>
            <a:pPr algn="ctr">
              <a:defRPr/>
            </a:pPr>
            <a:r>
              <a:rPr lang="ru-RU" sz="5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61063/24425</a:t>
            </a:r>
          </a:p>
        </p:txBody>
      </p:sp>
      <p:grpSp>
        <p:nvGrpSpPr>
          <p:cNvPr id="185" name="Группа 184"/>
          <p:cNvGrpSpPr/>
          <p:nvPr/>
        </p:nvGrpSpPr>
        <p:grpSpPr>
          <a:xfrm>
            <a:off x="3195770" y="1642828"/>
            <a:ext cx="939403" cy="356959"/>
            <a:chOff x="3660992" y="917545"/>
            <a:chExt cx="1252537" cy="475944"/>
          </a:xfrm>
        </p:grpSpPr>
        <p:sp>
          <p:nvSpPr>
            <p:cNvPr id="186" name="TextBox 23"/>
            <p:cNvSpPr txBox="1"/>
            <p:nvPr/>
          </p:nvSpPr>
          <p:spPr bwMode="auto">
            <a:xfrm>
              <a:off x="3920028" y="1065195"/>
              <a:ext cx="422209" cy="32829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dirty="0" smtClean="0">
                  <a:latin typeface="+mn-lt"/>
                  <a:cs typeface="+mn-cs"/>
                </a:rPr>
                <a:t>15</a:t>
              </a:r>
              <a:endParaRPr lang="ru-RU" dirty="0">
                <a:latin typeface="+mn-lt"/>
                <a:cs typeface="+mn-cs"/>
              </a:endParaRPr>
            </a:p>
          </p:txBody>
        </p:sp>
        <p:sp>
          <p:nvSpPr>
            <p:cNvPr id="190" name="TextBox 23"/>
            <p:cNvSpPr txBox="1"/>
            <p:nvPr/>
          </p:nvSpPr>
          <p:spPr bwMode="auto">
            <a:xfrm>
              <a:off x="4237333" y="1073630"/>
              <a:ext cx="422109" cy="307775"/>
            </a:xfrm>
            <a:prstGeom prst="rect">
              <a:avLst/>
            </a:prstGeom>
            <a:solidFill>
              <a:srgbClr val="FF9900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1000" b="1"/>
              </a:lvl1pPr>
            </a:lstStyle>
            <a:p>
              <a:pPr>
                <a:defRPr/>
              </a:pPr>
              <a:r>
                <a:rPr lang="ru-RU" sz="900" dirty="0" smtClean="0"/>
                <a:t>15</a:t>
              </a:r>
              <a:endParaRPr lang="ru-RU" sz="900" dirty="0"/>
            </a:p>
          </p:txBody>
        </p:sp>
        <p:sp>
          <p:nvSpPr>
            <p:cNvPr id="191" name="TextBox 10"/>
            <p:cNvSpPr txBox="1"/>
            <p:nvPr/>
          </p:nvSpPr>
          <p:spPr bwMode="auto">
            <a:xfrm>
              <a:off x="3660992" y="917545"/>
              <a:ext cx="1252537" cy="225702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eaLnBrk="1" hangingPunct="1">
                <a:defRPr/>
              </a:pPr>
              <a:r>
                <a:rPr lang="ru-RU" sz="500" dirty="0"/>
                <a:t>Всеволожский  р-н</a:t>
              </a:r>
            </a:p>
          </p:txBody>
        </p:sp>
      </p:grpSp>
      <p:sp>
        <p:nvSpPr>
          <p:cNvPr id="194" name="Rectangle 93"/>
          <p:cNvSpPr>
            <a:spLocks noChangeArrowheads="1"/>
          </p:cNvSpPr>
          <p:nvPr/>
        </p:nvSpPr>
        <p:spPr bwMode="auto">
          <a:xfrm>
            <a:off x="7194470" y="3441734"/>
            <a:ext cx="1931005" cy="16679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ru-RU" altLang="ru-RU" sz="7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Text Box 97"/>
          <p:cNvSpPr txBox="1">
            <a:spLocks noChangeArrowheads="1"/>
          </p:cNvSpPr>
          <p:nvPr/>
        </p:nvSpPr>
        <p:spPr bwMode="auto">
          <a:xfrm>
            <a:off x="7628563" y="3692382"/>
            <a:ext cx="1688840" cy="236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985" tIns="63994" rIns="127985" bIns="63994">
            <a:spAutoFit/>
          </a:bodyPr>
          <a:lstStyle>
            <a:lvl1pPr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ru-RU" altLang="ru-RU" sz="700" b="0" dirty="0">
                <a:solidFill>
                  <a:srgbClr val="000000"/>
                </a:solidFill>
                <a:cs typeface="Arial" panose="020B0604020202020204" pitchFamily="34" charset="0"/>
              </a:rPr>
              <a:t> - прогноз нарушения ЛЭП</a:t>
            </a:r>
          </a:p>
        </p:txBody>
      </p:sp>
      <p:sp>
        <p:nvSpPr>
          <p:cNvPr id="196" name="Text Box 97"/>
          <p:cNvSpPr txBox="1">
            <a:spLocks noChangeArrowheads="1"/>
          </p:cNvSpPr>
          <p:nvPr/>
        </p:nvSpPr>
        <p:spPr bwMode="auto">
          <a:xfrm>
            <a:off x="7523786" y="3450104"/>
            <a:ext cx="1479315" cy="236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985" tIns="63994" rIns="127985" bIns="63994">
            <a:spAutoFit/>
          </a:bodyPr>
          <a:lstStyle>
            <a:lvl1pPr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ru-RU" altLang="ru-RU" sz="700" i="1" dirty="0">
                <a:solidFill>
                  <a:srgbClr val="000000"/>
                </a:solidFill>
                <a:cs typeface="Arial" panose="020B0604020202020204" pitchFamily="34" charset="0"/>
              </a:rPr>
              <a:t>Условные обозначения</a:t>
            </a:r>
          </a:p>
        </p:txBody>
      </p:sp>
      <p:sp>
        <p:nvSpPr>
          <p:cNvPr id="225" name="TextBox 10"/>
          <p:cNvSpPr txBox="1"/>
          <p:nvPr/>
        </p:nvSpPr>
        <p:spPr>
          <a:xfrm>
            <a:off x="7244749" y="4853156"/>
            <a:ext cx="846629" cy="176972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lIns="68580" tIns="34290" rIns="68580" bIns="34290" rtlCol="0">
            <a:spAutoFit/>
          </a:bodyPr>
          <a:lstStyle>
            <a:defPPr>
              <a:defRPr lang="ru-RU"/>
            </a:defPPr>
            <a:lvl1pPr algn="ctr">
              <a:defRPr sz="7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l">
              <a:defRPr/>
            </a:pPr>
            <a:r>
              <a:rPr lang="ru-RU" dirty="0">
                <a:solidFill>
                  <a:prstClr val="black"/>
                </a:solidFill>
              </a:rPr>
              <a:t>Тымовский</a:t>
            </a:r>
          </a:p>
        </p:txBody>
      </p:sp>
      <p:sp>
        <p:nvSpPr>
          <p:cNvPr id="226" name="Полилиния 225"/>
          <p:cNvSpPr/>
          <p:nvPr/>
        </p:nvSpPr>
        <p:spPr>
          <a:xfrm>
            <a:off x="7336116" y="3681020"/>
            <a:ext cx="299204" cy="259208"/>
          </a:xfrm>
          <a:custGeom>
            <a:avLst/>
            <a:gdLst>
              <a:gd name="connsiteX0" fmla="*/ 42863 w 324905"/>
              <a:gd name="connsiteY0" fmla="*/ 28575 h 204788"/>
              <a:gd name="connsiteX1" fmla="*/ 47625 w 324905"/>
              <a:gd name="connsiteY1" fmla="*/ 4763 h 204788"/>
              <a:gd name="connsiteX2" fmla="*/ 61913 w 324905"/>
              <a:gd name="connsiteY2" fmla="*/ 0 h 204788"/>
              <a:gd name="connsiteX3" fmla="*/ 95250 w 324905"/>
              <a:gd name="connsiteY3" fmla="*/ 4763 h 204788"/>
              <a:gd name="connsiteX4" fmla="*/ 200025 w 324905"/>
              <a:gd name="connsiteY4" fmla="*/ 9525 h 204788"/>
              <a:gd name="connsiteX5" fmla="*/ 252413 w 324905"/>
              <a:gd name="connsiteY5" fmla="*/ 14288 h 204788"/>
              <a:gd name="connsiteX6" fmla="*/ 280988 w 324905"/>
              <a:gd name="connsiteY6" fmla="*/ 23813 h 204788"/>
              <a:gd name="connsiteX7" fmla="*/ 285750 w 324905"/>
              <a:gd name="connsiteY7" fmla="*/ 52388 h 204788"/>
              <a:gd name="connsiteX8" fmla="*/ 300038 w 324905"/>
              <a:gd name="connsiteY8" fmla="*/ 57150 h 204788"/>
              <a:gd name="connsiteX9" fmla="*/ 314325 w 324905"/>
              <a:gd name="connsiteY9" fmla="*/ 66675 h 204788"/>
              <a:gd name="connsiteX10" fmla="*/ 323850 w 324905"/>
              <a:gd name="connsiteY10" fmla="*/ 80963 h 204788"/>
              <a:gd name="connsiteX11" fmla="*/ 319088 w 324905"/>
              <a:gd name="connsiteY11" fmla="*/ 180975 h 204788"/>
              <a:gd name="connsiteX12" fmla="*/ 300038 w 324905"/>
              <a:gd name="connsiteY12" fmla="*/ 185738 h 204788"/>
              <a:gd name="connsiteX13" fmla="*/ 228600 w 324905"/>
              <a:gd name="connsiteY13" fmla="*/ 190500 h 204788"/>
              <a:gd name="connsiteX14" fmla="*/ 209550 w 324905"/>
              <a:gd name="connsiteY14" fmla="*/ 195263 h 204788"/>
              <a:gd name="connsiteX15" fmla="*/ 185738 w 324905"/>
              <a:gd name="connsiteY15" fmla="*/ 200025 h 204788"/>
              <a:gd name="connsiteX16" fmla="*/ 171450 w 324905"/>
              <a:gd name="connsiteY16" fmla="*/ 204788 h 204788"/>
              <a:gd name="connsiteX17" fmla="*/ 152400 w 324905"/>
              <a:gd name="connsiteY17" fmla="*/ 190500 h 204788"/>
              <a:gd name="connsiteX18" fmla="*/ 138113 w 324905"/>
              <a:gd name="connsiteY18" fmla="*/ 180975 h 204788"/>
              <a:gd name="connsiteX19" fmla="*/ 123825 w 324905"/>
              <a:gd name="connsiteY19" fmla="*/ 166688 h 204788"/>
              <a:gd name="connsiteX20" fmla="*/ 95250 w 324905"/>
              <a:gd name="connsiteY20" fmla="*/ 152400 h 204788"/>
              <a:gd name="connsiteX21" fmla="*/ 42863 w 324905"/>
              <a:gd name="connsiteY21" fmla="*/ 147638 h 204788"/>
              <a:gd name="connsiteX22" fmla="*/ 14288 w 324905"/>
              <a:gd name="connsiteY22" fmla="*/ 133350 h 204788"/>
              <a:gd name="connsiteX23" fmla="*/ 4763 w 324905"/>
              <a:gd name="connsiteY23" fmla="*/ 119063 h 204788"/>
              <a:gd name="connsiteX24" fmla="*/ 0 w 324905"/>
              <a:gd name="connsiteY24" fmla="*/ 104775 h 204788"/>
              <a:gd name="connsiteX25" fmla="*/ 19050 w 324905"/>
              <a:gd name="connsiteY25" fmla="*/ 42863 h 204788"/>
              <a:gd name="connsiteX26" fmla="*/ 42863 w 324905"/>
              <a:gd name="connsiteY26" fmla="*/ 28575 h 204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24905" h="204788">
                <a:moveTo>
                  <a:pt x="42863" y="28575"/>
                </a:moveTo>
                <a:cubicBezTo>
                  <a:pt x="44450" y="20638"/>
                  <a:pt x="43135" y="11498"/>
                  <a:pt x="47625" y="4763"/>
                </a:cubicBezTo>
                <a:cubicBezTo>
                  <a:pt x="50410" y="586"/>
                  <a:pt x="56893" y="0"/>
                  <a:pt x="61913" y="0"/>
                </a:cubicBezTo>
                <a:cubicBezTo>
                  <a:pt x="73138" y="0"/>
                  <a:pt x="84138" y="3175"/>
                  <a:pt x="95250" y="4763"/>
                </a:cubicBezTo>
                <a:cubicBezTo>
                  <a:pt x="147969" y="22336"/>
                  <a:pt x="113804" y="14914"/>
                  <a:pt x="200025" y="9525"/>
                </a:cubicBezTo>
                <a:cubicBezTo>
                  <a:pt x="217488" y="11113"/>
                  <a:pt x="235145" y="11241"/>
                  <a:pt x="252413" y="14288"/>
                </a:cubicBezTo>
                <a:cubicBezTo>
                  <a:pt x="262300" y="16033"/>
                  <a:pt x="280988" y="23813"/>
                  <a:pt x="280988" y="23813"/>
                </a:cubicBezTo>
                <a:cubicBezTo>
                  <a:pt x="282575" y="33338"/>
                  <a:pt x="280959" y="44004"/>
                  <a:pt x="285750" y="52388"/>
                </a:cubicBezTo>
                <a:cubicBezTo>
                  <a:pt x="288241" y="56747"/>
                  <a:pt x="295548" y="54905"/>
                  <a:pt x="300038" y="57150"/>
                </a:cubicBezTo>
                <a:cubicBezTo>
                  <a:pt x="305157" y="59710"/>
                  <a:pt x="309563" y="63500"/>
                  <a:pt x="314325" y="66675"/>
                </a:cubicBezTo>
                <a:cubicBezTo>
                  <a:pt x="317500" y="71438"/>
                  <a:pt x="323612" y="75244"/>
                  <a:pt x="323850" y="80963"/>
                </a:cubicBezTo>
                <a:cubicBezTo>
                  <a:pt x="325240" y="114309"/>
                  <a:pt x="326484" y="148430"/>
                  <a:pt x="319088" y="180975"/>
                </a:cubicBezTo>
                <a:cubicBezTo>
                  <a:pt x="317637" y="187358"/>
                  <a:pt x="306548" y="185053"/>
                  <a:pt x="300038" y="185738"/>
                </a:cubicBezTo>
                <a:cubicBezTo>
                  <a:pt x="276304" y="188236"/>
                  <a:pt x="252413" y="188913"/>
                  <a:pt x="228600" y="190500"/>
                </a:cubicBezTo>
                <a:cubicBezTo>
                  <a:pt x="222250" y="192088"/>
                  <a:pt x="215940" y="193843"/>
                  <a:pt x="209550" y="195263"/>
                </a:cubicBezTo>
                <a:cubicBezTo>
                  <a:pt x="201648" y="197019"/>
                  <a:pt x="193591" y="198062"/>
                  <a:pt x="185738" y="200025"/>
                </a:cubicBezTo>
                <a:cubicBezTo>
                  <a:pt x="180868" y="201243"/>
                  <a:pt x="176213" y="203200"/>
                  <a:pt x="171450" y="204788"/>
                </a:cubicBezTo>
                <a:cubicBezTo>
                  <a:pt x="165100" y="200025"/>
                  <a:pt x="158859" y="195114"/>
                  <a:pt x="152400" y="190500"/>
                </a:cubicBezTo>
                <a:cubicBezTo>
                  <a:pt x="147743" y="187173"/>
                  <a:pt x="142510" y="184639"/>
                  <a:pt x="138113" y="180975"/>
                </a:cubicBezTo>
                <a:cubicBezTo>
                  <a:pt x="132939" y="176663"/>
                  <a:pt x="128999" y="171000"/>
                  <a:pt x="123825" y="166688"/>
                </a:cubicBezTo>
                <a:cubicBezTo>
                  <a:pt x="116019" y="160183"/>
                  <a:pt x="105619" y="153881"/>
                  <a:pt x="95250" y="152400"/>
                </a:cubicBezTo>
                <a:cubicBezTo>
                  <a:pt x="77892" y="149920"/>
                  <a:pt x="60325" y="149225"/>
                  <a:pt x="42863" y="147638"/>
                </a:cubicBezTo>
                <a:cubicBezTo>
                  <a:pt x="31242" y="143764"/>
                  <a:pt x="23520" y="142582"/>
                  <a:pt x="14288" y="133350"/>
                </a:cubicBezTo>
                <a:cubicBezTo>
                  <a:pt x="10241" y="129303"/>
                  <a:pt x="7323" y="124182"/>
                  <a:pt x="4763" y="119063"/>
                </a:cubicBezTo>
                <a:cubicBezTo>
                  <a:pt x="2518" y="114573"/>
                  <a:pt x="1588" y="109538"/>
                  <a:pt x="0" y="104775"/>
                </a:cubicBezTo>
                <a:cubicBezTo>
                  <a:pt x="5433" y="50448"/>
                  <a:pt x="-6518" y="68431"/>
                  <a:pt x="19050" y="42863"/>
                </a:cubicBezTo>
                <a:lnTo>
                  <a:pt x="42863" y="28575"/>
                </a:lnTo>
                <a:close/>
              </a:path>
            </a:pathLst>
          </a:custGeom>
          <a:solidFill>
            <a:srgbClr val="FF00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>
              <a:defRPr/>
            </a:pPr>
            <a:endParaRPr lang="ru-RU" sz="700" dirty="0">
              <a:solidFill>
                <a:prstClr val="white"/>
              </a:solidFill>
            </a:endParaRPr>
          </a:p>
        </p:txBody>
      </p:sp>
      <p:sp>
        <p:nvSpPr>
          <p:cNvPr id="227" name="Прямоугольник 226"/>
          <p:cNvSpPr/>
          <p:nvPr/>
        </p:nvSpPr>
        <p:spPr>
          <a:xfrm>
            <a:off x="7251491" y="4186183"/>
            <a:ext cx="485522" cy="17488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>
              <a:defRPr/>
            </a:pPr>
            <a:r>
              <a:rPr lang="ru-RU" sz="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321/20</a:t>
            </a:r>
          </a:p>
        </p:txBody>
      </p:sp>
      <p:sp>
        <p:nvSpPr>
          <p:cNvPr id="228" name="Text Box 97"/>
          <p:cNvSpPr txBox="1">
            <a:spLocks noChangeArrowheads="1"/>
          </p:cNvSpPr>
          <p:nvPr/>
        </p:nvSpPr>
        <p:spPr bwMode="auto">
          <a:xfrm>
            <a:off x="7745280" y="4819648"/>
            <a:ext cx="1686237" cy="236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985" tIns="63994" rIns="127985" bIns="63994">
            <a:spAutoFit/>
          </a:bodyPr>
          <a:lstStyle>
            <a:lvl1pPr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ru-RU" altLang="ru-RU" sz="700" b="0" dirty="0">
                <a:solidFill>
                  <a:srgbClr val="000000"/>
                </a:solidFill>
                <a:cs typeface="Arial" panose="020B0604020202020204" pitchFamily="34" charset="0"/>
              </a:rPr>
              <a:t>- муниципальное образование</a:t>
            </a:r>
          </a:p>
        </p:txBody>
      </p:sp>
      <p:sp>
        <p:nvSpPr>
          <p:cNvPr id="229" name="Text Box 97"/>
          <p:cNvSpPr txBox="1">
            <a:spLocks noChangeArrowheads="1"/>
          </p:cNvSpPr>
          <p:nvPr/>
        </p:nvSpPr>
        <p:spPr bwMode="auto">
          <a:xfrm>
            <a:off x="7650024" y="3925536"/>
            <a:ext cx="1746477" cy="236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985" tIns="63994" rIns="127985" bIns="63994">
            <a:spAutoFit/>
          </a:bodyPr>
          <a:lstStyle>
            <a:lvl1pPr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ru-RU" altLang="ru-RU" sz="700" b="0" dirty="0">
                <a:solidFill>
                  <a:srgbClr val="000000"/>
                </a:solidFill>
                <a:cs typeface="Arial" panose="020B0604020202020204" pitchFamily="34" charset="0"/>
              </a:rPr>
              <a:t> - линии электропередач 110 кВт</a:t>
            </a:r>
          </a:p>
        </p:txBody>
      </p:sp>
      <p:cxnSp>
        <p:nvCxnSpPr>
          <p:cNvPr id="230" name="Прямая соединительная линия 229"/>
          <p:cNvCxnSpPr/>
          <p:nvPr/>
        </p:nvCxnSpPr>
        <p:spPr>
          <a:xfrm>
            <a:off x="7374397" y="4045973"/>
            <a:ext cx="254165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 Box 97"/>
          <p:cNvSpPr txBox="1">
            <a:spLocks noChangeArrowheads="1"/>
          </p:cNvSpPr>
          <p:nvPr/>
        </p:nvSpPr>
        <p:spPr bwMode="auto">
          <a:xfrm>
            <a:off x="7679213" y="4163718"/>
            <a:ext cx="1748465" cy="236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7985" tIns="63994" rIns="127985" bIns="63994">
            <a:spAutoFit/>
          </a:bodyPr>
          <a:lstStyle>
            <a:lvl1pPr defTabSz="1279525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279525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279525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279525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279525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u-RU" altLang="ru-RU" sz="700" kern="0" dirty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ru-RU" altLang="ru-RU" sz="7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протяженность ЛЭП/ТП (шт.)</a:t>
            </a:r>
          </a:p>
        </p:txBody>
      </p:sp>
      <p:sp>
        <p:nvSpPr>
          <p:cNvPr id="232" name="Скругленный прямоугольник 231"/>
          <p:cNvSpPr/>
          <p:nvPr/>
        </p:nvSpPr>
        <p:spPr>
          <a:xfrm>
            <a:off x="7389841" y="4661024"/>
            <a:ext cx="212115" cy="1689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60%</a:t>
            </a:r>
          </a:p>
        </p:txBody>
      </p:sp>
      <p:sp>
        <p:nvSpPr>
          <p:cNvPr id="233" name="Text Box 97"/>
          <p:cNvSpPr txBox="1">
            <a:spLocks noChangeArrowheads="1"/>
          </p:cNvSpPr>
          <p:nvPr/>
        </p:nvSpPr>
        <p:spPr bwMode="auto">
          <a:xfrm>
            <a:off x="7734172" y="4615236"/>
            <a:ext cx="1534604" cy="296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200" tIns="40101" rIns="80200" bIns="40101">
            <a:spAutoFit/>
          </a:bodyPr>
          <a:lstStyle>
            <a:lvl1pPr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801770">
              <a:defRPr/>
            </a:pPr>
            <a:r>
              <a:rPr lang="ru-RU" altLang="ru-RU" sz="700" b="0" dirty="0">
                <a:solidFill>
                  <a:srgbClr val="000000"/>
                </a:solidFill>
                <a:cs typeface="Arial" panose="020B0604020202020204" pitchFamily="34" charset="0"/>
              </a:rPr>
              <a:t> - износ электроэнергетических систем </a:t>
            </a:r>
          </a:p>
        </p:txBody>
      </p:sp>
      <p:sp>
        <p:nvSpPr>
          <p:cNvPr id="234" name="Прямоугольник 233"/>
          <p:cNvSpPr/>
          <p:nvPr/>
        </p:nvSpPr>
        <p:spPr>
          <a:xfrm>
            <a:off x="7251491" y="4460249"/>
            <a:ext cx="493789" cy="148374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68571" tIns="34286" rIns="68571" bIns="34286" anchor="ctr"/>
          <a:lstStyle/>
          <a:p>
            <a:pPr algn="ctr"/>
            <a:r>
              <a:rPr lang="ru-RU" sz="700" kern="0" dirty="0">
                <a:solidFill>
                  <a:prstClr val="black"/>
                </a:solidFill>
                <a:cs typeface="Times New Roman" panose="02020603050405020304" pitchFamily="18" charset="0"/>
              </a:rPr>
              <a:t>159/10</a:t>
            </a:r>
          </a:p>
        </p:txBody>
      </p:sp>
      <p:sp>
        <p:nvSpPr>
          <p:cNvPr id="235" name="Text Box 97"/>
          <p:cNvSpPr txBox="1">
            <a:spLocks noChangeArrowheads="1"/>
          </p:cNvSpPr>
          <p:nvPr/>
        </p:nvSpPr>
        <p:spPr bwMode="auto">
          <a:xfrm>
            <a:off x="7691292" y="4398571"/>
            <a:ext cx="1236062" cy="344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973" tIns="63988" rIns="127973" bIns="63988">
            <a:spAutoFit/>
          </a:bodyPr>
          <a:lstStyle>
            <a:lvl1pPr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279525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700" b="0" dirty="0">
                <a:solidFill>
                  <a:srgbClr val="000000"/>
                </a:solidFill>
                <a:cs typeface="Arial" panose="020B0604020202020204" pitchFamily="34" charset="0"/>
              </a:rPr>
              <a:t>- кол-во домов /населения</a:t>
            </a:r>
          </a:p>
        </p:txBody>
      </p:sp>
      <p:graphicFrame>
        <p:nvGraphicFramePr>
          <p:cNvPr id="173" name="Таблица 1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86955739"/>
              </p:ext>
            </p:extLst>
          </p:nvPr>
        </p:nvGraphicFramePr>
        <p:xfrm>
          <a:off x="4200710" y="563449"/>
          <a:ext cx="1482232" cy="1963655"/>
        </p:xfrm>
        <a:graphic>
          <a:graphicData uri="http://schemas.openxmlformats.org/drawingml/2006/table">
            <a:tbl>
              <a:tblPr/>
              <a:tblGrid>
                <a:gridCol w="478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7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14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5412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9851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706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Район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ОГ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Силы и средства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Режим </a:t>
                      </a:r>
                      <a:endParaRPr lang="ru-RU" sz="5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ф-</a:t>
                      </a:r>
                      <a:r>
                        <a:rPr lang="ru-RU" sz="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ия</a:t>
                      </a:r>
                      <a:endParaRPr lang="ru-RU" sz="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3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ед. </a:t>
                      </a:r>
                      <a:r>
                        <a:rPr lang="ru-RU" sz="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</a:t>
                      </a:r>
                      <a:r>
                        <a:rPr lang="ru-RU" sz="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ru-RU" sz="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Бокситогорский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ПГ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Волосовский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8602672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Волховский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8854508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Всеволожский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5755114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Выборгский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Гатчинский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Кингисеппский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Киришский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Кировский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294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Лодейнопольский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312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Ломоносовский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Лужский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Подпорожский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106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Приозерский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119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Сланцевский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345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128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Тихвинский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124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67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Тосненский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308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162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294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Сосновоборский</a:t>
                      </a:r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ГО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310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ПГ</a:t>
                      </a:r>
                      <a:endParaRPr kumimoji="0" lang="ru-RU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963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6145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2098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0889128"/>
                  </a:ext>
                </a:extLst>
              </a:tr>
            </a:tbl>
          </a:graphicData>
        </a:graphic>
      </p:graphicFrame>
      <p:sp>
        <p:nvSpPr>
          <p:cNvPr id="174" name="TextBox 173"/>
          <p:cNvSpPr txBox="1"/>
          <p:nvPr/>
        </p:nvSpPr>
        <p:spPr>
          <a:xfrm>
            <a:off x="-4831" y="4364600"/>
            <a:ext cx="1878911" cy="807913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14:00 22.08.2020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Исп. ЦУКС ГУ МЧС по Ленинградской области </a:t>
            </a:r>
            <a:r>
              <a:rPr lang="ru-R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Дерипаско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В.Е.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 3930-1251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Использовался АИУС-2030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 1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2000000</a:t>
            </a:r>
          </a:p>
        </p:txBody>
      </p:sp>
      <p:graphicFrame>
        <p:nvGraphicFramePr>
          <p:cNvPr id="161" name="Group 1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1521430"/>
              </p:ext>
            </p:extLst>
          </p:nvPr>
        </p:nvGraphicFramePr>
        <p:xfrm>
          <a:off x="7443415" y="1550757"/>
          <a:ext cx="1487985" cy="574780"/>
        </p:xfrm>
        <a:graphic>
          <a:graphicData uri="http://schemas.openxmlformats.org/drawingml/2006/table">
            <a:tbl>
              <a:tblPr/>
              <a:tblGrid>
                <a:gridCol w="9654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25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176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Ленинградская область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по нарушению энергоснабжения</a:t>
                      </a:r>
                    </a:p>
                  </a:txBody>
                  <a:tcPr marL="16124" marR="16124" marT="8018" marB="8018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Районов и ГО, шт.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Населенных пунктов, шт.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2578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Жилых домов, шт.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72150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Населения, чел.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1847867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67" name="Таблица 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61988791"/>
              </p:ext>
            </p:extLst>
          </p:nvPr>
        </p:nvGraphicFramePr>
        <p:xfrm>
          <a:off x="3018290" y="4033746"/>
          <a:ext cx="4181791" cy="1109040"/>
        </p:xfrm>
        <a:graphic>
          <a:graphicData uri="http://schemas.openxmlformats.org/drawingml/2006/table">
            <a:tbl>
              <a:tblPr/>
              <a:tblGrid>
                <a:gridCol w="3974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39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143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43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143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1434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143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1434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1434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152381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Силы и средства спланированные </a:t>
                      </a:r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для ликвидации последствий прохождения комплекса неблагоприятных метеоявлений </a:t>
                      </a:r>
                      <a:r>
                        <a:rPr lang="ru-RU" sz="6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на территории Ленинградской области</a:t>
                      </a:r>
                      <a:endParaRPr lang="ru-RU" sz="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88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Субъект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РСЧС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МЧС России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2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Личный состав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Техника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из них от МРСК </a:t>
                      </a:r>
                      <a:b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для восстановления энергоснабжения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Личный состав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Техника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2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Количество бригад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Личный состав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Техника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6884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СЕВЕРО-ЗАПАДНЫЙ ФЕДЕРАЛЬНЫЙ ОКРУГ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Ленинградская область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6145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2098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295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1182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411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385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171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688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Итого за субъекты СЗФО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6145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2098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295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1182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411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385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171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158" name="TextBox 157"/>
          <p:cNvSpPr txBox="1"/>
          <p:nvPr/>
        </p:nvSpPr>
        <p:spPr>
          <a:xfrm>
            <a:off x="-54804" y="639430"/>
            <a:ext cx="1739550" cy="26160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softEdge rad="63500"/>
          </a:effectLst>
        </p:spPr>
        <p:txBody>
          <a:bodyPr wrap="square" lIns="121917" tIns="60959" rIns="121917" bIns="60959">
            <a:spAutoFit/>
          </a:bodyPr>
          <a:lstStyle>
            <a:defPPr>
              <a:defRPr lang="ru-RU"/>
            </a:defPPr>
            <a:lvl1pPr algn="ctr" defTabSz="914400">
              <a:defRPr sz="9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defTabSz="914400">
              <a:defRPr sz="1800"/>
            </a:lvl2pPr>
            <a:lvl3pPr marL="914400" defTabSz="914400">
              <a:defRPr sz="1800"/>
            </a:lvl3pPr>
            <a:lvl4pPr marL="1371600" defTabSz="914400">
              <a:defRPr sz="1800"/>
            </a:lvl4pPr>
            <a:lvl5pPr marL="1828800" defTabSz="914400">
              <a:defRPr sz="1800"/>
            </a:lvl5pPr>
            <a:lvl6pPr marL="2286000" defTabSz="914400">
              <a:defRPr sz="1800"/>
            </a:lvl6pPr>
            <a:lvl7pPr marL="2743200" defTabSz="914400">
              <a:defRPr sz="1800"/>
            </a:lvl7pPr>
            <a:lvl8pPr marL="3200400" defTabSz="914400">
              <a:defRPr sz="1800"/>
            </a:lvl8pPr>
            <a:lvl9pPr marL="3657600" defTabSz="914400">
              <a:defRPr sz="1800"/>
            </a:lvl9pPr>
          </a:lstStyle>
          <a:p>
            <a:pPr>
              <a:defRPr/>
            </a:pPr>
            <a:r>
              <a:rPr lang="ru-RU" dirty="0"/>
              <a:t>Прогноз метеоявлений</a:t>
            </a:r>
          </a:p>
        </p:txBody>
      </p:sp>
      <p:sp>
        <p:nvSpPr>
          <p:cNvPr id="95" name="Text Box 2"/>
          <p:cNvSpPr txBox="1">
            <a:spLocks noChangeArrowheads="1"/>
          </p:cNvSpPr>
          <p:nvPr/>
        </p:nvSpPr>
        <p:spPr bwMode="auto">
          <a:xfrm>
            <a:off x="0" y="-13382"/>
            <a:ext cx="9146079" cy="626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lIns="26214" tIns="13108" rIns="26214" bIns="13108" anchor="ctr"/>
          <a:lstStyle>
            <a:defPPr>
              <a:defRPr lang="ru-RU"/>
            </a:defPPr>
            <a:lvl1pPr algn="ctr">
              <a:defRPr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ИНФОРМАЦИОННЫЕ МАТЕРИАЛЫ ПО РИСКУ НАРУШЕНИЯ ЭЛЕКТРОСНАБЖЕНИЯ, 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СВЯЗАННОМУ С НЕБЛАГОПРИЯТНЫМИ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МЕТЕОЯВЛЕНИЯМИ НА 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ТЕРРИТОРИИ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ЛЕНИНГРАДСКОЙ ОБЛАСТИ (НА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23.08.2020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66" name="Picture 4" descr="\\mchs.ru\ncuks\АРХИВ ПРЕЗЕНТАЦИЙ\2020\ОБРАЗЦЫ\ЛОГОТИП 75 30\Logo_MChS_30-let_FIN-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324" y="72808"/>
            <a:ext cx="876300" cy="4826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>
              <a:schemeClr val="bg1">
                <a:alpha val="5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22774" y="54260"/>
            <a:ext cx="141287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1295" y="870282"/>
            <a:ext cx="1633418" cy="113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1674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9341" y="0"/>
            <a:ext cx="9143999" cy="5143501"/>
            <a:chOff x="1923807" y="1739352"/>
            <a:chExt cx="5347627" cy="3416930"/>
          </a:xfrm>
        </p:grpSpPr>
        <p:pic>
          <p:nvPicPr>
            <p:cNvPr id="428" name="Picture 254" descr="G:\Снимок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3807" y="1739352"/>
              <a:ext cx="5347627" cy="34169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2" name="Полилиния 431"/>
            <p:cNvSpPr/>
            <p:nvPr/>
          </p:nvSpPr>
          <p:spPr>
            <a:xfrm>
              <a:off x="2285371" y="1776831"/>
              <a:ext cx="4951771" cy="3370232"/>
            </a:xfrm>
            <a:custGeom>
              <a:avLst/>
              <a:gdLst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226710 w 11267524"/>
                <a:gd name="connsiteY176" fmla="*/ 4624899 h 6521712"/>
                <a:gd name="connsiteX177" fmla="*/ 513877 w 11267524"/>
                <a:gd name="connsiteY177" fmla="*/ 4655127 h 6521712"/>
                <a:gd name="connsiteX178" fmla="*/ 672575 w 11267524"/>
                <a:gd name="connsiteY178" fmla="*/ 4564443 h 6521712"/>
                <a:gd name="connsiteX179" fmla="*/ 612119 w 11267524"/>
                <a:gd name="connsiteY179" fmla="*/ 4413302 h 6521712"/>
                <a:gd name="connsiteX180" fmla="*/ 453421 w 11267524"/>
                <a:gd name="connsiteY180" fmla="*/ 4315061 h 6521712"/>
                <a:gd name="connsiteX181" fmla="*/ 513877 w 11267524"/>
                <a:gd name="connsiteY181" fmla="*/ 4058122 h 6521712"/>
                <a:gd name="connsiteX182" fmla="*/ 438307 w 11267524"/>
                <a:gd name="connsiteY182" fmla="*/ 3642486 h 6521712"/>
                <a:gd name="connsiteX183" fmla="*/ 513877 w 11267524"/>
                <a:gd name="connsiteY183" fmla="*/ 3551802 h 6521712"/>
                <a:gd name="connsiteX184" fmla="*/ 627233 w 11267524"/>
                <a:gd name="connsiteY184" fmla="*/ 3566916 h 6521712"/>
                <a:gd name="connsiteX185" fmla="*/ 808601 w 11267524"/>
                <a:gd name="connsiteY185" fmla="*/ 3861640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226710 w 11267524"/>
                <a:gd name="connsiteY176" fmla="*/ 4624899 h 6521712"/>
                <a:gd name="connsiteX177" fmla="*/ 513877 w 11267524"/>
                <a:gd name="connsiteY177" fmla="*/ 4655127 h 6521712"/>
                <a:gd name="connsiteX178" fmla="*/ 672575 w 11267524"/>
                <a:gd name="connsiteY178" fmla="*/ 4564443 h 6521712"/>
                <a:gd name="connsiteX179" fmla="*/ 612119 w 11267524"/>
                <a:gd name="connsiteY179" fmla="*/ 4413302 h 6521712"/>
                <a:gd name="connsiteX180" fmla="*/ 453421 w 11267524"/>
                <a:gd name="connsiteY180" fmla="*/ 4315061 h 6521712"/>
                <a:gd name="connsiteX181" fmla="*/ 513877 w 11267524"/>
                <a:gd name="connsiteY181" fmla="*/ 4058122 h 6521712"/>
                <a:gd name="connsiteX182" fmla="*/ 294779 w 11267524"/>
                <a:gd name="connsiteY182" fmla="*/ 3973223 h 6521712"/>
                <a:gd name="connsiteX183" fmla="*/ 513877 w 11267524"/>
                <a:gd name="connsiteY183" fmla="*/ 3551802 h 6521712"/>
                <a:gd name="connsiteX184" fmla="*/ 627233 w 11267524"/>
                <a:gd name="connsiteY184" fmla="*/ 3566916 h 6521712"/>
                <a:gd name="connsiteX185" fmla="*/ 808601 w 11267524"/>
                <a:gd name="connsiteY185" fmla="*/ 3861640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226710 w 11267524"/>
                <a:gd name="connsiteY176" fmla="*/ 4624899 h 6521712"/>
                <a:gd name="connsiteX177" fmla="*/ 513877 w 11267524"/>
                <a:gd name="connsiteY177" fmla="*/ 4655127 h 6521712"/>
                <a:gd name="connsiteX178" fmla="*/ 672575 w 11267524"/>
                <a:gd name="connsiteY178" fmla="*/ 4564443 h 6521712"/>
                <a:gd name="connsiteX179" fmla="*/ 612119 w 11267524"/>
                <a:gd name="connsiteY179" fmla="*/ 4413302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513877 w 11267524"/>
                <a:gd name="connsiteY183" fmla="*/ 3551802 h 6521712"/>
                <a:gd name="connsiteX184" fmla="*/ 627233 w 11267524"/>
                <a:gd name="connsiteY184" fmla="*/ 3566916 h 6521712"/>
                <a:gd name="connsiteX185" fmla="*/ 808601 w 11267524"/>
                <a:gd name="connsiteY185" fmla="*/ 3861640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226710 w 11267524"/>
                <a:gd name="connsiteY176" fmla="*/ 4624899 h 6521712"/>
                <a:gd name="connsiteX177" fmla="*/ 513877 w 11267524"/>
                <a:gd name="connsiteY177" fmla="*/ 4655127 h 6521712"/>
                <a:gd name="connsiteX178" fmla="*/ 672575 w 11267524"/>
                <a:gd name="connsiteY178" fmla="*/ 4564443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513877 w 11267524"/>
                <a:gd name="connsiteY183" fmla="*/ 3551802 h 6521712"/>
                <a:gd name="connsiteX184" fmla="*/ 627233 w 11267524"/>
                <a:gd name="connsiteY184" fmla="*/ 3566916 h 6521712"/>
                <a:gd name="connsiteX185" fmla="*/ 808601 w 11267524"/>
                <a:gd name="connsiteY185" fmla="*/ 3861640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226710 w 11267524"/>
                <a:gd name="connsiteY176" fmla="*/ 462489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513877 w 11267524"/>
                <a:gd name="connsiteY183" fmla="*/ 3551802 h 6521712"/>
                <a:gd name="connsiteX184" fmla="*/ 627233 w 11267524"/>
                <a:gd name="connsiteY184" fmla="*/ 3566916 h 6521712"/>
                <a:gd name="connsiteX185" fmla="*/ 808601 w 11267524"/>
                <a:gd name="connsiteY185" fmla="*/ 3861640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513877 w 11267524"/>
                <a:gd name="connsiteY183" fmla="*/ 3551802 h 6521712"/>
                <a:gd name="connsiteX184" fmla="*/ 627233 w 11267524"/>
                <a:gd name="connsiteY184" fmla="*/ 3566916 h 6521712"/>
                <a:gd name="connsiteX185" fmla="*/ 808601 w 11267524"/>
                <a:gd name="connsiteY185" fmla="*/ 3861640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96991 w 11267524"/>
                <a:gd name="connsiteY183" fmla="*/ 3690498 h 6521712"/>
                <a:gd name="connsiteX184" fmla="*/ 627233 w 11267524"/>
                <a:gd name="connsiteY184" fmla="*/ 3566916 h 6521712"/>
                <a:gd name="connsiteX185" fmla="*/ 808601 w 11267524"/>
                <a:gd name="connsiteY185" fmla="*/ 3861640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96991 w 11267524"/>
                <a:gd name="connsiteY183" fmla="*/ 3690498 h 6521712"/>
                <a:gd name="connsiteX184" fmla="*/ 559691 w 11267524"/>
                <a:gd name="connsiteY184" fmla="*/ 3897654 h 6521712"/>
                <a:gd name="connsiteX185" fmla="*/ 808601 w 11267524"/>
                <a:gd name="connsiteY185" fmla="*/ 3861640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88548 w 11267524"/>
                <a:gd name="connsiteY183" fmla="*/ 3786519 h 6521712"/>
                <a:gd name="connsiteX184" fmla="*/ 559691 w 11267524"/>
                <a:gd name="connsiteY184" fmla="*/ 3897654 h 6521712"/>
                <a:gd name="connsiteX185" fmla="*/ 808601 w 11267524"/>
                <a:gd name="connsiteY185" fmla="*/ 3861640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88548 w 11267524"/>
                <a:gd name="connsiteY183" fmla="*/ 3786519 h 6521712"/>
                <a:gd name="connsiteX184" fmla="*/ 559691 w 11267524"/>
                <a:gd name="connsiteY184" fmla="*/ 3897654 h 6521712"/>
                <a:gd name="connsiteX185" fmla="*/ 850816 w 11267524"/>
                <a:gd name="connsiteY185" fmla="*/ 4149701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095768 w 11267524"/>
                <a:gd name="connsiteY188" fmla="*/ 3393104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88548 w 11267524"/>
                <a:gd name="connsiteY183" fmla="*/ 3786519 h 6521712"/>
                <a:gd name="connsiteX184" fmla="*/ 559691 w 11267524"/>
                <a:gd name="connsiteY184" fmla="*/ 3897654 h 6521712"/>
                <a:gd name="connsiteX185" fmla="*/ 850816 w 11267524"/>
                <a:gd name="connsiteY185" fmla="*/ 4149701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146425 w 11267524"/>
                <a:gd name="connsiteY188" fmla="*/ 3585145 h 6521712"/>
                <a:gd name="connsiteX189" fmla="*/ 1458505 w 11267524"/>
                <a:gd name="connsiteY189" fmla="*/ 355180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88548 w 11267524"/>
                <a:gd name="connsiteY183" fmla="*/ 3786519 h 6521712"/>
                <a:gd name="connsiteX184" fmla="*/ 559691 w 11267524"/>
                <a:gd name="connsiteY184" fmla="*/ 3897654 h 6521712"/>
                <a:gd name="connsiteX185" fmla="*/ 850816 w 11267524"/>
                <a:gd name="connsiteY185" fmla="*/ 4149701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146425 w 11267524"/>
                <a:gd name="connsiteY188" fmla="*/ 3585145 h 6521712"/>
                <a:gd name="connsiteX189" fmla="*/ 1458506 w 11267524"/>
                <a:gd name="connsiteY189" fmla="*/ 3754512 h 6521712"/>
                <a:gd name="connsiteX190" fmla="*/ 1654988 w 11267524"/>
                <a:gd name="connsiteY190" fmla="*/ 3498902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88548 w 11267524"/>
                <a:gd name="connsiteY183" fmla="*/ 3786519 h 6521712"/>
                <a:gd name="connsiteX184" fmla="*/ 559691 w 11267524"/>
                <a:gd name="connsiteY184" fmla="*/ 3897654 h 6521712"/>
                <a:gd name="connsiteX185" fmla="*/ 850816 w 11267524"/>
                <a:gd name="connsiteY185" fmla="*/ 4149701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146425 w 11267524"/>
                <a:gd name="connsiteY188" fmla="*/ 3585145 h 6521712"/>
                <a:gd name="connsiteX189" fmla="*/ 1458506 w 11267524"/>
                <a:gd name="connsiteY189" fmla="*/ 3754512 h 6521712"/>
                <a:gd name="connsiteX190" fmla="*/ 1756302 w 11267524"/>
                <a:gd name="connsiteY190" fmla="*/ 3626930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52515 w 11267524"/>
                <a:gd name="connsiteY194" fmla="*/ 3189064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88548 w 11267524"/>
                <a:gd name="connsiteY183" fmla="*/ 3786519 h 6521712"/>
                <a:gd name="connsiteX184" fmla="*/ 559691 w 11267524"/>
                <a:gd name="connsiteY184" fmla="*/ 3897654 h 6521712"/>
                <a:gd name="connsiteX185" fmla="*/ 850816 w 11267524"/>
                <a:gd name="connsiteY185" fmla="*/ 4149701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146425 w 11267524"/>
                <a:gd name="connsiteY188" fmla="*/ 3585145 h 6521712"/>
                <a:gd name="connsiteX189" fmla="*/ 1458506 w 11267524"/>
                <a:gd name="connsiteY189" fmla="*/ 3754512 h 6521712"/>
                <a:gd name="connsiteX190" fmla="*/ 1756302 w 11267524"/>
                <a:gd name="connsiteY190" fmla="*/ 3626930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18744 w 11267524"/>
                <a:gd name="connsiteY194" fmla="*/ 3306422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88548 w 11267524"/>
                <a:gd name="connsiteY183" fmla="*/ 3786519 h 6521712"/>
                <a:gd name="connsiteX184" fmla="*/ 559691 w 11267524"/>
                <a:gd name="connsiteY184" fmla="*/ 3897654 h 6521712"/>
                <a:gd name="connsiteX185" fmla="*/ 850816 w 11267524"/>
                <a:gd name="connsiteY185" fmla="*/ 4149701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146425 w 11267524"/>
                <a:gd name="connsiteY188" fmla="*/ 3585145 h 6521712"/>
                <a:gd name="connsiteX189" fmla="*/ 1458506 w 11267524"/>
                <a:gd name="connsiteY189" fmla="*/ 3754512 h 6521712"/>
                <a:gd name="connsiteX190" fmla="*/ 1756302 w 11267524"/>
                <a:gd name="connsiteY190" fmla="*/ 3626930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18744 w 11267524"/>
                <a:gd name="connsiteY194" fmla="*/ 3306422 h 6521712"/>
                <a:gd name="connsiteX195" fmla="*/ 3476231 w 11267524"/>
                <a:gd name="connsiteY195" fmla="*/ 3415775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88548 w 11267524"/>
                <a:gd name="connsiteY183" fmla="*/ 3786519 h 6521712"/>
                <a:gd name="connsiteX184" fmla="*/ 559691 w 11267524"/>
                <a:gd name="connsiteY184" fmla="*/ 3897654 h 6521712"/>
                <a:gd name="connsiteX185" fmla="*/ 850816 w 11267524"/>
                <a:gd name="connsiteY185" fmla="*/ 4149701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146425 w 11267524"/>
                <a:gd name="connsiteY188" fmla="*/ 3585145 h 6521712"/>
                <a:gd name="connsiteX189" fmla="*/ 1458506 w 11267524"/>
                <a:gd name="connsiteY189" fmla="*/ 3754512 h 6521712"/>
                <a:gd name="connsiteX190" fmla="*/ 1756302 w 11267524"/>
                <a:gd name="connsiteY190" fmla="*/ 3626930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18744 w 11267524"/>
                <a:gd name="connsiteY194" fmla="*/ 3306422 h 6521712"/>
                <a:gd name="connsiteX195" fmla="*/ 3341145 w 11267524"/>
                <a:gd name="connsiteY195" fmla="*/ 3565141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73950 w 11267524"/>
                <a:gd name="connsiteY198" fmla="*/ 3098380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  <a:gd name="connsiteX0" fmla="*/ 90684 w 11267524"/>
                <a:gd name="connsiteY0" fmla="*/ 1791015 h 6521712"/>
                <a:gd name="connsiteX1" fmla="*/ 1141110 w 11267524"/>
                <a:gd name="connsiteY1" fmla="*/ 876615 h 6521712"/>
                <a:gd name="connsiteX2" fmla="*/ 1262023 w 11267524"/>
                <a:gd name="connsiteY2" fmla="*/ 914400 h 6521712"/>
                <a:gd name="connsiteX3" fmla="*/ 1337593 w 11267524"/>
                <a:gd name="connsiteY3" fmla="*/ 733031 h 6521712"/>
                <a:gd name="connsiteX4" fmla="*/ 2199094 w 11267524"/>
                <a:gd name="connsiteY4" fmla="*/ 90684 h 6521712"/>
                <a:gd name="connsiteX5" fmla="*/ 2380462 w 11267524"/>
                <a:gd name="connsiteY5" fmla="*/ 151140 h 6521712"/>
                <a:gd name="connsiteX6" fmla="*/ 2395576 w 11267524"/>
                <a:gd name="connsiteY6" fmla="*/ 173811 h 6521712"/>
                <a:gd name="connsiteX7" fmla="*/ 2524046 w 11267524"/>
                <a:gd name="connsiteY7" fmla="*/ 188926 h 6521712"/>
                <a:gd name="connsiteX8" fmla="*/ 2599616 w 11267524"/>
                <a:gd name="connsiteY8" fmla="*/ 370294 h 6521712"/>
                <a:gd name="connsiteX9" fmla="*/ 3015252 w 11267524"/>
                <a:gd name="connsiteY9" fmla="*/ 324952 h 6521712"/>
                <a:gd name="connsiteX10" fmla="*/ 3869196 w 11267524"/>
                <a:gd name="connsiteY10" fmla="*/ 989970 h 6521712"/>
                <a:gd name="connsiteX11" fmla="*/ 4073236 w 11267524"/>
                <a:gd name="connsiteY11" fmla="*/ 1012641 h 6521712"/>
                <a:gd name="connsiteX12" fmla="*/ 4103464 w 11267524"/>
                <a:gd name="connsiteY12" fmla="*/ 1110883 h 6521712"/>
                <a:gd name="connsiteX13" fmla="*/ 3952324 w 11267524"/>
                <a:gd name="connsiteY13" fmla="*/ 1345150 h 6521712"/>
                <a:gd name="connsiteX14" fmla="*/ 4005223 w 11267524"/>
                <a:gd name="connsiteY14" fmla="*/ 1639874 h 6521712"/>
                <a:gd name="connsiteX15" fmla="*/ 4254605 w 11267524"/>
                <a:gd name="connsiteY15" fmla="*/ 1753230 h 6521712"/>
                <a:gd name="connsiteX16" fmla="*/ 4254605 w 11267524"/>
                <a:gd name="connsiteY16" fmla="*/ 1859028 h 6521712"/>
                <a:gd name="connsiteX17" fmla="*/ 4367960 w 11267524"/>
                <a:gd name="connsiteY17" fmla="*/ 1911927 h 6521712"/>
                <a:gd name="connsiteX18" fmla="*/ 4360403 w 11267524"/>
                <a:gd name="connsiteY18" fmla="*/ 2093296 h 6521712"/>
                <a:gd name="connsiteX19" fmla="*/ 4511543 w 11267524"/>
                <a:gd name="connsiteY19" fmla="*/ 2297335 h 6521712"/>
                <a:gd name="connsiteX20" fmla="*/ 4655127 w 11267524"/>
                <a:gd name="connsiteY20" fmla="*/ 2667630 h 6521712"/>
                <a:gd name="connsiteX21" fmla="*/ 4760925 w 11267524"/>
                <a:gd name="connsiteY21" fmla="*/ 2758314 h 6521712"/>
                <a:gd name="connsiteX22" fmla="*/ 4828938 w 11267524"/>
                <a:gd name="connsiteY22" fmla="*/ 2758314 h 6521712"/>
                <a:gd name="connsiteX23" fmla="*/ 4776039 w 11267524"/>
                <a:gd name="connsiteY23" fmla="*/ 2969911 h 6521712"/>
                <a:gd name="connsiteX24" fmla="*/ 4828938 w 11267524"/>
                <a:gd name="connsiteY24" fmla="*/ 3037924 h 6521712"/>
                <a:gd name="connsiteX25" fmla="*/ 4670241 w 11267524"/>
                <a:gd name="connsiteY25" fmla="*/ 3234407 h 6521712"/>
                <a:gd name="connsiteX26" fmla="*/ 4798710 w 11267524"/>
                <a:gd name="connsiteY26" fmla="*/ 3340205 h 6521712"/>
                <a:gd name="connsiteX27" fmla="*/ 5410829 w 11267524"/>
                <a:gd name="connsiteY27" fmla="*/ 3121051 h 6521712"/>
                <a:gd name="connsiteX28" fmla="*/ 5357930 w 11267524"/>
                <a:gd name="connsiteY28" fmla="*/ 2939683 h 6521712"/>
                <a:gd name="connsiteX29" fmla="*/ 5705553 w 11267524"/>
                <a:gd name="connsiteY29" fmla="*/ 2448476 h 6521712"/>
                <a:gd name="connsiteX30" fmla="*/ 6272330 w 11267524"/>
                <a:gd name="connsiteY30" fmla="*/ 2592059 h 6521712"/>
                <a:gd name="connsiteX31" fmla="*/ 6567054 w 11267524"/>
                <a:gd name="connsiteY31" fmla="*/ 2826327 h 6521712"/>
                <a:gd name="connsiteX32" fmla="*/ 6944905 w 11267524"/>
                <a:gd name="connsiteY32" fmla="*/ 2546717 h 6521712"/>
                <a:gd name="connsiteX33" fmla="*/ 6892006 w 11267524"/>
                <a:gd name="connsiteY33" fmla="*/ 2282221 h 6521712"/>
                <a:gd name="connsiteX34" fmla="*/ 6967576 w 11267524"/>
                <a:gd name="connsiteY34" fmla="*/ 2214208 h 6521712"/>
                <a:gd name="connsiteX35" fmla="*/ 7020476 w 11267524"/>
                <a:gd name="connsiteY35" fmla="*/ 2131081 h 6521712"/>
                <a:gd name="connsiteX36" fmla="*/ 6922234 w 11267524"/>
                <a:gd name="connsiteY36" fmla="*/ 1843914 h 6521712"/>
                <a:gd name="connsiteX37" fmla="*/ 6982690 w 11267524"/>
                <a:gd name="connsiteY37" fmla="*/ 1821243 h 6521712"/>
                <a:gd name="connsiteX38" fmla="*/ 7201844 w 11267524"/>
                <a:gd name="connsiteY38" fmla="*/ 1934598 h 6521712"/>
                <a:gd name="connsiteX39" fmla="*/ 7398327 w 11267524"/>
                <a:gd name="connsiteY39" fmla="*/ 1586975 h 6521712"/>
                <a:gd name="connsiteX40" fmla="*/ 7330314 w 11267524"/>
                <a:gd name="connsiteY40" fmla="*/ 1481177 h 6521712"/>
                <a:gd name="connsiteX41" fmla="*/ 7617481 w 11267524"/>
                <a:gd name="connsiteY41" fmla="*/ 1345150 h 6521712"/>
                <a:gd name="connsiteX42" fmla="*/ 7715722 w 11267524"/>
                <a:gd name="connsiteY42" fmla="*/ 1178896 h 6521712"/>
                <a:gd name="connsiteX43" fmla="*/ 7738393 w 11267524"/>
                <a:gd name="connsiteY43" fmla="*/ 1103326 h 6521712"/>
                <a:gd name="connsiteX44" fmla="*/ 8055788 w 11267524"/>
                <a:gd name="connsiteY44" fmla="*/ 899286 h 6521712"/>
                <a:gd name="connsiteX45" fmla="*/ 8033117 w 11267524"/>
                <a:gd name="connsiteY45" fmla="*/ 785930 h 6521712"/>
                <a:gd name="connsiteX46" fmla="*/ 8123801 w 11267524"/>
                <a:gd name="connsiteY46" fmla="*/ 717917 h 6521712"/>
                <a:gd name="connsiteX47" fmla="*/ 8320284 w 11267524"/>
                <a:gd name="connsiteY47" fmla="*/ 846387 h 6521712"/>
                <a:gd name="connsiteX48" fmla="*/ 8554552 w 11267524"/>
                <a:gd name="connsiteY48" fmla="*/ 906843 h 6521712"/>
                <a:gd name="connsiteX49" fmla="*/ 8698135 w 11267524"/>
                <a:gd name="connsiteY49" fmla="*/ 559220 h 6521712"/>
                <a:gd name="connsiteX50" fmla="*/ 8486538 w 11267524"/>
                <a:gd name="connsiteY50" fmla="*/ 460978 h 6521712"/>
                <a:gd name="connsiteX51" fmla="*/ 8403411 w 11267524"/>
                <a:gd name="connsiteY51" fmla="*/ 536549 h 6521712"/>
                <a:gd name="connsiteX52" fmla="*/ 8342955 w 11267524"/>
                <a:gd name="connsiteY52" fmla="*/ 619676 h 6521712"/>
                <a:gd name="connsiteX53" fmla="*/ 8259828 w 11267524"/>
                <a:gd name="connsiteY53" fmla="*/ 604562 h 6521712"/>
                <a:gd name="connsiteX54" fmla="*/ 8176700 w 11267524"/>
                <a:gd name="connsiteY54" fmla="*/ 521435 h 6521712"/>
                <a:gd name="connsiteX55" fmla="*/ 8108687 w 11267524"/>
                <a:gd name="connsiteY55" fmla="*/ 423193 h 6521712"/>
                <a:gd name="connsiteX56" fmla="*/ 8169143 w 11267524"/>
                <a:gd name="connsiteY56" fmla="*/ 340066 h 6521712"/>
                <a:gd name="connsiteX57" fmla="*/ 8191814 w 11267524"/>
                <a:gd name="connsiteY57" fmla="*/ 264496 h 6521712"/>
                <a:gd name="connsiteX58" fmla="*/ 9227127 w 11267524"/>
                <a:gd name="connsiteY58" fmla="*/ 204040 h 6521712"/>
                <a:gd name="connsiteX59" fmla="*/ 9400938 w 11267524"/>
                <a:gd name="connsiteY59" fmla="*/ 302281 h 6521712"/>
                <a:gd name="connsiteX60" fmla="*/ 9461395 w 11267524"/>
                <a:gd name="connsiteY60" fmla="*/ 430750 h 6521712"/>
                <a:gd name="connsiteX61" fmla="*/ 9620092 w 11267524"/>
                <a:gd name="connsiteY61" fmla="*/ 377851 h 6521712"/>
                <a:gd name="connsiteX62" fmla="*/ 9552079 w 11267524"/>
                <a:gd name="connsiteY62" fmla="*/ 249382 h 6521712"/>
                <a:gd name="connsiteX63" fmla="*/ 9657877 w 11267524"/>
                <a:gd name="connsiteY63" fmla="*/ 113355 h 6521712"/>
                <a:gd name="connsiteX64" fmla="*/ 9733448 w 11267524"/>
                <a:gd name="connsiteY64" fmla="*/ 113355 h 6521712"/>
                <a:gd name="connsiteX65" fmla="*/ 9892145 w 11267524"/>
                <a:gd name="connsiteY65" fmla="*/ 37785 h 6521712"/>
                <a:gd name="connsiteX66" fmla="*/ 9922373 w 11267524"/>
                <a:gd name="connsiteY66" fmla="*/ 0 h 6521712"/>
                <a:gd name="connsiteX67" fmla="*/ 10050843 w 11267524"/>
                <a:gd name="connsiteY67" fmla="*/ 105798 h 6521712"/>
                <a:gd name="connsiteX68" fmla="*/ 10655405 w 11267524"/>
                <a:gd name="connsiteY68" fmla="*/ 158697 h 6521712"/>
                <a:gd name="connsiteX69" fmla="*/ 10783874 w 11267524"/>
                <a:gd name="connsiteY69" fmla="*/ 52899 h 6521712"/>
                <a:gd name="connsiteX70" fmla="*/ 10791431 w 11267524"/>
                <a:gd name="connsiteY70" fmla="*/ 211597 h 6521712"/>
                <a:gd name="connsiteX71" fmla="*/ 10776317 w 11267524"/>
                <a:gd name="connsiteY71" fmla="*/ 347623 h 6521712"/>
                <a:gd name="connsiteX72" fmla="*/ 10821659 w 11267524"/>
                <a:gd name="connsiteY72" fmla="*/ 415636 h 6521712"/>
                <a:gd name="connsiteX73" fmla="*/ 11093712 w 11267524"/>
                <a:gd name="connsiteY73" fmla="*/ 332509 h 6521712"/>
                <a:gd name="connsiteX74" fmla="*/ 11267524 w 11267524"/>
                <a:gd name="connsiteY74" fmla="*/ 408079 h 6521712"/>
                <a:gd name="connsiteX75" fmla="*/ 11071041 w 11267524"/>
                <a:gd name="connsiteY75" fmla="*/ 770816 h 6521712"/>
                <a:gd name="connsiteX76" fmla="*/ 10950129 w 11267524"/>
                <a:gd name="connsiteY76" fmla="*/ 665018 h 6521712"/>
                <a:gd name="connsiteX77" fmla="*/ 11018142 w 11267524"/>
                <a:gd name="connsiteY77" fmla="*/ 801045 h 6521712"/>
                <a:gd name="connsiteX78" fmla="*/ 11003028 w 11267524"/>
                <a:gd name="connsiteY78" fmla="*/ 899286 h 6521712"/>
                <a:gd name="connsiteX79" fmla="*/ 10950129 w 11267524"/>
                <a:gd name="connsiteY79" fmla="*/ 1088211 h 6521712"/>
                <a:gd name="connsiteX80" fmla="*/ 10678076 w 11267524"/>
                <a:gd name="connsiteY80" fmla="*/ 1118440 h 6521712"/>
                <a:gd name="connsiteX81" fmla="*/ 10466479 w 11267524"/>
                <a:gd name="connsiteY81" fmla="*/ 1284694 h 6521712"/>
                <a:gd name="connsiteX82" fmla="*/ 10610062 w 11267524"/>
                <a:gd name="connsiteY82" fmla="*/ 1503848 h 6521712"/>
                <a:gd name="connsiteX83" fmla="*/ 10602505 w 11267524"/>
                <a:gd name="connsiteY83" fmla="*/ 2335121 h 6521712"/>
                <a:gd name="connsiteX84" fmla="*/ 10466479 w 11267524"/>
                <a:gd name="connsiteY84" fmla="*/ 2516489 h 6521712"/>
                <a:gd name="connsiteX85" fmla="*/ 10489150 w 11267524"/>
                <a:gd name="connsiteY85" fmla="*/ 2788542 h 6521712"/>
                <a:gd name="connsiteX86" fmla="*/ 10564720 w 11267524"/>
                <a:gd name="connsiteY86" fmla="*/ 2909454 h 6521712"/>
                <a:gd name="connsiteX87" fmla="*/ 10413580 w 11267524"/>
                <a:gd name="connsiteY87" fmla="*/ 3045481 h 6521712"/>
                <a:gd name="connsiteX88" fmla="*/ 10889672 w 11267524"/>
                <a:gd name="connsiteY88" fmla="*/ 3128608 h 6521712"/>
                <a:gd name="connsiteX89" fmla="*/ 10935014 w 11267524"/>
                <a:gd name="connsiteY89" fmla="*/ 3272192 h 6521712"/>
                <a:gd name="connsiteX90" fmla="*/ 10836773 w 11267524"/>
                <a:gd name="connsiteY90" fmla="*/ 3377990 h 6521712"/>
                <a:gd name="connsiteX91" fmla="*/ 10874558 w 11267524"/>
                <a:gd name="connsiteY91" fmla="*/ 3740727 h 6521712"/>
                <a:gd name="connsiteX92" fmla="*/ 11214624 w 11267524"/>
                <a:gd name="connsiteY92" fmla="*/ 3725613 h 6521712"/>
                <a:gd name="connsiteX93" fmla="*/ 11161725 w 11267524"/>
                <a:gd name="connsiteY93" fmla="*/ 3937210 h 6521712"/>
                <a:gd name="connsiteX94" fmla="*/ 11116383 w 11267524"/>
                <a:gd name="connsiteY94" fmla="*/ 3944767 h 6521712"/>
                <a:gd name="connsiteX95" fmla="*/ 11033256 w 11267524"/>
                <a:gd name="connsiteY95" fmla="*/ 3899425 h 6521712"/>
                <a:gd name="connsiteX96" fmla="*/ 10995471 w 11267524"/>
                <a:gd name="connsiteY96" fmla="*/ 4163921 h 6521712"/>
                <a:gd name="connsiteX97" fmla="*/ 10935014 w 11267524"/>
                <a:gd name="connsiteY97" fmla="*/ 4171478 h 6521712"/>
                <a:gd name="connsiteX98" fmla="*/ 11010585 w 11267524"/>
                <a:gd name="connsiteY98" fmla="*/ 4231934 h 6521712"/>
                <a:gd name="connsiteX99" fmla="*/ 10723418 w 11267524"/>
                <a:gd name="connsiteY99" fmla="*/ 4216820 h 6521712"/>
                <a:gd name="connsiteX100" fmla="*/ 10814102 w 11267524"/>
                <a:gd name="connsiteY100" fmla="*/ 4299947 h 6521712"/>
                <a:gd name="connsiteX101" fmla="*/ 10927457 w 11267524"/>
                <a:gd name="connsiteY101" fmla="*/ 4367960 h 6521712"/>
                <a:gd name="connsiteX102" fmla="*/ 10738532 w 11267524"/>
                <a:gd name="connsiteY102" fmla="*/ 4587114 h 6521712"/>
                <a:gd name="connsiteX103" fmla="*/ 10829216 w 11267524"/>
                <a:gd name="connsiteY103" fmla="*/ 4617342 h 6521712"/>
                <a:gd name="connsiteX104" fmla="*/ 10587391 w 11267524"/>
                <a:gd name="connsiteY104" fmla="*/ 4730697 h 6521712"/>
                <a:gd name="connsiteX105" fmla="*/ 10194426 w 11267524"/>
                <a:gd name="connsiteY105" fmla="*/ 4828939 h 6521712"/>
                <a:gd name="connsiteX106" fmla="*/ 10149084 w 11267524"/>
                <a:gd name="connsiteY106" fmla="*/ 4791154 h 6521712"/>
                <a:gd name="connsiteX107" fmla="*/ 10035729 w 11267524"/>
                <a:gd name="connsiteY107" fmla="*/ 5025421 h 6521712"/>
                <a:gd name="connsiteX108" fmla="*/ 9929930 w 11267524"/>
                <a:gd name="connsiteY108" fmla="*/ 5116106 h 6521712"/>
                <a:gd name="connsiteX109" fmla="*/ 9665434 w 11267524"/>
                <a:gd name="connsiteY109" fmla="*/ 5108549 h 6521712"/>
                <a:gd name="connsiteX110" fmla="*/ 9249798 w 11267524"/>
                <a:gd name="connsiteY110" fmla="*/ 4881838 h 6521712"/>
                <a:gd name="connsiteX111" fmla="*/ 9128886 w 11267524"/>
                <a:gd name="connsiteY111" fmla="*/ 4987636 h 6521712"/>
                <a:gd name="connsiteX112" fmla="*/ 9075986 w 11267524"/>
                <a:gd name="connsiteY112" fmla="*/ 4942294 h 6521712"/>
                <a:gd name="connsiteX113" fmla="*/ 9015530 w 11267524"/>
                <a:gd name="connsiteY113" fmla="*/ 5017864 h 6521712"/>
                <a:gd name="connsiteX114" fmla="*/ 8864390 w 11267524"/>
                <a:gd name="connsiteY114" fmla="*/ 4972522 h 6521712"/>
                <a:gd name="connsiteX115" fmla="*/ 8758591 w 11267524"/>
                <a:gd name="connsiteY115" fmla="*/ 4912066 h 6521712"/>
                <a:gd name="connsiteX116" fmla="*/ 8690578 w 11267524"/>
                <a:gd name="connsiteY116" fmla="*/ 4889395 h 6521712"/>
                <a:gd name="connsiteX117" fmla="*/ 8486538 w 11267524"/>
                <a:gd name="connsiteY117" fmla="*/ 4670241 h 6521712"/>
                <a:gd name="connsiteX118" fmla="*/ 8395854 w 11267524"/>
                <a:gd name="connsiteY118" fmla="*/ 4640013 h 6521712"/>
                <a:gd name="connsiteX119" fmla="*/ 8229600 w 11267524"/>
                <a:gd name="connsiteY119" fmla="*/ 4503987 h 6521712"/>
                <a:gd name="connsiteX120" fmla="*/ 7995332 w 11267524"/>
                <a:gd name="connsiteY120" fmla="*/ 4481316 h 6521712"/>
                <a:gd name="connsiteX121" fmla="*/ 7949990 w 11267524"/>
                <a:gd name="connsiteY121" fmla="*/ 4549329 h 6521712"/>
                <a:gd name="connsiteX122" fmla="*/ 7927319 w 11267524"/>
                <a:gd name="connsiteY122" fmla="*/ 4624899 h 6521712"/>
                <a:gd name="connsiteX123" fmla="*/ 7806406 w 11267524"/>
                <a:gd name="connsiteY123" fmla="*/ 4609785 h 6521712"/>
                <a:gd name="connsiteX124" fmla="*/ 7708165 w 11267524"/>
                <a:gd name="connsiteY124" fmla="*/ 4556886 h 6521712"/>
                <a:gd name="connsiteX125" fmla="*/ 7541910 w 11267524"/>
                <a:gd name="connsiteY125" fmla="*/ 4466202 h 6521712"/>
                <a:gd name="connsiteX126" fmla="*/ 7451226 w 11267524"/>
                <a:gd name="connsiteY126" fmla="*/ 4330175 h 6521712"/>
                <a:gd name="connsiteX127" fmla="*/ 7352985 w 11267524"/>
                <a:gd name="connsiteY127" fmla="*/ 4458645 h 6521712"/>
                <a:gd name="connsiteX128" fmla="*/ 7315200 w 11267524"/>
                <a:gd name="connsiteY128" fmla="*/ 4564443 h 6521712"/>
                <a:gd name="connsiteX129" fmla="*/ 7164059 w 11267524"/>
                <a:gd name="connsiteY129" fmla="*/ 4624899 h 6521712"/>
                <a:gd name="connsiteX130" fmla="*/ 7118717 w 11267524"/>
                <a:gd name="connsiteY130" fmla="*/ 4806268 h 6521712"/>
                <a:gd name="connsiteX131" fmla="*/ 7118717 w 11267524"/>
                <a:gd name="connsiteY131" fmla="*/ 4942294 h 6521712"/>
                <a:gd name="connsiteX132" fmla="*/ 6982690 w 11267524"/>
                <a:gd name="connsiteY132" fmla="*/ 5085878 h 6521712"/>
                <a:gd name="connsiteX133" fmla="*/ 6914677 w 11267524"/>
                <a:gd name="connsiteY133" fmla="*/ 4934737 h 6521712"/>
                <a:gd name="connsiteX134" fmla="*/ 6491484 w 11267524"/>
                <a:gd name="connsiteY134" fmla="*/ 4851610 h 6521712"/>
                <a:gd name="connsiteX135" fmla="*/ 6491484 w 11267524"/>
                <a:gd name="connsiteY135" fmla="*/ 4745811 h 6521712"/>
                <a:gd name="connsiteX136" fmla="*/ 6423471 w 11267524"/>
                <a:gd name="connsiteY136" fmla="*/ 4670241 h 6521712"/>
                <a:gd name="connsiteX137" fmla="*/ 6211874 w 11267524"/>
                <a:gd name="connsiteY137" fmla="*/ 4451088 h 6521712"/>
                <a:gd name="connsiteX138" fmla="*/ 5939821 w 11267524"/>
                <a:gd name="connsiteY138" fmla="*/ 4451088 h 6521712"/>
                <a:gd name="connsiteX139" fmla="*/ 5803795 w 11267524"/>
                <a:gd name="connsiteY139" fmla="*/ 4632456 h 6521712"/>
                <a:gd name="connsiteX140" fmla="*/ 5425943 w 11267524"/>
                <a:gd name="connsiteY140" fmla="*/ 4496430 h 6521712"/>
                <a:gd name="connsiteX141" fmla="*/ 5403272 w 11267524"/>
                <a:gd name="connsiteY141" fmla="*/ 4768483 h 6521712"/>
                <a:gd name="connsiteX142" fmla="*/ 5456171 w 11267524"/>
                <a:gd name="connsiteY142" fmla="*/ 4866724 h 6521712"/>
                <a:gd name="connsiteX143" fmla="*/ 5365487 w 11267524"/>
                <a:gd name="connsiteY143" fmla="*/ 4919623 h 6521712"/>
                <a:gd name="connsiteX144" fmla="*/ 5312588 w 11267524"/>
                <a:gd name="connsiteY144" fmla="*/ 5100992 h 6521712"/>
                <a:gd name="connsiteX145" fmla="*/ 5116105 w 11267524"/>
                <a:gd name="connsiteY145" fmla="*/ 5244575 h 6521712"/>
                <a:gd name="connsiteX146" fmla="*/ 5070763 w 11267524"/>
                <a:gd name="connsiteY146" fmla="*/ 5357930 h 6521712"/>
                <a:gd name="connsiteX147" fmla="*/ 4813824 w 11267524"/>
                <a:gd name="connsiteY147" fmla="*/ 5131220 h 6521712"/>
                <a:gd name="connsiteX148" fmla="*/ 4624899 w 11267524"/>
                <a:gd name="connsiteY148" fmla="*/ 5153891 h 6521712"/>
                <a:gd name="connsiteX149" fmla="*/ 4594671 w 11267524"/>
                <a:gd name="connsiteY149" fmla="*/ 5410830 h 6521712"/>
                <a:gd name="connsiteX150" fmla="*/ 4239490 w 11267524"/>
                <a:gd name="connsiteY150" fmla="*/ 5690440 h 6521712"/>
                <a:gd name="connsiteX151" fmla="*/ 4269719 w 11267524"/>
                <a:gd name="connsiteY151" fmla="*/ 5894479 h 6521712"/>
                <a:gd name="connsiteX152" fmla="*/ 3770955 w 11267524"/>
                <a:gd name="connsiteY152" fmla="*/ 5992721 h 6521712"/>
                <a:gd name="connsiteX153" fmla="*/ 3476231 w 11267524"/>
                <a:gd name="connsiteY153" fmla="*/ 5834023 h 6521712"/>
                <a:gd name="connsiteX154" fmla="*/ 3340205 w 11267524"/>
                <a:gd name="connsiteY154" fmla="*/ 5962492 h 6521712"/>
                <a:gd name="connsiteX155" fmla="*/ 3347762 w 11267524"/>
                <a:gd name="connsiteY155" fmla="*/ 6053177 h 6521712"/>
                <a:gd name="connsiteX156" fmla="*/ 3302419 w 11267524"/>
                <a:gd name="connsiteY156" fmla="*/ 6128747 h 6521712"/>
                <a:gd name="connsiteX157" fmla="*/ 3461117 w 11267524"/>
                <a:gd name="connsiteY157" fmla="*/ 6347901 h 6521712"/>
                <a:gd name="connsiteX158" fmla="*/ 3400661 w 11267524"/>
                <a:gd name="connsiteY158" fmla="*/ 6408357 h 6521712"/>
                <a:gd name="connsiteX159" fmla="*/ 3400661 w 11267524"/>
                <a:gd name="connsiteY159" fmla="*/ 6453699 h 6521712"/>
                <a:gd name="connsiteX160" fmla="*/ 3287305 w 11267524"/>
                <a:gd name="connsiteY160" fmla="*/ 6521712 h 6521712"/>
                <a:gd name="connsiteX161" fmla="*/ 2682743 w 11267524"/>
                <a:gd name="connsiteY161" fmla="*/ 6514155 h 6521712"/>
                <a:gd name="connsiteX162" fmla="*/ 2592059 w 11267524"/>
                <a:gd name="connsiteY162" fmla="*/ 6461256 h 6521712"/>
                <a:gd name="connsiteX163" fmla="*/ 2592059 w 11267524"/>
                <a:gd name="connsiteY163" fmla="*/ 6325230 h 6521712"/>
                <a:gd name="connsiteX164" fmla="*/ 2539160 w 11267524"/>
                <a:gd name="connsiteY164" fmla="*/ 6302559 h 6521712"/>
                <a:gd name="connsiteX165" fmla="*/ 2478704 w 11267524"/>
                <a:gd name="connsiteY165" fmla="*/ 6226988 h 6521712"/>
                <a:gd name="connsiteX166" fmla="*/ 2168866 w 11267524"/>
                <a:gd name="connsiteY166" fmla="*/ 6136304 h 6521712"/>
                <a:gd name="connsiteX167" fmla="*/ 2214208 w 11267524"/>
                <a:gd name="connsiteY167" fmla="*/ 6083405 h 6521712"/>
                <a:gd name="connsiteX168" fmla="*/ 2146195 w 11267524"/>
                <a:gd name="connsiteY168" fmla="*/ 5985164 h 6521712"/>
                <a:gd name="connsiteX169" fmla="*/ 1783457 w 11267524"/>
                <a:gd name="connsiteY169" fmla="*/ 5803795 h 6521712"/>
                <a:gd name="connsiteX170" fmla="*/ 1775900 w 11267524"/>
                <a:gd name="connsiteY170" fmla="*/ 5713111 h 6521712"/>
                <a:gd name="connsiteX171" fmla="*/ 1209124 w 11267524"/>
                <a:gd name="connsiteY171" fmla="*/ 5607312 h 6521712"/>
                <a:gd name="connsiteX172" fmla="*/ 778373 w 11267524"/>
                <a:gd name="connsiteY172" fmla="*/ 5675326 h 6521712"/>
                <a:gd name="connsiteX173" fmla="*/ 574333 w 11267524"/>
                <a:gd name="connsiteY173" fmla="*/ 5320145 h 6521712"/>
                <a:gd name="connsiteX174" fmla="*/ 385408 w 11267524"/>
                <a:gd name="connsiteY174" fmla="*/ 5320145 h 6521712"/>
                <a:gd name="connsiteX175" fmla="*/ 0 w 11267524"/>
                <a:gd name="connsiteY175" fmla="*/ 5388159 h 6521712"/>
                <a:gd name="connsiteX176" fmla="*/ 513768 w 11267524"/>
                <a:gd name="connsiteY176" fmla="*/ 4923629 h 6521712"/>
                <a:gd name="connsiteX177" fmla="*/ 513877 w 11267524"/>
                <a:gd name="connsiteY177" fmla="*/ 4655127 h 6521712"/>
                <a:gd name="connsiteX178" fmla="*/ 402403 w 11267524"/>
                <a:gd name="connsiteY178" fmla="*/ 4607119 h 6521712"/>
                <a:gd name="connsiteX179" fmla="*/ 401047 w 11267524"/>
                <a:gd name="connsiteY179" fmla="*/ 4466647 h 6521712"/>
                <a:gd name="connsiteX180" fmla="*/ 453421 w 11267524"/>
                <a:gd name="connsiteY180" fmla="*/ 4315061 h 6521712"/>
                <a:gd name="connsiteX181" fmla="*/ 395677 w 11267524"/>
                <a:gd name="connsiteY181" fmla="*/ 4218157 h 6521712"/>
                <a:gd name="connsiteX182" fmla="*/ 294779 w 11267524"/>
                <a:gd name="connsiteY182" fmla="*/ 3973223 h 6521712"/>
                <a:gd name="connsiteX183" fmla="*/ 488548 w 11267524"/>
                <a:gd name="connsiteY183" fmla="*/ 3786519 h 6521712"/>
                <a:gd name="connsiteX184" fmla="*/ 559691 w 11267524"/>
                <a:gd name="connsiteY184" fmla="*/ 3897654 h 6521712"/>
                <a:gd name="connsiteX185" fmla="*/ 850816 w 11267524"/>
                <a:gd name="connsiteY185" fmla="*/ 4149701 h 6521712"/>
                <a:gd name="connsiteX186" fmla="*/ 899286 w 11267524"/>
                <a:gd name="connsiteY186" fmla="*/ 3786069 h 6521712"/>
                <a:gd name="connsiteX187" fmla="*/ 944628 w 11267524"/>
                <a:gd name="connsiteY187" fmla="*/ 3634929 h 6521712"/>
                <a:gd name="connsiteX188" fmla="*/ 1146425 w 11267524"/>
                <a:gd name="connsiteY188" fmla="*/ 3585145 h 6521712"/>
                <a:gd name="connsiteX189" fmla="*/ 1458506 w 11267524"/>
                <a:gd name="connsiteY189" fmla="*/ 3754512 h 6521712"/>
                <a:gd name="connsiteX190" fmla="*/ 1756302 w 11267524"/>
                <a:gd name="connsiteY190" fmla="*/ 3626930 h 6521712"/>
                <a:gd name="connsiteX191" fmla="*/ 1889256 w 11267524"/>
                <a:gd name="connsiteY191" fmla="*/ 3498902 h 6521712"/>
                <a:gd name="connsiteX192" fmla="*/ 1843914 w 11267524"/>
                <a:gd name="connsiteY192" fmla="*/ 3287306 h 6521712"/>
                <a:gd name="connsiteX193" fmla="*/ 2070624 w 11267524"/>
                <a:gd name="connsiteY193" fmla="*/ 3143722 h 6521712"/>
                <a:gd name="connsiteX194" fmla="*/ 2618744 w 11267524"/>
                <a:gd name="connsiteY194" fmla="*/ 3306422 h 6521712"/>
                <a:gd name="connsiteX195" fmla="*/ 3341145 w 11267524"/>
                <a:gd name="connsiteY195" fmla="*/ 3565141 h 6521712"/>
                <a:gd name="connsiteX196" fmla="*/ 3491345 w 11267524"/>
                <a:gd name="connsiteY196" fmla="*/ 3332648 h 6521712"/>
                <a:gd name="connsiteX197" fmla="*/ 3498902 w 11267524"/>
                <a:gd name="connsiteY197" fmla="*/ 3166393 h 6521712"/>
                <a:gd name="connsiteX198" fmla="*/ 3106407 w 11267524"/>
                <a:gd name="connsiteY198" fmla="*/ 3119719 h 6521712"/>
                <a:gd name="connsiteX199" fmla="*/ 3083266 w 11267524"/>
                <a:gd name="connsiteY199" fmla="*/ 2758314 h 6521712"/>
                <a:gd name="connsiteX200" fmla="*/ 2629844 w 11267524"/>
                <a:gd name="connsiteY200" fmla="*/ 2599616 h 6521712"/>
                <a:gd name="connsiteX201" fmla="*/ 2395576 w 11267524"/>
                <a:gd name="connsiteY201" fmla="*/ 2712972 h 6521712"/>
                <a:gd name="connsiteX202" fmla="*/ 1798571 w 11267524"/>
                <a:gd name="connsiteY202" fmla="*/ 2607173 h 6521712"/>
                <a:gd name="connsiteX203" fmla="*/ 1738115 w 11267524"/>
                <a:gd name="connsiteY203" fmla="*/ 2508932 h 6521712"/>
                <a:gd name="connsiteX204" fmla="*/ 1662545 w 11267524"/>
                <a:gd name="connsiteY204" fmla="*/ 2471147 h 6521712"/>
                <a:gd name="connsiteX205" fmla="*/ 1518962 w 11267524"/>
                <a:gd name="connsiteY205" fmla="*/ 2304892 h 6521712"/>
                <a:gd name="connsiteX206" fmla="*/ 1420720 w 11267524"/>
                <a:gd name="connsiteY206" fmla="*/ 2312450 h 6521712"/>
                <a:gd name="connsiteX207" fmla="*/ 1239352 w 11267524"/>
                <a:gd name="connsiteY207" fmla="*/ 2221765 h 6521712"/>
                <a:gd name="connsiteX208" fmla="*/ 974856 w 11267524"/>
                <a:gd name="connsiteY208" fmla="*/ 1775901 h 6521712"/>
                <a:gd name="connsiteX209" fmla="*/ 1269580 w 11267524"/>
                <a:gd name="connsiteY209" fmla="*/ 2032840 h 6521712"/>
                <a:gd name="connsiteX210" fmla="*/ 1277137 w 11267524"/>
                <a:gd name="connsiteY210" fmla="*/ 1957269 h 6521712"/>
                <a:gd name="connsiteX211" fmla="*/ 997527 w 11267524"/>
                <a:gd name="connsiteY211" fmla="*/ 1579418 h 6521712"/>
                <a:gd name="connsiteX212" fmla="*/ 929514 w 11267524"/>
                <a:gd name="connsiteY212" fmla="*/ 1654988 h 6521712"/>
                <a:gd name="connsiteX213" fmla="*/ 634790 w 11267524"/>
                <a:gd name="connsiteY213" fmla="*/ 1904370 h 6521712"/>
                <a:gd name="connsiteX214" fmla="*/ 385408 w 11267524"/>
                <a:gd name="connsiteY214" fmla="*/ 1911927 h 6521712"/>
                <a:gd name="connsiteX215" fmla="*/ 90684 w 11267524"/>
                <a:gd name="connsiteY215" fmla="*/ 1791015 h 6521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</a:cxnLst>
              <a:rect l="l" t="t" r="r" b="b"/>
              <a:pathLst>
                <a:path w="11267524" h="6521712">
                  <a:moveTo>
                    <a:pt x="90684" y="1791015"/>
                  </a:moveTo>
                  <a:lnTo>
                    <a:pt x="1141110" y="876615"/>
                  </a:lnTo>
                  <a:lnTo>
                    <a:pt x="1262023" y="914400"/>
                  </a:lnTo>
                  <a:lnTo>
                    <a:pt x="1337593" y="733031"/>
                  </a:lnTo>
                  <a:lnTo>
                    <a:pt x="2199094" y="90684"/>
                  </a:lnTo>
                  <a:lnTo>
                    <a:pt x="2380462" y="151140"/>
                  </a:lnTo>
                  <a:lnTo>
                    <a:pt x="2395576" y="173811"/>
                  </a:lnTo>
                  <a:lnTo>
                    <a:pt x="2524046" y="188926"/>
                  </a:lnTo>
                  <a:lnTo>
                    <a:pt x="2599616" y="370294"/>
                  </a:lnTo>
                  <a:lnTo>
                    <a:pt x="3015252" y="324952"/>
                  </a:lnTo>
                  <a:lnTo>
                    <a:pt x="3869196" y="989970"/>
                  </a:lnTo>
                  <a:lnTo>
                    <a:pt x="4073236" y="1012641"/>
                  </a:lnTo>
                  <a:lnTo>
                    <a:pt x="4103464" y="1110883"/>
                  </a:lnTo>
                  <a:lnTo>
                    <a:pt x="3952324" y="1345150"/>
                  </a:lnTo>
                  <a:lnTo>
                    <a:pt x="4005223" y="1639874"/>
                  </a:lnTo>
                  <a:lnTo>
                    <a:pt x="4254605" y="1753230"/>
                  </a:lnTo>
                  <a:lnTo>
                    <a:pt x="4254605" y="1859028"/>
                  </a:lnTo>
                  <a:lnTo>
                    <a:pt x="4367960" y="1911927"/>
                  </a:lnTo>
                  <a:lnTo>
                    <a:pt x="4360403" y="2093296"/>
                  </a:lnTo>
                  <a:lnTo>
                    <a:pt x="4511543" y="2297335"/>
                  </a:lnTo>
                  <a:lnTo>
                    <a:pt x="4655127" y="2667630"/>
                  </a:lnTo>
                  <a:lnTo>
                    <a:pt x="4760925" y="2758314"/>
                  </a:lnTo>
                  <a:lnTo>
                    <a:pt x="4828938" y="2758314"/>
                  </a:lnTo>
                  <a:lnTo>
                    <a:pt x="4776039" y="2969911"/>
                  </a:lnTo>
                  <a:lnTo>
                    <a:pt x="4828938" y="3037924"/>
                  </a:lnTo>
                  <a:lnTo>
                    <a:pt x="4670241" y="3234407"/>
                  </a:lnTo>
                  <a:lnTo>
                    <a:pt x="4798710" y="3340205"/>
                  </a:lnTo>
                  <a:lnTo>
                    <a:pt x="5410829" y="3121051"/>
                  </a:lnTo>
                  <a:lnTo>
                    <a:pt x="5357930" y="2939683"/>
                  </a:lnTo>
                  <a:lnTo>
                    <a:pt x="5705553" y="2448476"/>
                  </a:lnTo>
                  <a:lnTo>
                    <a:pt x="6272330" y="2592059"/>
                  </a:lnTo>
                  <a:lnTo>
                    <a:pt x="6567054" y="2826327"/>
                  </a:lnTo>
                  <a:lnTo>
                    <a:pt x="6944905" y="2546717"/>
                  </a:lnTo>
                  <a:lnTo>
                    <a:pt x="6892006" y="2282221"/>
                  </a:lnTo>
                  <a:lnTo>
                    <a:pt x="6967576" y="2214208"/>
                  </a:lnTo>
                  <a:lnTo>
                    <a:pt x="7020476" y="2131081"/>
                  </a:lnTo>
                  <a:lnTo>
                    <a:pt x="6922234" y="1843914"/>
                  </a:lnTo>
                  <a:lnTo>
                    <a:pt x="6982690" y="1821243"/>
                  </a:lnTo>
                  <a:lnTo>
                    <a:pt x="7201844" y="1934598"/>
                  </a:lnTo>
                  <a:lnTo>
                    <a:pt x="7398327" y="1586975"/>
                  </a:lnTo>
                  <a:lnTo>
                    <a:pt x="7330314" y="1481177"/>
                  </a:lnTo>
                  <a:lnTo>
                    <a:pt x="7617481" y="1345150"/>
                  </a:lnTo>
                  <a:lnTo>
                    <a:pt x="7715722" y="1178896"/>
                  </a:lnTo>
                  <a:lnTo>
                    <a:pt x="7738393" y="1103326"/>
                  </a:lnTo>
                  <a:lnTo>
                    <a:pt x="8055788" y="899286"/>
                  </a:lnTo>
                  <a:lnTo>
                    <a:pt x="8033117" y="785930"/>
                  </a:lnTo>
                  <a:lnTo>
                    <a:pt x="8123801" y="717917"/>
                  </a:lnTo>
                  <a:lnTo>
                    <a:pt x="8320284" y="846387"/>
                  </a:lnTo>
                  <a:lnTo>
                    <a:pt x="8554552" y="906843"/>
                  </a:lnTo>
                  <a:lnTo>
                    <a:pt x="8698135" y="559220"/>
                  </a:lnTo>
                  <a:lnTo>
                    <a:pt x="8486538" y="460978"/>
                  </a:lnTo>
                  <a:lnTo>
                    <a:pt x="8403411" y="536549"/>
                  </a:lnTo>
                  <a:lnTo>
                    <a:pt x="8342955" y="619676"/>
                  </a:lnTo>
                  <a:lnTo>
                    <a:pt x="8259828" y="604562"/>
                  </a:lnTo>
                  <a:lnTo>
                    <a:pt x="8176700" y="521435"/>
                  </a:lnTo>
                  <a:lnTo>
                    <a:pt x="8108687" y="423193"/>
                  </a:lnTo>
                  <a:lnTo>
                    <a:pt x="8169143" y="340066"/>
                  </a:lnTo>
                  <a:lnTo>
                    <a:pt x="8191814" y="264496"/>
                  </a:lnTo>
                  <a:lnTo>
                    <a:pt x="9227127" y="204040"/>
                  </a:lnTo>
                  <a:lnTo>
                    <a:pt x="9400938" y="302281"/>
                  </a:lnTo>
                  <a:lnTo>
                    <a:pt x="9461395" y="430750"/>
                  </a:lnTo>
                  <a:lnTo>
                    <a:pt x="9620092" y="377851"/>
                  </a:lnTo>
                  <a:lnTo>
                    <a:pt x="9552079" y="249382"/>
                  </a:lnTo>
                  <a:lnTo>
                    <a:pt x="9657877" y="113355"/>
                  </a:lnTo>
                  <a:lnTo>
                    <a:pt x="9733448" y="113355"/>
                  </a:lnTo>
                  <a:lnTo>
                    <a:pt x="9892145" y="37785"/>
                  </a:lnTo>
                  <a:lnTo>
                    <a:pt x="9922373" y="0"/>
                  </a:lnTo>
                  <a:lnTo>
                    <a:pt x="10050843" y="105798"/>
                  </a:lnTo>
                  <a:lnTo>
                    <a:pt x="10655405" y="158697"/>
                  </a:lnTo>
                  <a:lnTo>
                    <a:pt x="10783874" y="52899"/>
                  </a:lnTo>
                  <a:lnTo>
                    <a:pt x="10791431" y="211597"/>
                  </a:lnTo>
                  <a:lnTo>
                    <a:pt x="10776317" y="347623"/>
                  </a:lnTo>
                  <a:lnTo>
                    <a:pt x="10821659" y="415636"/>
                  </a:lnTo>
                  <a:lnTo>
                    <a:pt x="11093712" y="332509"/>
                  </a:lnTo>
                  <a:lnTo>
                    <a:pt x="11267524" y="408079"/>
                  </a:lnTo>
                  <a:lnTo>
                    <a:pt x="11071041" y="770816"/>
                  </a:lnTo>
                  <a:lnTo>
                    <a:pt x="10950129" y="665018"/>
                  </a:lnTo>
                  <a:lnTo>
                    <a:pt x="11018142" y="801045"/>
                  </a:lnTo>
                  <a:lnTo>
                    <a:pt x="11003028" y="899286"/>
                  </a:lnTo>
                  <a:lnTo>
                    <a:pt x="10950129" y="1088211"/>
                  </a:lnTo>
                  <a:lnTo>
                    <a:pt x="10678076" y="1118440"/>
                  </a:lnTo>
                  <a:lnTo>
                    <a:pt x="10466479" y="1284694"/>
                  </a:lnTo>
                  <a:lnTo>
                    <a:pt x="10610062" y="1503848"/>
                  </a:lnTo>
                  <a:lnTo>
                    <a:pt x="10602505" y="2335121"/>
                  </a:lnTo>
                  <a:lnTo>
                    <a:pt x="10466479" y="2516489"/>
                  </a:lnTo>
                  <a:lnTo>
                    <a:pt x="10489150" y="2788542"/>
                  </a:lnTo>
                  <a:lnTo>
                    <a:pt x="10564720" y="2909454"/>
                  </a:lnTo>
                  <a:lnTo>
                    <a:pt x="10413580" y="3045481"/>
                  </a:lnTo>
                  <a:lnTo>
                    <a:pt x="10889672" y="3128608"/>
                  </a:lnTo>
                  <a:lnTo>
                    <a:pt x="10935014" y="3272192"/>
                  </a:lnTo>
                  <a:lnTo>
                    <a:pt x="10836773" y="3377990"/>
                  </a:lnTo>
                  <a:lnTo>
                    <a:pt x="10874558" y="3740727"/>
                  </a:lnTo>
                  <a:lnTo>
                    <a:pt x="11214624" y="3725613"/>
                  </a:lnTo>
                  <a:lnTo>
                    <a:pt x="11161725" y="3937210"/>
                  </a:lnTo>
                  <a:lnTo>
                    <a:pt x="11116383" y="3944767"/>
                  </a:lnTo>
                  <a:lnTo>
                    <a:pt x="11033256" y="3899425"/>
                  </a:lnTo>
                  <a:lnTo>
                    <a:pt x="10995471" y="4163921"/>
                  </a:lnTo>
                  <a:lnTo>
                    <a:pt x="10935014" y="4171478"/>
                  </a:lnTo>
                  <a:lnTo>
                    <a:pt x="11010585" y="4231934"/>
                  </a:lnTo>
                  <a:lnTo>
                    <a:pt x="10723418" y="4216820"/>
                  </a:lnTo>
                  <a:lnTo>
                    <a:pt x="10814102" y="4299947"/>
                  </a:lnTo>
                  <a:lnTo>
                    <a:pt x="10927457" y="4367960"/>
                  </a:lnTo>
                  <a:lnTo>
                    <a:pt x="10738532" y="4587114"/>
                  </a:lnTo>
                  <a:lnTo>
                    <a:pt x="10829216" y="4617342"/>
                  </a:lnTo>
                  <a:lnTo>
                    <a:pt x="10587391" y="4730697"/>
                  </a:lnTo>
                  <a:lnTo>
                    <a:pt x="10194426" y="4828939"/>
                  </a:lnTo>
                  <a:lnTo>
                    <a:pt x="10149084" y="4791154"/>
                  </a:lnTo>
                  <a:lnTo>
                    <a:pt x="10035729" y="5025421"/>
                  </a:lnTo>
                  <a:lnTo>
                    <a:pt x="9929930" y="5116106"/>
                  </a:lnTo>
                  <a:lnTo>
                    <a:pt x="9665434" y="5108549"/>
                  </a:lnTo>
                  <a:lnTo>
                    <a:pt x="9249798" y="4881838"/>
                  </a:lnTo>
                  <a:lnTo>
                    <a:pt x="9128886" y="4987636"/>
                  </a:lnTo>
                  <a:lnTo>
                    <a:pt x="9075986" y="4942294"/>
                  </a:lnTo>
                  <a:lnTo>
                    <a:pt x="9015530" y="5017864"/>
                  </a:lnTo>
                  <a:lnTo>
                    <a:pt x="8864390" y="4972522"/>
                  </a:lnTo>
                  <a:lnTo>
                    <a:pt x="8758591" y="4912066"/>
                  </a:lnTo>
                  <a:lnTo>
                    <a:pt x="8690578" y="4889395"/>
                  </a:lnTo>
                  <a:lnTo>
                    <a:pt x="8486538" y="4670241"/>
                  </a:lnTo>
                  <a:lnTo>
                    <a:pt x="8395854" y="4640013"/>
                  </a:lnTo>
                  <a:lnTo>
                    <a:pt x="8229600" y="4503987"/>
                  </a:lnTo>
                  <a:lnTo>
                    <a:pt x="7995332" y="4481316"/>
                  </a:lnTo>
                  <a:lnTo>
                    <a:pt x="7949990" y="4549329"/>
                  </a:lnTo>
                  <a:lnTo>
                    <a:pt x="7927319" y="4624899"/>
                  </a:lnTo>
                  <a:lnTo>
                    <a:pt x="7806406" y="4609785"/>
                  </a:lnTo>
                  <a:lnTo>
                    <a:pt x="7708165" y="4556886"/>
                  </a:lnTo>
                  <a:lnTo>
                    <a:pt x="7541910" y="4466202"/>
                  </a:lnTo>
                  <a:lnTo>
                    <a:pt x="7451226" y="4330175"/>
                  </a:lnTo>
                  <a:lnTo>
                    <a:pt x="7352985" y="4458645"/>
                  </a:lnTo>
                  <a:lnTo>
                    <a:pt x="7315200" y="4564443"/>
                  </a:lnTo>
                  <a:lnTo>
                    <a:pt x="7164059" y="4624899"/>
                  </a:lnTo>
                  <a:lnTo>
                    <a:pt x="7118717" y="4806268"/>
                  </a:lnTo>
                  <a:lnTo>
                    <a:pt x="7118717" y="4942294"/>
                  </a:lnTo>
                  <a:lnTo>
                    <a:pt x="6982690" y="5085878"/>
                  </a:lnTo>
                  <a:lnTo>
                    <a:pt x="6914677" y="4934737"/>
                  </a:lnTo>
                  <a:lnTo>
                    <a:pt x="6491484" y="4851610"/>
                  </a:lnTo>
                  <a:lnTo>
                    <a:pt x="6491484" y="4745811"/>
                  </a:lnTo>
                  <a:lnTo>
                    <a:pt x="6423471" y="4670241"/>
                  </a:lnTo>
                  <a:lnTo>
                    <a:pt x="6211874" y="4451088"/>
                  </a:lnTo>
                  <a:lnTo>
                    <a:pt x="5939821" y="4451088"/>
                  </a:lnTo>
                  <a:lnTo>
                    <a:pt x="5803795" y="4632456"/>
                  </a:lnTo>
                  <a:lnTo>
                    <a:pt x="5425943" y="4496430"/>
                  </a:lnTo>
                  <a:lnTo>
                    <a:pt x="5403272" y="4768483"/>
                  </a:lnTo>
                  <a:lnTo>
                    <a:pt x="5456171" y="4866724"/>
                  </a:lnTo>
                  <a:lnTo>
                    <a:pt x="5365487" y="4919623"/>
                  </a:lnTo>
                  <a:lnTo>
                    <a:pt x="5312588" y="5100992"/>
                  </a:lnTo>
                  <a:lnTo>
                    <a:pt x="5116105" y="5244575"/>
                  </a:lnTo>
                  <a:lnTo>
                    <a:pt x="5070763" y="5357930"/>
                  </a:lnTo>
                  <a:lnTo>
                    <a:pt x="4813824" y="5131220"/>
                  </a:lnTo>
                  <a:lnTo>
                    <a:pt x="4624899" y="5153891"/>
                  </a:lnTo>
                  <a:lnTo>
                    <a:pt x="4594671" y="5410830"/>
                  </a:lnTo>
                  <a:lnTo>
                    <a:pt x="4239490" y="5690440"/>
                  </a:lnTo>
                  <a:lnTo>
                    <a:pt x="4269719" y="5894479"/>
                  </a:lnTo>
                  <a:lnTo>
                    <a:pt x="3770955" y="5992721"/>
                  </a:lnTo>
                  <a:lnTo>
                    <a:pt x="3476231" y="5834023"/>
                  </a:lnTo>
                  <a:lnTo>
                    <a:pt x="3340205" y="5962492"/>
                  </a:lnTo>
                  <a:lnTo>
                    <a:pt x="3347762" y="6053177"/>
                  </a:lnTo>
                  <a:lnTo>
                    <a:pt x="3302419" y="6128747"/>
                  </a:lnTo>
                  <a:lnTo>
                    <a:pt x="3461117" y="6347901"/>
                  </a:lnTo>
                  <a:lnTo>
                    <a:pt x="3400661" y="6408357"/>
                  </a:lnTo>
                  <a:lnTo>
                    <a:pt x="3400661" y="6453699"/>
                  </a:lnTo>
                  <a:lnTo>
                    <a:pt x="3287305" y="6521712"/>
                  </a:lnTo>
                  <a:lnTo>
                    <a:pt x="2682743" y="6514155"/>
                  </a:lnTo>
                  <a:lnTo>
                    <a:pt x="2592059" y="6461256"/>
                  </a:lnTo>
                  <a:lnTo>
                    <a:pt x="2592059" y="6325230"/>
                  </a:lnTo>
                  <a:lnTo>
                    <a:pt x="2539160" y="6302559"/>
                  </a:lnTo>
                  <a:lnTo>
                    <a:pt x="2478704" y="6226988"/>
                  </a:lnTo>
                  <a:lnTo>
                    <a:pt x="2168866" y="6136304"/>
                  </a:lnTo>
                  <a:lnTo>
                    <a:pt x="2214208" y="6083405"/>
                  </a:lnTo>
                  <a:lnTo>
                    <a:pt x="2146195" y="5985164"/>
                  </a:lnTo>
                  <a:lnTo>
                    <a:pt x="1783457" y="5803795"/>
                  </a:lnTo>
                  <a:lnTo>
                    <a:pt x="1775900" y="5713111"/>
                  </a:lnTo>
                  <a:lnTo>
                    <a:pt x="1209124" y="5607312"/>
                  </a:lnTo>
                  <a:lnTo>
                    <a:pt x="778373" y="5675326"/>
                  </a:lnTo>
                  <a:lnTo>
                    <a:pt x="574333" y="5320145"/>
                  </a:lnTo>
                  <a:lnTo>
                    <a:pt x="385408" y="5320145"/>
                  </a:lnTo>
                  <a:lnTo>
                    <a:pt x="0" y="5388159"/>
                  </a:lnTo>
                  <a:lnTo>
                    <a:pt x="513768" y="4923629"/>
                  </a:lnTo>
                  <a:cubicBezTo>
                    <a:pt x="513804" y="4834128"/>
                    <a:pt x="513841" y="4744628"/>
                    <a:pt x="513877" y="4655127"/>
                  </a:cubicBezTo>
                  <a:lnTo>
                    <a:pt x="402403" y="4607119"/>
                  </a:lnTo>
                  <a:lnTo>
                    <a:pt x="401047" y="4466647"/>
                  </a:lnTo>
                  <a:lnTo>
                    <a:pt x="453421" y="4315061"/>
                  </a:lnTo>
                  <a:lnTo>
                    <a:pt x="395677" y="4218157"/>
                  </a:lnTo>
                  <a:lnTo>
                    <a:pt x="294779" y="3973223"/>
                  </a:lnTo>
                  <a:lnTo>
                    <a:pt x="488548" y="3786519"/>
                  </a:lnTo>
                  <a:lnTo>
                    <a:pt x="559691" y="3897654"/>
                  </a:lnTo>
                  <a:lnTo>
                    <a:pt x="850816" y="4149701"/>
                  </a:lnTo>
                  <a:lnTo>
                    <a:pt x="899286" y="3786069"/>
                  </a:lnTo>
                  <a:lnTo>
                    <a:pt x="944628" y="3634929"/>
                  </a:lnTo>
                  <a:lnTo>
                    <a:pt x="1146425" y="3585145"/>
                  </a:lnTo>
                  <a:lnTo>
                    <a:pt x="1458506" y="3754512"/>
                  </a:lnTo>
                  <a:lnTo>
                    <a:pt x="1756302" y="3626930"/>
                  </a:lnTo>
                  <a:lnTo>
                    <a:pt x="1889256" y="3498902"/>
                  </a:lnTo>
                  <a:lnTo>
                    <a:pt x="1843914" y="3287306"/>
                  </a:lnTo>
                  <a:lnTo>
                    <a:pt x="2070624" y="3143722"/>
                  </a:lnTo>
                  <a:lnTo>
                    <a:pt x="2618744" y="3306422"/>
                  </a:lnTo>
                  <a:cubicBezTo>
                    <a:pt x="2921459" y="3438893"/>
                    <a:pt x="3055316" y="3528690"/>
                    <a:pt x="3341145" y="3565141"/>
                  </a:cubicBezTo>
                  <a:lnTo>
                    <a:pt x="3491345" y="3332648"/>
                  </a:lnTo>
                  <a:lnTo>
                    <a:pt x="3498902" y="3166393"/>
                  </a:lnTo>
                  <a:lnTo>
                    <a:pt x="3106407" y="3119719"/>
                  </a:lnTo>
                  <a:lnTo>
                    <a:pt x="3083266" y="2758314"/>
                  </a:lnTo>
                  <a:lnTo>
                    <a:pt x="2629844" y="2599616"/>
                  </a:lnTo>
                  <a:lnTo>
                    <a:pt x="2395576" y="2712972"/>
                  </a:lnTo>
                  <a:lnTo>
                    <a:pt x="1798571" y="2607173"/>
                  </a:lnTo>
                  <a:lnTo>
                    <a:pt x="1738115" y="2508932"/>
                  </a:lnTo>
                  <a:lnTo>
                    <a:pt x="1662545" y="2471147"/>
                  </a:lnTo>
                  <a:lnTo>
                    <a:pt x="1518962" y="2304892"/>
                  </a:lnTo>
                  <a:lnTo>
                    <a:pt x="1420720" y="2312450"/>
                  </a:lnTo>
                  <a:lnTo>
                    <a:pt x="1239352" y="2221765"/>
                  </a:lnTo>
                  <a:lnTo>
                    <a:pt x="974856" y="1775901"/>
                  </a:lnTo>
                  <a:lnTo>
                    <a:pt x="1269580" y="2032840"/>
                  </a:lnTo>
                  <a:lnTo>
                    <a:pt x="1277137" y="1957269"/>
                  </a:lnTo>
                  <a:lnTo>
                    <a:pt x="997527" y="1579418"/>
                  </a:lnTo>
                  <a:lnTo>
                    <a:pt x="929514" y="1654988"/>
                  </a:lnTo>
                  <a:lnTo>
                    <a:pt x="634790" y="1904370"/>
                  </a:lnTo>
                  <a:lnTo>
                    <a:pt x="385408" y="1911927"/>
                  </a:lnTo>
                  <a:lnTo>
                    <a:pt x="90684" y="1791015"/>
                  </a:lnTo>
                  <a:close/>
                </a:path>
              </a:pathLst>
            </a:custGeom>
            <a:solidFill>
              <a:srgbClr val="FF0000">
                <a:alpha val="30000"/>
              </a:srgbClr>
            </a:solidFill>
            <a:ln w="508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7717" y="835003"/>
            <a:ext cx="1756420" cy="116072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46293"/>
            <a:ext cx="1783545" cy="1126903"/>
          </a:xfrm>
          <a:prstGeom prst="rect">
            <a:avLst/>
          </a:prstGeom>
        </p:spPr>
      </p:pic>
      <p:graphicFrame>
        <p:nvGraphicFramePr>
          <p:cNvPr id="430" name="Group 1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85767736"/>
              </p:ext>
            </p:extLst>
          </p:nvPr>
        </p:nvGraphicFramePr>
        <p:xfrm>
          <a:off x="7452201" y="694542"/>
          <a:ext cx="1633161" cy="574780"/>
        </p:xfrm>
        <a:graphic>
          <a:graphicData uri="http://schemas.openxmlformats.org/drawingml/2006/table">
            <a:tbl>
              <a:tblPr/>
              <a:tblGrid>
                <a:gridCol w="11106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25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176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Ленинградская область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по нарушению энергоснабжения</a:t>
                      </a:r>
                    </a:p>
                  </a:txBody>
                  <a:tcPr marL="16124" marR="16124" marT="8018" marB="8018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Районов, шт.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Населенных пунктов, шт.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2578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Жилых домов, шт.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72150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Населения, чел.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1847867</a:t>
                      </a:r>
                    </a:p>
                  </a:txBody>
                  <a:tcPr marL="12696" marR="12696" marT="1263" marB="126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2524827" y="239105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олилиния 12"/>
          <p:cNvSpPr/>
          <p:nvPr/>
        </p:nvSpPr>
        <p:spPr>
          <a:xfrm>
            <a:off x="2286000" y="2817628"/>
            <a:ext cx="435935" cy="701749"/>
          </a:xfrm>
          <a:custGeom>
            <a:avLst/>
            <a:gdLst>
              <a:gd name="connsiteX0" fmla="*/ 0 w 435935"/>
              <a:gd name="connsiteY0" fmla="*/ 0 h 701749"/>
              <a:gd name="connsiteX1" fmla="*/ 31898 w 435935"/>
              <a:gd name="connsiteY1" fmla="*/ 170121 h 701749"/>
              <a:gd name="connsiteX2" fmla="*/ 53163 w 435935"/>
              <a:gd name="connsiteY2" fmla="*/ 202019 h 701749"/>
              <a:gd name="connsiteX3" fmla="*/ 85060 w 435935"/>
              <a:gd name="connsiteY3" fmla="*/ 223284 h 701749"/>
              <a:gd name="connsiteX4" fmla="*/ 95693 w 435935"/>
              <a:gd name="connsiteY4" fmla="*/ 255181 h 701749"/>
              <a:gd name="connsiteX5" fmla="*/ 127591 w 435935"/>
              <a:gd name="connsiteY5" fmla="*/ 276446 h 701749"/>
              <a:gd name="connsiteX6" fmla="*/ 148856 w 435935"/>
              <a:gd name="connsiteY6" fmla="*/ 340242 h 701749"/>
              <a:gd name="connsiteX7" fmla="*/ 170121 w 435935"/>
              <a:gd name="connsiteY7" fmla="*/ 404037 h 701749"/>
              <a:gd name="connsiteX8" fmla="*/ 180753 w 435935"/>
              <a:gd name="connsiteY8" fmla="*/ 435935 h 701749"/>
              <a:gd name="connsiteX9" fmla="*/ 202019 w 435935"/>
              <a:gd name="connsiteY9" fmla="*/ 457200 h 701749"/>
              <a:gd name="connsiteX10" fmla="*/ 212651 w 435935"/>
              <a:gd name="connsiteY10" fmla="*/ 510363 h 701749"/>
              <a:gd name="connsiteX11" fmla="*/ 233916 w 435935"/>
              <a:gd name="connsiteY11" fmla="*/ 542260 h 701749"/>
              <a:gd name="connsiteX12" fmla="*/ 297712 w 435935"/>
              <a:gd name="connsiteY12" fmla="*/ 595423 h 701749"/>
              <a:gd name="connsiteX13" fmla="*/ 318977 w 435935"/>
              <a:gd name="connsiteY13" fmla="*/ 627321 h 701749"/>
              <a:gd name="connsiteX14" fmla="*/ 361507 w 435935"/>
              <a:gd name="connsiteY14" fmla="*/ 648586 h 701749"/>
              <a:gd name="connsiteX15" fmla="*/ 435935 w 435935"/>
              <a:gd name="connsiteY15" fmla="*/ 701749 h 701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35935" h="701749">
                <a:moveTo>
                  <a:pt x="0" y="0"/>
                </a:moveTo>
                <a:cubicBezTo>
                  <a:pt x="3742" y="37413"/>
                  <a:pt x="5110" y="129939"/>
                  <a:pt x="31898" y="170121"/>
                </a:cubicBezTo>
                <a:cubicBezTo>
                  <a:pt x="38986" y="180754"/>
                  <a:pt x="44127" y="192983"/>
                  <a:pt x="53163" y="202019"/>
                </a:cubicBezTo>
                <a:cubicBezTo>
                  <a:pt x="62199" y="211055"/>
                  <a:pt x="74428" y="216196"/>
                  <a:pt x="85060" y="223284"/>
                </a:cubicBezTo>
                <a:cubicBezTo>
                  <a:pt x="88604" y="233916"/>
                  <a:pt x="88692" y="246429"/>
                  <a:pt x="95693" y="255181"/>
                </a:cubicBezTo>
                <a:cubicBezTo>
                  <a:pt x="103676" y="265159"/>
                  <a:pt x="120818" y="265610"/>
                  <a:pt x="127591" y="276446"/>
                </a:cubicBezTo>
                <a:cubicBezTo>
                  <a:pt x="139471" y="295454"/>
                  <a:pt x="141768" y="318977"/>
                  <a:pt x="148856" y="340242"/>
                </a:cubicBezTo>
                <a:lnTo>
                  <a:pt x="170121" y="404037"/>
                </a:lnTo>
                <a:cubicBezTo>
                  <a:pt x="173665" y="414670"/>
                  <a:pt x="172828" y="428010"/>
                  <a:pt x="180753" y="435935"/>
                </a:cubicBezTo>
                <a:lnTo>
                  <a:pt x="202019" y="457200"/>
                </a:lnTo>
                <a:cubicBezTo>
                  <a:pt x="205563" y="474921"/>
                  <a:pt x="206306" y="493442"/>
                  <a:pt x="212651" y="510363"/>
                </a:cubicBezTo>
                <a:cubicBezTo>
                  <a:pt x="217138" y="522328"/>
                  <a:pt x="225735" y="532443"/>
                  <a:pt x="233916" y="542260"/>
                </a:cubicBezTo>
                <a:cubicBezTo>
                  <a:pt x="259501" y="572961"/>
                  <a:pt x="266347" y="574513"/>
                  <a:pt x="297712" y="595423"/>
                </a:cubicBezTo>
                <a:cubicBezTo>
                  <a:pt x="304800" y="606056"/>
                  <a:pt x="309160" y="619140"/>
                  <a:pt x="318977" y="627321"/>
                </a:cubicBezTo>
                <a:cubicBezTo>
                  <a:pt x="331153" y="637468"/>
                  <a:pt x="347916" y="640431"/>
                  <a:pt x="361507" y="648586"/>
                </a:cubicBezTo>
                <a:cubicBezTo>
                  <a:pt x="418145" y="682569"/>
                  <a:pt x="409452" y="675266"/>
                  <a:pt x="435935" y="701749"/>
                </a:cubicBez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8" name="Овал 437"/>
          <p:cNvSpPr/>
          <p:nvPr/>
        </p:nvSpPr>
        <p:spPr>
          <a:xfrm>
            <a:off x="2929078" y="2990433"/>
            <a:ext cx="45720" cy="45720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9" name="Text Box 4"/>
          <p:cNvSpPr txBox="1">
            <a:spLocks noChangeArrowheads="1"/>
          </p:cNvSpPr>
          <p:nvPr/>
        </p:nvSpPr>
        <p:spPr bwMode="auto">
          <a:xfrm>
            <a:off x="6368995" y="2421702"/>
            <a:ext cx="2775005" cy="623009"/>
          </a:xfrm>
          <a:prstGeom prst="rect">
            <a:avLst/>
          </a:prstGeom>
          <a:solidFill>
            <a:schemeClr val="bg1"/>
          </a:solidFill>
          <a:ln w="25400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lIns="7384" tIns="3692" rIns="7384" bIns="3692">
            <a:spAutoFit/>
          </a:bodyPr>
          <a:lstStyle>
            <a:lvl1pPr defTabSz="777875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77875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77875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77875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77875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77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77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77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77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ru-RU" alt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По прогнозу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ФГБУ "Северо-Западное УГМС"</a:t>
            </a:r>
            <a:r>
              <a:rPr lang="ru-RU" alt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23 августа 2020 г. местами по Ленинградской области ожидаются ливни, грозы. В прибрежных районах порывы ветра до 15 м/с. </a:t>
            </a:r>
          </a:p>
        </p:txBody>
      </p:sp>
      <p:cxnSp>
        <p:nvCxnSpPr>
          <p:cNvPr id="448" name="Прямая соединительная линия 447"/>
          <p:cNvCxnSpPr/>
          <p:nvPr/>
        </p:nvCxnSpPr>
        <p:spPr>
          <a:xfrm flipH="1">
            <a:off x="3176892" y="2949575"/>
            <a:ext cx="4458" cy="860163"/>
          </a:xfrm>
          <a:prstGeom prst="line">
            <a:avLst/>
          </a:prstGeom>
          <a:ln w="12700">
            <a:solidFill>
              <a:srgbClr val="5E96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Прямая соединительная линия 448"/>
          <p:cNvCxnSpPr/>
          <p:nvPr/>
        </p:nvCxnSpPr>
        <p:spPr>
          <a:xfrm>
            <a:off x="3775075" y="2946400"/>
            <a:ext cx="8109" cy="859890"/>
          </a:xfrm>
          <a:prstGeom prst="line">
            <a:avLst/>
          </a:prstGeom>
          <a:ln w="12700">
            <a:solidFill>
              <a:srgbClr val="5E96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84526173"/>
              </p:ext>
            </p:extLst>
          </p:nvPr>
        </p:nvGraphicFramePr>
        <p:xfrm>
          <a:off x="19341" y="3357101"/>
          <a:ext cx="5740400" cy="928092"/>
        </p:xfrm>
        <a:graphic>
          <a:graphicData uri="http://schemas.openxmlformats.org/drawingml/2006/table">
            <a:tbl>
              <a:tblPr/>
              <a:tblGrid>
                <a:gridCol w="5254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09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54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2544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2544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2544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2544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5992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164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5709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3337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99651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Силы и средства спланированные </a:t>
                      </a:r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для ликвидации последствий прохождения комплекса неблагоприятных метеоявлений </a:t>
                      </a:r>
                      <a:r>
                        <a:rPr lang="ru-RU" sz="6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на территории Северо-Западного федерального округа</a:t>
                      </a:r>
                      <a:endParaRPr lang="ru-RU" sz="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16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Субъект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РСЧС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МЧС России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Дорожные службы</a:t>
                      </a:r>
                      <a:endParaRPr lang="ru-RU" sz="6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57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Личный состав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Техника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из них от МРСК </a:t>
                      </a:r>
                      <a:b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для восстановления энергоснабжения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Личный состав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Техника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Личный состав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Техника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57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Количество бригад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Личный состав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effectLst/>
                          <a:latin typeface="Times New Roman" panose="02020603050405020304" pitchFamily="18" charset="0"/>
                        </a:rPr>
                        <a:t>Техника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48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СЕВЕРО-ЗАПАДНЫЙ ФЕДЕРАЛЬНЫЙ ОКРУГ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50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Ленинградская область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6145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2098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295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1182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411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385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411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385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411</a:t>
                      </a:r>
                      <a:endParaRPr lang="ru-RU" sz="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62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Итого за субъекты СЗФО</a:t>
                      </a: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6145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2098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295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1182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411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385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411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385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411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80" marR="1680" marT="16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55" name="Text Box 22"/>
          <p:cNvSpPr txBox="1">
            <a:spLocks noChangeArrowheads="1"/>
          </p:cNvSpPr>
          <p:nvPr/>
        </p:nvSpPr>
        <p:spPr bwMode="auto">
          <a:xfrm>
            <a:off x="1811000" y="600294"/>
            <a:ext cx="1753137" cy="22651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xtLst/>
        </p:spPr>
        <p:txBody>
          <a:bodyPr wrap="square" lIns="10963" tIns="5481" rIns="10963" bIns="5481">
            <a:spAutoFit/>
          </a:bodyPr>
          <a:lstStyle>
            <a:defPPr>
              <a:defRPr lang="en-US"/>
            </a:defPPr>
            <a:lvl1pPr algn="ctr" defTabSz="623888">
              <a:spcBef>
                <a:spcPct val="0"/>
              </a:spcBef>
              <a:buFontTx/>
              <a:buNone/>
              <a:defRPr sz="1400" b="1" i="1" u="sng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623888">
              <a:spcBef>
                <a:spcPct val="20000"/>
              </a:spcBef>
              <a:buChar char="–"/>
              <a:defRPr sz="3200">
                <a:latin typeface="Arial" panose="020B0604020202020204" pitchFamily="34" charset="0"/>
              </a:defRPr>
            </a:lvl2pPr>
            <a:lvl3pPr marL="1143000" indent="-228600" defTabSz="623888">
              <a:spcBef>
                <a:spcPct val="20000"/>
              </a:spcBef>
              <a:buChar char="•"/>
              <a:defRPr sz="2800">
                <a:latin typeface="Arial" panose="020B0604020202020204" pitchFamily="34" charset="0"/>
              </a:defRPr>
            </a:lvl3pPr>
            <a:lvl4pPr marL="1600200" indent="-228600" defTabSz="623888">
              <a:spcBef>
                <a:spcPct val="20000"/>
              </a:spcBef>
              <a:buChar char="–"/>
              <a:defRPr sz="2300">
                <a:latin typeface="Arial" panose="020B0604020202020204" pitchFamily="34" charset="0"/>
              </a:defRPr>
            </a:lvl4pPr>
            <a:lvl5pPr marL="2057400" indent="-228600" defTabSz="623888">
              <a:spcBef>
                <a:spcPct val="20000"/>
              </a:spcBef>
              <a:buChar char="»"/>
              <a:defRPr sz="2300">
                <a:latin typeface="Arial" panose="020B0604020202020204" pitchFamily="34" charset="0"/>
              </a:defRPr>
            </a:lvl5pPr>
            <a:lvl6pPr marL="2514600" indent="-228600" defTabSz="623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latin typeface="Arial" panose="020B0604020202020204" pitchFamily="34" charset="0"/>
              </a:defRPr>
            </a:lvl6pPr>
            <a:lvl7pPr marL="2971800" indent="-228600" defTabSz="623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latin typeface="Arial" panose="020B0604020202020204" pitchFamily="34" charset="0"/>
              </a:defRPr>
            </a:lvl7pPr>
            <a:lvl8pPr marL="3429000" indent="-228600" defTabSz="623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latin typeface="Arial" panose="020B0604020202020204" pitchFamily="34" charset="0"/>
              </a:defRPr>
            </a:lvl8pPr>
            <a:lvl9pPr marL="3886200" indent="-228600" defTabSz="623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latin typeface="Arial" panose="020B0604020202020204" pitchFamily="34" charset="0"/>
              </a:defRPr>
            </a:lvl9pPr>
          </a:lstStyle>
          <a:p>
            <a:r>
              <a:rPr lang="ru-RU" sz="700" dirty="0"/>
              <a:t>ПРОГНОЗ </a:t>
            </a:r>
            <a:r>
              <a:rPr lang="ru-RU" sz="700" dirty="0" smtClean="0"/>
              <a:t>ВЫПАДЕНИЯ ОСАДКОВ</a:t>
            </a:r>
            <a:endParaRPr lang="ru-RU" sz="700" dirty="0"/>
          </a:p>
          <a:p>
            <a:r>
              <a:rPr lang="ru-RU" sz="700" dirty="0" smtClean="0"/>
              <a:t>23.08.2020</a:t>
            </a:r>
            <a:endParaRPr lang="ru-RU" sz="700" dirty="0"/>
          </a:p>
        </p:txBody>
      </p:sp>
      <p:sp>
        <p:nvSpPr>
          <p:cNvPr id="456" name="Text Box 22"/>
          <p:cNvSpPr txBox="1">
            <a:spLocks noChangeArrowheads="1"/>
          </p:cNvSpPr>
          <p:nvPr/>
        </p:nvSpPr>
        <p:spPr bwMode="auto">
          <a:xfrm>
            <a:off x="2635" y="605200"/>
            <a:ext cx="1783545" cy="22651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xtLst/>
        </p:spPr>
        <p:txBody>
          <a:bodyPr wrap="square" lIns="10963" tIns="5481" rIns="10963" bIns="5481">
            <a:spAutoFit/>
          </a:bodyPr>
          <a:lstStyle>
            <a:defPPr>
              <a:defRPr lang="en-US"/>
            </a:defPPr>
            <a:lvl1pPr algn="ctr" defTabSz="623888">
              <a:spcBef>
                <a:spcPct val="0"/>
              </a:spcBef>
              <a:buFontTx/>
              <a:buNone/>
              <a:defRPr sz="1400" b="1" i="1" u="sng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623888">
              <a:spcBef>
                <a:spcPct val="20000"/>
              </a:spcBef>
              <a:buChar char="–"/>
              <a:defRPr sz="3200">
                <a:latin typeface="Arial" panose="020B0604020202020204" pitchFamily="34" charset="0"/>
              </a:defRPr>
            </a:lvl2pPr>
            <a:lvl3pPr marL="1143000" indent="-228600" defTabSz="623888">
              <a:spcBef>
                <a:spcPct val="20000"/>
              </a:spcBef>
              <a:buChar char="•"/>
              <a:defRPr sz="2800">
                <a:latin typeface="Arial" panose="020B0604020202020204" pitchFamily="34" charset="0"/>
              </a:defRPr>
            </a:lvl3pPr>
            <a:lvl4pPr marL="1600200" indent="-228600" defTabSz="623888">
              <a:spcBef>
                <a:spcPct val="20000"/>
              </a:spcBef>
              <a:buChar char="–"/>
              <a:defRPr sz="2300">
                <a:latin typeface="Arial" panose="020B0604020202020204" pitchFamily="34" charset="0"/>
              </a:defRPr>
            </a:lvl4pPr>
            <a:lvl5pPr marL="2057400" indent="-228600" defTabSz="623888">
              <a:spcBef>
                <a:spcPct val="20000"/>
              </a:spcBef>
              <a:buChar char="»"/>
              <a:defRPr sz="2300">
                <a:latin typeface="Arial" panose="020B0604020202020204" pitchFamily="34" charset="0"/>
              </a:defRPr>
            </a:lvl5pPr>
            <a:lvl6pPr marL="2514600" indent="-228600" defTabSz="623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latin typeface="Arial" panose="020B0604020202020204" pitchFamily="34" charset="0"/>
              </a:defRPr>
            </a:lvl6pPr>
            <a:lvl7pPr marL="2971800" indent="-228600" defTabSz="623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latin typeface="Arial" panose="020B0604020202020204" pitchFamily="34" charset="0"/>
              </a:defRPr>
            </a:lvl7pPr>
            <a:lvl8pPr marL="3429000" indent="-228600" defTabSz="623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latin typeface="Arial" panose="020B0604020202020204" pitchFamily="34" charset="0"/>
              </a:defRPr>
            </a:lvl8pPr>
            <a:lvl9pPr marL="3886200" indent="-228600" defTabSz="623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latin typeface="Arial" panose="020B0604020202020204" pitchFamily="34" charset="0"/>
              </a:defRPr>
            </a:lvl9pPr>
          </a:lstStyle>
          <a:p>
            <a:r>
              <a:rPr lang="ru-RU" sz="700" dirty="0"/>
              <a:t>ПРОГНОЗ </a:t>
            </a:r>
            <a:r>
              <a:rPr lang="ru-RU" sz="700" dirty="0" smtClean="0"/>
              <a:t>УСИЛЕНИЯ ВЕТРА</a:t>
            </a:r>
            <a:endParaRPr lang="ru-RU" sz="700" dirty="0"/>
          </a:p>
          <a:p>
            <a:r>
              <a:rPr lang="ru-RU" sz="700" dirty="0" smtClean="0"/>
              <a:t>23.08.2020</a:t>
            </a:r>
            <a:endParaRPr lang="ru-RU" sz="700" dirty="0"/>
          </a:p>
        </p:txBody>
      </p:sp>
      <p:sp>
        <p:nvSpPr>
          <p:cNvPr id="348" name="Прямоугольник 347"/>
          <p:cNvSpPr/>
          <p:nvPr/>
        </p:nvSpPr>
        <p:spPr>
          <a:xfrm>
            <a:off x="-6965" y="-14581"/>
            <a:ext cx="9143999" cy="626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ПРОГНОЗ ПРОХОЖДЕНИЯ </a:t>
            </a:r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НЕБЛАГОПРИЯТНЫХ МЕТЕОЯВЛЕНИЙ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ТЕРРИТОРИИ </a:t>
            </a:r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ЛЕНИНГРАДСКОЙ 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ОБЛАСТИ НА </a:t>
            </a:r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23.08.2020</a:t>
            </a:r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7" name="TextBox 396"/>
          <p:cNvSpPr txBox="1"/>
          <p:nvPr/>
        </p:nvSpPr>
        <p:spPr>
          <a:xfrm>
            <a:off x="7275510" y="3602553"/>
            <a:ext cx="1868490" cy="261608"/>
          </a:xfrm>
          <a:prstGeom prst="rect">
            <a:avLst/>
          </a:prstGeom>
          <a:solidFill>
            <a:srgbClr val="FFFF00"/>
          </a:solidFill>
          <a:effectLst>
            <a:softEdge rad="63500"/>
          </a:effectLst>
        </p:spPr>
        <p:txBody>
          <a:bodyPr wrap="square" lIns="121917" tIns="60959" rIns="121917" bIns="60959">
            <a:spAutoFit/>
          </a:bodyPr>
          <a:lstStyle>
            <a:defPPr>
              <a:defRPr lang="ru-RU"/>
            </a:defPPr>
            <a:lvl1pPr algn="ctr" defTabSz="914400">
              <a:defRPr sz="9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defTabSz="914400">
              <a:defRPr sz="1800"/>
            </a:lvl2pPr>
            <a:lvl3pPr marL="914400" defTabSz="914400">
              <a:defRPr sz="1800"/>
            </a:lvl3pPr>
            <a:lvl4pPr marL="1371600" defTabSz="914400">
              <a:defRPr sz="1800"/>
            </a:lvl4pPr>
            <a:lvl5pPr marL="1828800" defTabSz="914400">
              <a:defRPr sz="1800"/>
            </a:lvl5pPr>
            <a:lvl6pPr marL="2286000" defTabSz="914400">
              <a:defRPr sz="1800"/>
            </a:lvl6pPr>
            <a:lvl7pPr marL="2743200" defTabSz="914400">
              <a:defRPr sz="1800"/>
            </a:lvl7pPr>
            <a:lvl8pPr marL="3200400" defTabSz="914400">
              <a:defRPr sz="1800"/>
            </a:lvl8pPr>
            <a:lvl9pPr marL="3657600" defTabSz="914400">
              <a:defRPr sz="1800"/>
            </a:lvl9pPr>
          </a:lstStyle>
          <a:p>
            <a:pPr>
              <a:defRPr/>
            </a:pPr>
            <a:r>
              <a:rPr lang="ru-RU" dirty="0"/>
              <a:t>Прогноз метеоявлений</a:t>
            </a:r>
          </a:p>
        </p:txBody>
      </p:sp>
      <p:pic>
        <p:nvPicPr>
          <p:cNvPr id="25" name="Picture 4" descr="\\mchs.ru\ncuks\АРХИВ ПРЕЗЕНТАЦИЙ\2020\ОБРАЗЦЫ\ЛОГОТИП 75 30\Logo_MChS_30-let_FIN-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324" y="72808"/>
            <a:ext cx="876300" cy="4826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>
              <a:schemeClr val="bg1">
                <a:alpha val="5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Рисунок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22774" y="54260"/>
            <a:ext cx="141287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4" name="TextBox 453"/>
          <p:cNvSpPr txBox="1"/>
          <p:nvPr/>
        </p:nvSpPr>
        <p:spPr>
          <a:xfrm>
            <a:off x="2365127" y="1366280"/>
            <a:ext cx="719253" cy="276999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z="600" dirty="0" smtClean="0"/>
              <a:t>Ленинградская область</a:t>
            </a:r>
            <a:endParaRPr lang="ru-RU" sz="600" dirty="0"/>
          </a:p>
        </p:txBody>
      </p:sp>
      <p:sp>
        <p:nvSpPr>
          <p:cNvPr id="453" name="TextBox 452"/>
          <p:cNvSpPr txBox="1"/>
          <p:nvPr/>
        </p:nvSpPr>
        <p:spPr>
          <a:xfrm>
            <a:off x="451337" y="1312994"/>
            <a:ext cx="719253" cy="276999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z="600" dirty="0" smtClean="0"/>
              <a:t>Ленинградская область</a:t>
            </a:r>
            <a:endParaRPr lang="ru-RU" sz="600" dirty="0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275510" y="3839523"/>
            <a:ext cx="1829193" cy="113631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-4831" y="4364600"/>
            <a:ext cx="1878911" cy="807913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14:00 22.08.2020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Исп. ЦУКС ГУ МЧС по Ленинградской области </a:t>
            </a:r>
            <a:r>
              <a:rPr lang="ru-R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Дерипаско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В.Е.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 3930-1251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Использовался АИУС-2030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 1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2000000</a:t>
            </a:r>
          </a:p>
        </p:txBody>
      </p:sp>
    </p:spTree>
    <p:extLst>
      <p:ext uri="{BB962C8B-B14F-4D97-AF65-F5344CB8AC3E}">
        <p14:creationId xmlns:p14="http://schemas.microsoft.com/office/powerpoint/2010/main" xmlns="" val="310961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445828</TotalTime>
  <Words>591</Words>
  <Application>Microsoft Office PowerPoint</Application>
  <PresentationFormat>Экран (16:9)</PresentationFormat>
  <Paragraphs>328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 СПЕЦИАЛИСТА АРМ №32 ПО ИНФОРМАЦИОННЫМ СИСТЕМАМ</dc:title>
  <dc:creator>ARM32</dc:creator>
  <cp:lastModifiedBy>User</cp:lastModifiedBy>
  <cp:revision>20943</cp:revision>
  <cp:lastPrinted>2020-02-16T19:35:20Z</cp:lastPrinted>
  <dcterms:created xsi:type="dcterms:W3CDTF">2014-09-08T13:21:12Z</dcterms:created>
  <dcterms:modified xsi:type="dcterms:W3CDTF">2020-08-24T12:15:53Z</dcterms:modified>
</cp:coreProperties>
</file>