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19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0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159.png" ContentType="image/png"/>
  <Override PartName="/ppt/media/image61.png" ContentType="image/png"/>
  <Override PartName="/ppt/media/image149.png" ContentType="image/png"/>
  <Override PartName="/ppt/media/image51.png" ContentType="image/png"/>
  <Override PartName="/ppt/media/image139.png" ContentType="image/png"/>
  <Override PartName="/ppt/media/image41.png" ContentType="image/png"/>
  <Override PartName="/ppt/media/image129.png" ContentType="image/png"/>
  <Override PartName="/ppt/media/image31.png" ContentType="image/png"/>
  <Override PartName="/ppt/media/image119.png" ContentType="image/png"/>
  <Override PartName="/ppt/media/image21.png" ContentType="image/png"/>
  <Override PartName="/ppt/media/image118.png" ContentType="image/png"/>
  <Override PartName="/ppt/media/image20.png" ContentType="image/png"/>
  <Override PartName="/ppt/media/image109.png" ContentType="image/png"/>
  <Override PartName="/ppt/media/image11.png" ContentType="image/png"/>
  <Override PartName="/ppt/media/image117.png" ContentType="image/png"/>
  <Override PartName="/ppt/media/image99.png" ContentType="image/png"/>
  <Override PartName="/ppt/media/image116.png" ContentType="image/png"/>
  <Override PartName="/ppt/media/image98.png" ContentType="image/png"/>
  <Override PartName="/ppt/media/image115.png" ContentType="image/png"/>
  <Override PartName="/ppt/media/image97.png" ContentType="image/png"/>
  <Override PartName="/ppt/media/image114.png" ContentType="image/png"/>
  <Override PartName="/ppt/media/image96.png" ContentType="image/png"/>
  <Override PartName="/ppt/media/image113.png" ContentType="image/png"/>
  <Override PartName="/ppt/media/image95.png" ContentType="image/png"/>
  <Override PartName="/ppt/media/image112.png" ContentType="image/png"/>
  <Override PartName="/ppt/media/image94.png" ContentType="image/png"/>
  <Override PartName="/ppt/media/image111.png" ContentType="image/png"/>
  <Override PartName="/ppt/media/image93.png" ContentType="image/png"/>
  <Override PartName="/ppt/media/image110.png" ContentType="image/png"/>
  <Override PartName="/ppt/media/image92.png" ContentType="image/png"/>
  <Override PartName="/ppt/media/image91.png" ContentType="image/png"/>
  <Override PartName="/ppt/media/image189.png" ContentType="image/png"/>
  <Override PartName="/ppt/media/image90.png" ContentType="image/png"/>
  <Override PartName="/ppt/media/image188.png" ContentType="image/png"/>
  <Override PartName="/ppt/media/image81.png" ContentType="image/png"/>
  <Override PartName="/ppt/media/image179.png" ContentType="image/png"/>
  <Override PartName="/ppt/media/image80.png" ContentType="image/png"/>
  <Override PartName="/ppt/media/image178.png" ContentType="image/png"/>
  <Override PartName="/ppt/media/image79.png" ContentType="image/png"/>
  <Override PartName="/ppt/media/image105.png" ContentType="image/png"/>
  <Override PartName="/ppt/media/image199.png" ContentType="image/png"/>
  <Override PartName="/ppt/media/image87.png" ContentType="image/png"/>
  <Override PartName="/ppt/media/image6.png" ContentType="image/png"/>
  <Override PartName="/ppt/media/image68.png" ContentType="image/png"/>
  <Override PartName="/ppt/media/image104.png" ContentType="image/png"/>
  <Override PartName="/ppt/media/image198.png" ContentType="image/png"/>
  <Override PartName="/ppt/media/image86.png" ContentType="image/png"/>
  <Override PartName="/ppt/media/image5.png" ContentType="image/png"/>
  <Override PartName="/ppt/media/image67.png" ContentType="image/png"/>
  <Override PartName="/ppt/media/image60.png" ContentType="image/png"/>
  <Override PartName="/ppt/media/image158.png" ContentType="image/png"/>
  <Override PartName="/ppt/media/image103.png" ContentType="image/png"/>
  <Override PartName="/ppt/media/image197.png" ContentType="image/png"/>
  <Override PartName="/ppt/media/image121.png" ContentType="image/png"/>
  <Override PartName="/ppt/media/image12.png" ContentType="image/png"/>
  <Override PartName="/ppt/media/image146.png" ContentType="image/png"/>
  <Override PartName="/ppt/media/image37.png" ContentType="image/png"/>
  <Override PartName="/ppt/media/image122.png" ContentType="image/png"/>
  <Override PartName="/ppt/media/image13.png" ContentType="image/png"/>
  <Override PartName="/ppt/media/image147.png" ContentType="image/png"/>
  <Override PartName="/ppt/media/image38.png" ContentType="image/png"/>
  <Override PartName="/ppt/media/image123.png" ContentType="image/png"/>
  <Override PartName="/ppt/media/image14.png" ContentType="image/png"/>
  <Override PartName="/ppt/media/image39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153.png" ContentType="image/png"/>
  <Override PartName="/ppt/media/image205.png" ContentType="image/png"/>
  <Override PartName="/ppt/media/image47.png" ContentType="image/png"/>
  <Override PartName="/ppt/media/image126.png" ContentType="image/png"/>
  <Override PartName="/ppt/media/image17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214.png" ContentType="image/png"/>
  <Override PartName="/ppt/media/image162.png" ContentType="image/png"/>
  <Override PartName="/ppt/media/image53.png" ContentType="image/png"/>
  <Override PartName="/ppt/media/image211.png" ContentType="image/png"/>
  <Override PartName="/ppt/media/image78.png" ContentType="image/png"/>
  <Override PartName="/ppt/media/image187.png" ContentType="image/png"/>
  <Override PartName="/ppt/media/image190.png" ContentType="image/png"/>
  <Override PartName="/ppt/media/image148.png" ContentType="image/png"/>
  <Override PartName="/ppt/media/image50.png" ContentType="image/png"/>
  <Override PartName="/ppt/media/image75.png" ContentType="image/png"/>
  <Override PartName="/ppt/media/image184.png" ContentType="image/png"/>
  <Override PartName="/ppt/media/image191.png" ContentType="image/png"/>
  <Override PartName="/ppt/media/image82.png" ContentType="image/png"/>
  <Override PartName="/ppt/media/image212.png" ContentType="image/png"/>
  <Override PartName="/ppt/media/image160.png" ContentType="image/png"/>
  <Override PartName="/ppt/media/image76.png" ContentType="image/png"/>
  <Override PartName="/ppt/media/image185.png" ContentType="image/png"/>
  <Override PartName="/ppt/media/image192.png" ContentType="image/png"/>
  <Override PartName="/ppt/media/image83.png" ContentType="image/png"/>
  <Override PartName="/ppt/media/image213.png" ContentType="image/png"/>
  <Override PartName="/ppt/media/image161.png" ContentType="image/png"/>
  <Override PartName="/ppt/media/image52.png" ContentType="image/png"/>
  <Override PartName="/ppt/media/image210.png" ContentType="image/png"/>
  <Override PartName="/ppt/media/image77.png" ContentType="image/png"/>
  <Override PartName="/ppt/media/image186.png" ContentType="image/png"/>
  <Override PartName="/ppt/media/image193.png" ContentType="image/png"/>
  <Override PartName="/ppt/media/image84.png" ContentType="image/png"/>
  <Override PartName="/ppt/media/image204.png" ContentType="image/png"/>
  <Override PartName="/ppt/media/image152.png" ContentType="image/png"/>
  <Override PartName="/ppt/media/image43.png" ContentType="image/png"/>
  <Override PartName="/ppt/media/image201.png" ContentType="image/png"/>
  <Override PartName="/ppt/media/image177.png" ContentType="image/png"/>
  <Override PartName="/ppt/media/image203.png" ContentType="image/png"/>
  <Override PartName="/ppt/media/image151.png" ContentType="image/png"/>
  <Override PartName="/ppt/media/image42.png" ContentType="image/png"/>
  <Override PartName="/ppt/media/image200.png" ContentType="image/png"/>
  <Override PartName="/ppt/media/image176.png" ContentType="image/png"/>
  <Override PartName="/ppt/media/image202.png" ContentType="image/png"/>
  <Override PartName="/ppt/media/image150.png" ContentType="image/png"/>
  <Override PartName="/ppt/media/image175.png" ContentType="image/png"/>
  <Override PartName="/ppt/media/image174.png" ContentType="image/png"/>
  <Override PartName="/ppt/media/image3.png" ContentType="image/png"/>
  <Override PartName="/ppt/media/image65.png" ContentType="image/png"/>
  <Override PartName="/ppt/media/image173.png" ContentType="image/png"/>
  <Override PartName="/ppt/media/image2.png" ContentType="image/png"/>
  <Override PartName="/ppt/media/image64.png" ContentType="image/png"/>
  <Override PartName="/ppt/media/image172.png" ContentType="image/png"/>
  <Override PartName="/ppt/media/image1.png" ContentType="image/png"/>
  <Override PartName="/ppt/media/image63.png" ContentType="image/png"/>
  <Override PartName="/ppt/media/image171.png" ContentType="image/png"/>
  <Override PartName="/ppt/media/image62.png" ContentType="image/png"/>
  <Override PartName="/ppt/media/image170.png" ContentType="image/png"/>
  <Override PartName="/ppt/media/image164.png" ContentType="image/png"/>
  <Override PartName="/ppt/media/image216.png" ContentType="image/png"/>
  <Override PartName="/ppt/media/image58.png" ContentType="image/png"/>
  <Override PartName="/ppt/media/image165.png" ContentType="image/png"/>
  <Override PartName="/ppt/media/image217.png" ContentType="image/png"/>
  <Override PartName="/ppt/media/image59.png" ContentType="image/png"/>
  <Override PartName="/ppt/media/image124.png" ContentType="image/png"/>
  <Override PartName="/ppt/media/image15.png" ContentType="image/png"/>
  <Override PartName="/ppt/media/image125.png" ContentType="image/png"/>
  <Override PartName="/ppt/media/image16.png" ContentType="image/png"/>
  <Override PartName="/ppt/media/image167.png" ContentType="image/png"/>
  <Override PartName="/ppt/media/image219.png" ContentType="image/png"/>
  <Override PartName="/ppt/media/image163.png" ContentType="image/png"/>
  <Override PartName="/ppt/media/image215.png" ContentType="image/png"/>
  <Override PartName="/ppt/media/image57.png" ContentType="image/png"/>
  <Override PartName="/ppt/media/image218.png" ContentType="image/png"/>
  <Override PartName="/ppt/media/image166.png" ContentType="image/png"/>
  <Override PartName="/ppt/media/image183.png" ContentType="image/png"/>
  <Override PartName="/ppt/media/image74.png" ContentType="image/png"/>
  <Override PartName="/ppt/media/image182.png" ContentType="image/png"/>
  <Override PartName="/ppt/media/image73.png" ContentType="image/png"/>
  <Override PartName="/ppt/media/image181.png" ContentType="image/png"/>
  <Override PartName="/ppt/media/image72.png" ContentType="image/png"/>
  <Override PartName="/ppt/media/image180.png" ContentType="image/png"/>
  <Override PartName="/ppt/media/image169.png" ContentType="image/png"/>
  <Override PartName="/ppt/media/image71.png" ContentType="image/png"/>
  <Override PartName="/ppt/media/image168.png" ContentType="image/png"/>
  <Override PartName="/ppt/media/image70.png" ContentType="image/png"/>
  <Override PartName="/ppt/media/image18.png" ContentType="image/png"/>
  <Override PartName="/ppt/media/image127.png" ContentType="image/png"/>
  <Override PartName="/ppt/media/image19.png" ContentType="image/png"/>
  <Override PartName="/ppt/media/image154.png" ContentType="image/png"/>
  <Override PartName="/ppt/media/image206.png" ContentType="image/png"/>
  <Override PartName="/ppt/media/image48.png" ContentType="image/png"/>
  <Override PartName="/ppt/media/image155.png" ContentType="image/png"/>
  <Override PartName="/ppt/media/image207.png" ContentType="image/png"/>
  <Override PartName="/ppt/media/image49.png" ContentType="image/png"/>
  <Override PartName="/ppt/media/image130.png" ContentType="image/png"/>
  <Override PartName="/ppt/media/image156.png" ContentType="image/png"/>
  <Override PartName="/ppt/media/image208.png" ContentType="image/png"/>
  <Override PartName="/ppt/media/image22.png" ContentType="image/png"/>
  <Override PartName="/ppt/media/image131.png" ContentType="image/png"/>
  <Override PartName="/ppt/media/image157.png" ContentType="image/png"/>
  <Override PartName="/ppt/media/image209.png" ContentType="image/png"/>
  <Override PartName="/ppt/media/image23.png" ContentType="image/png"/>
  <Override PartName="/ppt/media/image132.png" ContentType="image/png"/>
  <Override PartName="/ppt/media/image24.png" ContentType="image/png"/>
  <Override PartName="/ppt/media/image133.png" ContentType="image/png"/>
  <Override PartName="/ppt/media/image25.png" ContentType="image/png"/>
  <Override PartName="/ppt/media/image134.png" ContentType="image/png"/>
  <Override PartName="/ppt/media/image26.png" ContentType="image/png"/>
  <Override PartName="/ppt/media/image135.png" ContentType="image/png"/>
  <Override PartName="/ppt/media/image27.png" ContentType="image/png"/>
  <Override PartName="/ppt/media/image136.png" ContentType="image/png"/>
  <Override PartName="/ppt/media/image28.png" ContentType="image/png"/>
  <Override PartName="/ppt/media/image137.png" ContentType="image/png"/>
  <Override PartName="/ppt/media/image29.png" ContentType="image/png"/>
  <Override PartName="/ppt/media/image138.png" ContentType="image/png"/>
  <Override PartName="/ppt/media/image40.png" ContentType="image/png"/>
  <Override PartName="/ppt/media/image128.png" ContentType="image/png"/>
  <Override PartName="/ppt/media/image30.png" ContentType="image/png"/>
  <Override PartName="/ppt/media/image140.png" ContentType="image/png"/>
  <Override PartName="/ppt/media/image32.png" ContentType="image/png"/>
  <Override PartName="/ppt/media/image141.png" ContentType="image/png"/>
  <Override PartName="/ppt/media/image33.png" ContentType="image/png"/>
  <Override PartName="/ppt/media/image142.png" ContentType="image/png"/>
  <Override PartName="/ppt/media/image34.png" ContentType="image/png"/>
  <Override PartName="/ppt/media/image143.png" ContentType="image/png"/>
  <Override PartName="/ppt/media/image35.png" ContentType="image/png"/>
  <Override PartName="/ppt/media/image144.png" ContentType="image/png"/>
  <Override PartName="/ppt/media/image120.png" ContentType="image/png"/>
  <Override PartName="/ppt/media/image36.png" ContentType="image/png"/>
  <Override PartName="/ppt/media/image145.png" ContentType="image/png"/>
  <Override PartName="/ppt/media/image9.png" ContentType="image/png"/>
  <Override PartName="/ppt/media/image108.png" ContentType="image/png"/>
  <Override PartName="/ppt/media/image10.png" ContentType="image/png"/>
  <Override PartName="/ppt/media/image8.png" ContentType="image/png"/>
  <Override PartName="/ppt/media/image89.png" ContentType="image/png"/>
  <Override PartName="/ppt/media/image107.png" ContentType="image/png"/>
  <Override PartName="/ppt/media/image69.png" ContentType="image/png"/>
  <Override PartName="/ppt/media/image7.png" ContentType="image/png"/>
  <Override PartName="/ppt/media/image88.png" ContentType="image/png"/>
  <Override PartName="/ppt/media/image106.png" ContentType="image/png"/>
  <Override PartName="/ppt/media/image101.png" ContentType="image/png"/>
  <Override PartName="/ppt/media/image195.png" ContentType="image/png"/>
  <Override PartName="/ppt/media/image100.png" ContentType="image/png"/>
  <Override PartName="/ppt/media/image194.png" ContentType="image/png"/>
  <Override PartName="/ppt/media/image66.png" ContentType="image/png"/>
  <Override PartName="/ppt/media/image4.png" ContentType="image/png"/>
  <Override PartName="/ppt/media/image85.png" ContentType="image/png"/>
  <Override PartName="/ppt/media/image102.png" ContentType="image/png"/>
  <Override PartName="/ppt/media/image196.png" ContentType="image/png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_rels/slideLayout3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9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53B18BD4-E690-440E-B72D-8B2AADF19C95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PlaceHolder 1"/>
          <p:cNvSpPr>
            <a:spLocks noGrp="1"/>
          </p:cNvSpPr>
          <p:nvPr>
            <p:ph type="sldImg"/>
          </p:nvPr>
        </p:nvSpPr>
        <p:spPr>
          <a:xfrm>
            <a:off x="1511280" y="1336680"/>
            <a:ext cx="4503600" cy="3573360"/>
          </a:xfrm>
          <a:prstGeom prst="rect">
            <a:avLst/>
          </a:prstGeom>
        </p:spPr>
      </p:sp>
      <p:sp>
        <p:nvSpPr>
          <p:cNvPr id="1363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13440" cy="4174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364" name="CustomShape 3"/>
          <p:cNvSpPr/>
          <p:nvPr/>
        </p:nvSpPr>
        <p:spPr>
          <a:xfrm>
            <a:off x="4281480" y="10155240"/>
            <a:ext cx="3241440" cy="50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4BC1FB7E-90D1-43D8-A044-AA0BF1502CEB}" type="slidenum"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png"/><Relationship Id="rId36" Type="http://schemas.openxmlformats.org/officeDocument/2006/relationships/image" Target="../media/image36.png"/><Relationship Id="rId37" Type="http://schemas.openxmlformats.org/officeDocument/2006/relationships/image" Target="../media/image37.png"/><Relationship Id="rId38" Type="http://schemas.openxmlformats.org/officeDocument/2006/relationships/image" Target="../media/image38.png"/><Relationship Id="rId39" Type="http://schemas.openxmlformats.org/officeDocument/2006/relationships/image" Target="../media/image39.png"/><Relationship Id="rId40" Type="http://schemas.openxmlformats.org/officeDocument/2006/relationships/image" Target="../media/image40.png"/><Relationship Id="rId41" Type="http://schemas.openxmlformats.org/officeDocument/2006/relationships/image" Target="../media/image41.png"/><Relationship Id="rId42" Type="http://schemas.openxmlformats.org/officeDocument/2006/relationships/image" Target="../media/image42.png"/><Relationship Id="rId43" Type="http://schemas.openxmlformats.org/officeDocument/2006/relationships/image" Target="../media/image43.png"/><Relationship Id="rId44" Type="http://schemas.openxmlformats.org/officeDocument/2006/relationships/image" Target="../media/image44.png"/><Relationship Id="rId45" Type="http://schemas.openxmlformats.org/officeDocument/2006/relationships/image" Target="../media/image45.png"/><Relationship Id="rId46" Type="http://schemas.openxmlformats.org/officeDocument/2006/relationships/image" Target="../media/image46.png"/><Relationship Id="rId47" Type="http://schemas.openxmlformats.org/officeDocument/2006/relationships/image" Target="../media/image47.png"/><Relationship Id="rId48" Type="http://schemas.openxmlformats.org/officeDocument/2006/relationships/image" Target="../media/image48.png"/><Relationship Id="rId49" Type="http://schemas.openxmlformats.org/officeDocument/2006/relationships/image" Target="../media/image49.png"/><Relationship Id="rId50" Type="http://schemas.openxmlformats.org/officeDocument/2006/relationships/image" Target="../media/image50.png"/><Relationship Id="rId51" Type="http://schemas.openxmlformats.org/officeDocument/2006/relationships/image" Target="../media/image51.png"/><Relationship Id="rId52" Type="http://schemas.openxmlformats.org/officeDocument/2006/relationships/image" Target="../media/image52.png"/><Relationship Id="rId53" Type="http://schemas.openxmlformats.org/officeDocument/2006/relationships/image" Target="../media/image53.png"/><Relationship Id="rId54" Type="http://schemas.openxmlformats.org/officeDocument/2006/relationships/image" Target="../media/image54.png"/><Relationship Id="rId55" Type="http://schemas.openxmlformats.org/officeDocument/2006/relationships/image" Target="../media/image55.png"/><Relationship Id="rId56" Type="http://schemas.openxmlformats.org/officeDocument/2006/relationships/image" Target="../media/image56.png"/><Relationship Id="rId57" Type="http://schemas.openxmlformats.org/officeDocument/2006/relationships/image" Target="../media/image57.png"/><Relationship Id="rId58" Type="http://schemas.openxmlformats.org/officeDocument/2006/relationships/slideLayout" Target="../slideLayouts/slideLayout1.xml"/><Relationship Id="rId59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3.png"/><Relationship Id="rId2" Type="http://schemas.openxmlformats.org/officeDocument/2006/relationships/image" Target="../media/image154.png"/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5" Type="http://schemas.openxmlformats.org/officeDocument/2006/relationships/image" Target="../media/image157.png"/><Relationship Id="rId6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8.png"/><Relationship Id="rId2" Type="http://schemas.openxmlformats.org/officeDocument/2006/relationships/image" Target="../media/image159.png"/><Relationship Id="rId3" Type="http://schemas.openxmlformats.org/officeDocument/2006/relationships/image" Target="../media/image160.png"/><Relationship Id="rId4" Type="http://schemas.openxmlformats.org/officeDocument/2006/relationships/image" Target="../media/image161.png"/><Relationship Id="rId5" Type="http://schemas.openxmlformats.org/officeDocument/2006/relationships/image" Target="../media/image162.png"/><Relationship Id="rId6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3.png"/><Relationship Id="rId2" Type="http://schemas.openxmlformats.org/officeDocument/2006/relationships/image" Target="../media/image164.png"/><Relationship Id="rId3" Type="http://schemas.openxmlformats.org/officeDocument/2006/relationships/image" Target="../media/image165.png"/><Relationship Id="rId4" Type="http://schemas.openxmlformats.org/officeDocument/2006/relationships/image" Target="../media/image166.png"/><Relationship Id="rId5" Type="http://schemas.openxmlformats.org/officeDocument/2006/relationships/image" Target="../media/image167.png"/><Relationship Id="rId6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8.png"/><Relationship Id="rId2" Type="http://schemas.openxmlformats.org/officeDocument/2006/relationships/image" Target="../media/image169.png"/><Relationship Id="rId3" Type="http://schemas.openxmlformats.org/officeDocument/2006/relationships/image" Target="../media/image170.png"/><Relationship Id="rId4" Type="http://schemas.openxmlformats.org/officeDocument/2006/relationships/image" Target="../media/image171.png"/><Relationship Id="rId5" Type="http://schemas.openxmlformats.org/officeDocument/2006/relationships/image" Target="../media/image172.png"/><Relationship Id="rId6" Type="http://schemas.openxmlformats.org/officeDocument/2006/relationships/image" Target="../media/image173.png"/><Relationship Id="rId7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4.png"/><Relationship Id="rId2" Type="http://schemas.openxmlformats.org/officeDocument/2006/relationships/image" Target="../media/image175.png"/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5" Type="http://schemas.openxmlformats.org/officeDocument/2006/relationships/image" Target="../media/image178.png"/><Relationship Id="rId6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9.png"/><Relationship Id="rId2" Type="http://schemas.openxmlformats.org/officeDocument/2006/relationships/image" Target="../media/image180.png"/><Relationship Id="rId3" Type="http://schemas.openxmlformats.org/officeDocument/2006/relationships/image" Target="../media/image181.png"/><Relationship Id="rId4" Type="http://schemas.openxmlformats.org/officeDocument/2006/relationships/image" Target="../media/image182.png"/><Relationship Id="rId5" Type="http://schemas.openxmlformats.org/officeDocument/2006/relationships/image" Target="../media/image183.png"/><Relationship Id="rId6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84.png"/><Relationship Id="rId2" Type="http://schemas.openxmlformats.org/officeDocument/2006/relationships/image" Target="../media/image185.png"/><Relationship Id="rId3" Type="http://schemas.openxmlformats.org/officeDocument/2006/relationships/image" Target="../media/image186.png"/><Relationship Id="rId4" Type="http://schemas.openxmlformats.org/officeDocument/2006/relationships/image" Target="../media/image187.png"/><Relationship Id="rId5" Type="http://schemas.openxmlformats.org/officeDocument/2006/relationships/image" Target="../media/image188.png"/><Relationship Id="rId6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89.png"/><Relationship Id="rId2" Type="http://schemas.openxmlformats.org/officeDocument/2006/relationships/image" Target="../media/image190.png"/><Relationship Id="rId3" Type="http://schemas.openxmlformats.org/officeDocument/2006/relationships/image" Target="../media/image191.png"/><Relationship Id="rId4" Type="http://schemas.openxmlformats.org/officeDocument/2006/relationships/image" Target="../media/image192.png"/><Relationship Id="rId5" Type="http://schemas.openxmlformats.org/officeDocument/2006/relationships/image" Target="../media/image193.png"/><Relationship Id="rId6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94.png"/><Relationship Id="rId2" Type="http://schemas.openxmlformats.org/officeDocument/2006/relationships/image" Target="../media/image195.png"/><Relationship Id="rId3" Type="http://schemas.openxmlformats.org/officeDocument/2006/relationships/image" Target="../media/image196.png"/><Relationship Id="rId4" Type="http://schemas.openxmlformats.org/officeDocument/2006/relationships/image" Target="../media/image197.png"/><Relationship Id="rId5" Type="http://schemas.openxmlformats.org/officeDocument/2006/relationships/image" Target="../media/image198.png"/><Relationship Id="rId6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99.png"/><Relationship Id="rId2" Type="http://schemas.openxmlformats.org/officeDocument/2006/relationships/image" Target="../media/image200.png"/><Relationship Id="rId3" Type="http://schemas.openxmlformats.org/officeDocument/2006/relationships/image" Target="../media/image201.png"/><Relationship Id="rId4" Type="http://schemas.openxmlformats.org/officeDocument/2006/relationships/image" Target="../media/image202.png"/><Relationship Id="rId5" Type="http://schemas.openxmlformats.org/officeDocument/2006/relationships/image" Target="../media/image203.png"/><Relationship Id="rId6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Relationship Id="rId11" Type="http://schemas.openxmlformats.org/officeDocument/2006/relationships/image" Target="../media/image68.png"/><Relationship Id="rId12" Type="http://schemas.openxmlformats.org/officeDocument/2006/relationships/image" Target="../media/image69.png"/><Relationship Id="rId13" Type="http://schemas.openxmlformats.org/officeDocument/2006/relationships/image" Target="../media/image70.png"/><Relationship Id="rId14" Type="http://schemas.openxmlformats.org/officeDocument/2006/relationships/image" Target="../media/image71.png"/><Relationship Id="rId15" Type="http://schemas.openxmlformats.org/officeDocument/2006/relationships/image" Target="../media/image72.png"/><Relationship Id="rId16" Type="http://schemas.openxmlformats.org/officeDocument/2006/relationships/image" Target="../media/image73.png"/><Relationship Id="rId17" Type="http://schemas.openxmlformats.org/officeDocument/2006/relationships/image" Target="../media/image74.png"/><Relationship Id="rId18" Type="http://schemas.openxmlformats.org/officeDocument/2006/relationships/image" Target="../media/image75.png"/><Relationship Id="rId19" Type="http://schemas.openxmlformats.org/officeDocument/2006/relationships/image" Target="../media/image76.png"/><Relationship Id="rId20" Type="http://schemas.openxmlformats.org/officeDocument/2006/relationships/image" Target="../media/image77.png"/><Relationship Id="rId21" Type="http://schemas.openxmlformats.org/officeDocument/2006/relationships/image" Target="../media/image78.png"/><Relationship Id="rId22" Type="http://schemas.openxmlformats.org/officeDocument/2006/relationships/image" Target="../media/image79.png"/><Relationship Id="rId23" Type="http://schemas.openxmlformats.org/officeDocument/2006/relationships/image" Target="../media/image80.png"/><Relationship Id="rId24" Type="http://schemas.openxmlformats.org/officeDocument/2006/relationships/image" Target="../media/image81.png"/><Relationship Id="rId25" Type="http://schemas.openxmlformats.org/officeDocument/2006/relationships/image" Target="../media/image82.png"/><Relationship Id="rId26" Type="http://schemas.openxmlformats.org/officeDocument/2006/relationships/image" Target="../media/image83.png"/><Relationship Id="rId27" Type="http://schemas.openxmlformats.org/officeDocument/2006/relationships/image" Target="../media/image84.png"/><Relationship Id="rId28" Type="http://schemas.openxmlformats.org/officeDocument/2006/relationships/image" Target="../media/image85.png"/><Relationship Id="rId29" Type="http://schemas.openxmlformats.org/officeDocument/2006/relationships/image" Target="../media/image86.png"/><Relationship Id="rId30" Type="http://schemas.openxmlformats.org/officeDocument/2006/relationships/image" Target="../media/image87.png"/><Relationship Id="rId31" Type="http://schemas.openxmlformats.org/officeDocument/2006/relationships/image" Target="../media/image88.png"/><Relationship Id="rId32" Type="http://schemas.openxmlformats.org/officeDocument/2006/relationships/image" Target="../media/image89.png"/><Relationship Id="rId33" Type="http://schemas.openxmlformats.org/officeDocument/2006/relationships/image" Target="../media/image90.png"/><Relationship Id="rId34" Type="http://schemas.openxmlformats.org/officeDocument/2006/relationships/image" Target="../media/image91.png"/><Relationship Id="rId35" Type="http://schemas.openxmlformats.org/officeDocument/2006/relationships/image" Target="../media/image92.png"/><Relationship Id="rId36" Type="http://schemas.openxmlformats.org/officeDocument/2006/relationships/image" Target="../media/image93.png"/><Relationship Id="rId37" Type="http://schemas.openxmlformats.org/officeDocument/2006/relationships/image" Target="../media/image94.png"/><Relationship Id="rId38" Type="http://schemas.openxmlformats.org/officeDocument/2006/relationships/image" Target="../media/image95.png"/><Relationship Id="rId39" Type="http://schemas.openxmlformats.org/officeDocument/2006/relationships/image" Target="../media/image96.png"/><Relationship Id="rId40" Type="http://schemas.openxmlformats.org/officeDocument/2006/relationships/image" Target="../media/image97.png"/><Relationship Id="rId41" Type="http://schemas.openxmlformats.org/officeDocument/2006/relationships/image" Target="../media/image98.png"/><Relationship Id="rId42" Type="http://schemas.openxmlformats.org/officeDocument/2006/relationships/image" Target="../media/image99.png"/><Relationship Id="rId43" Type="http://schemas.openxmlformats.org/officeDocument/2006/relationships/image" Target="../media/image100.png"/><Relationship Id="rId44" Type="http://schemas.openxmlformats.org/officeDocument/2006/relationships/image" Target="../media/image101.png"/><Relationship Id="rId45" Type="http://schemas.openxmlformats.org/officeDocument/2006/relationships/image" Target="../media/image102.png"/><Relationship Id="rId46" Type="http://schemas.openxmlformats.org/officeDocument/2006/relationships/image" Target="../media/image103.png"/><Relationship Id="rId47" Type="http://schemas.openxmlformats.org/officeDocument/2006/relationships/image" Target="../media/image104.png"/><Relationship Id="rId48" Type="http://schemas.openxmlformats.org/officeDocument/2006/relationships/image" Target="../media/image105.png"/><Relationship Id="rId49" Type="http://schemas.openxmlformats.org/officeDocument/2006/relationships/image" Target="../media/image106.png"/><Relationship Id="rId50" Type="http://schemas.openxmlformats.org/officeDocument/2006/relationships/image" Target="../media/image107.png"/><Relationship Id="rId51" Type="http://schemas.openxmlformats.org/officeDocument/2006/relationships/image" Target="../media/image108.png"/><Relationship Id="rId52" Type="http://schemas.openxmlformats.org/officeDocument/2006/relationships/image" Target="../media/image109.png"/><Relationship Id="rId53" Type="http://schemas.openxmlformats.org/officeDocument/2006/relationships/image" Target="../media/image110.png"/><Relationship Id="rId54" Type="http://schemas.openxmlformats.org/officeDocument/2006/relationships/image" Target="../media/image111.png"/><Relationship Id="rId55" Type="http://schemas.openxmlformats.org/officeDocument/2006/relationships/image" Target="../media/image112.png"/><Relationship Id="rId56" Type="http://schemas.openxmlformats.org/officeDocument/2006/relationships/image" Target="../media/image113.png"/><Relationship Id="rId57" Type="http://schemas.openxmlformats.org/officeDocument/2006/relationships/image" Target="../media/image114.png"/><Relationship Id="rId58" Type="http://schemas.openxmlformats.org/officeDocument/2006/relationships/image" Target="../media/image115.png"/><Relationship Id="rId59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4.png"/><Relationship Id="rId2" Type="http://schemas.openxmlformats.org/officeDocument/2006/relationships/image" Target="../media/image205.png"/><Relationship Id="rId3" Type="http://schemas.openxmlformats.org/officeDocument/2006/relationships/image" Target="../media/image206.png"/><Relationship Id="rId4" Type="http://schemas.openxmlformats.org/officeDocument/2006/relationships/image" Target="../media/image207.png"/><Relationship Id="rId5" Type="http://schemas.openxmlformats.org/officeDocument/2006/relationships/image" Target="../media/image208.png"/><Relationship Id="rId6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09.png"/><Relationship Id="rId2" Type="http://schemas.openxmlformats.org/officeDocument/2006/relationships/image" Target="../media/image210.pn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11.png"/><Relationship Id="rId2" Type="http://schemas.openxmlformats.org/officeDocument/2006/relationships/image" Target="../media/image212.png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13.png"/><Relationship Id="rId2" Type="http://schemas.openxmlformats.org/officeDocument/2006/relationships/image" Target="../media/image214.png"/><Relationship Id="rId3" Type="http://schemas.openxmlformats.org/officeDocument/2006/relationships/image" Target="../media/image215.png"/><Relationship Id="rId4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16.png"/><Relationship Id="rId2" Type="http://schemas.openxmlformats.org/officeDocument/2006/relationships/image" Target="../media/image217.png"/><Relationship Id="rId3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18.png"/><Relationship Id="rId2" Type="http://schemas.openxmlformats.org/officeDocument/2006/relationships/image" Target="../media/image219.png"/><Relationship Id="rId3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6.png"/><Relationship Id="rId2" Type="http://schemas.openxmlformats.org/officeDocument/2006/relationships/image" Target="../media/image117.png"/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1.png"/><Relationship Id="rId2" Type="http://schemas.openxmlformats.org/officeDocument/2006/relationships/image" Target="../media/image122.png"/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6.png"/><Relationship Id="rId2" Type="http://schemas.openxmlformats.org/officeDocument/2006/relationships/image" Target="../media/image127.png"/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1.png"/><Relationship Id="rId2" Type="http://schemas.openxmlformats.org/officeDocument/2006/relationships/image" Target="../media/image132.png"/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6.png"/><Relationship Id="rId7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7.png"/><Relationship Id="rId2" Type="http://schemas.openxmlformats.org/officeDocument/2006/relationships/image" Target="../media/image138.png"/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2.png"/><Relationship Id="rId2" Type="http://schemas.openxmlformats.org/officeDocument/2006/relationships/image" Target="../media/image143.png"/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5" Type="http://schemas.openxmlformats.org/officeDocument/2006/relationships/image" Target="../media/image146.png"/><Relationship Id="rId6" Type="http://schemas.openxmlformats.org/officeDocument/2006/relationships/image" Target="../media/image147.png"/><Relationship Id="rId7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8.png"/><Relationship Id="rId2" Type="http://schemas.openxmlformats.org/officeDocument/2006/relationships/image" Target="../media/image149.png"/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5" Type="http://schemas.openxmlformats.org/officeDocument/2006/relationships/image" Target="../media/image152.png"/><Relationship Id="rId6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0" y="540000"/>
            <a:ext cx="10093680" cy="5130000"/>
          </a:xfrm>
          <a:prstGeom prst="rect">
            <a:avLst/>
          </a:prstGeom>
          <a:ln w="0">
            <a:noFill/>
          </a:ln>
        </p:spPr>
      </p:pic>
      <p:sp>
        <p:nvSpPr>
          <p:cNvPr id="121" name="CustomShape 1"/>
          <p:cNvSpPr/>
          <p:nvPr/>
        </p:nvSpPr>
        <p:spPr>
          <a:xfrm>
            <a:off x="-10800" y="-21600"/>
            <a:ext cx="10061640" cy="70524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ЛЕНИНГРАДСКОЙ ОБЛАСТИ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20.09.2023)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9897120" y="2875320"/>
            <a:ext cx="1697040" cy="20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CustomShape 3"/>
          <p:cNvSpPr/>
          <p:nvPr/>
        </p:nvSpPr>
        <p:spPr>
          <a:xfrm>
            <a:off x="10360440" y="3074040"/>
            <a:ext cx="1941480" cy="21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CustomShape 4"/>
          <p:cNvSpPr/>
          <p:nvPr/>
        </p:nvSpPr>
        <p:spPr>
          <a:xfrm>
            <a:off x="8399880" y="5032080"/>
            <a:ext cx="166356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19.09.2023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125" name="Group 5"/>
          <p:cNvGrpSpPr/>
          <p:nvPr/>
        </p:nvGrpSpPr>
        <p:grpSpPr>
          <a:xfrm>
            <a:off x="7560000" y="2030040"/>
            <a:ext cx="2949480" cy="3009240"/>
            <a:chOff x="7560000" y="2030040"/>
            <a:chExt cx="2949480" cy="3009240"/>
          </a:xfrm>
        </p:grpSpPr>
        <p:sp>
          <p:nvSpPr>
            <p:cNvPr id="126" name="CustomShape 6"/>
            <p:cNvSpPr/>
            <p:nvPr/>
          </p:nvSpPr>
          <p:spPr>
            <a:xfrm>
              <a:off x="8299080" y="2751480"/>
              <a:ext cx="2210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7" name="CustomShape 7"/>
            <p:cNvSpPr/>
            <p:nvPr/>
          </p:nvSpPr>
          <p:spPr>
            <a:xfrm>
              <a:off x="8262360" y="396720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8" name="CustomShape 8"/>
            <p:cNvSpPr/>
            <p:nvPr/>
          </p:nvSpPr>
          <p:spPr>
            <a:xfrm>
              <a:off x="8109000" y="4392720"/>
              <a:ext cx="2133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9" name="CustomShape 9"/>
            <p:cNvSpPr/>
            <p:nvPr/>
          </p:nvSpPr>
          <p:spPr>
            <a:xfrm>
              <a:off x="7788600" y="4030560"/>
              <a:ext cx="1329480" cy="10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" name="CustomShape 10"/>
            <p:cNvSpPr/>
            <p:nvPr/>
          </p:nvSpPr>
          <p:spPr>
            <a:xfrm>
              <a:off x="7594560" y="2072880"/>
              <a:ext cx="2499120" cy="294984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" name="CustomShape 11"/>
            <p:cNvSpPr/>
            <p:nvPr/>
          </p:nvSpPr>
          <p:spPr>
            <a:xfrm>
              <a:off x="8059680" y="4120560"/>
              <a:ext cx="1578600" cy="140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" name="CustomShape 12"/>
            <p:cNvSpPr/>
            <p:nvPr/>
          </p:nvSpPr>
          <p:spPr>
            <a:xfrm>
              <a:off x="8079120" y="2030040"/>
              <a:ext cx="1869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33" name="Рисунок 448" descr=""/>
            <p:cNvPicPr/>
            <p:nvPr/>
          </p:nvPicPr>
          <p:blipFill>
            <a:blip r:embed="rId2"/>
            <a:stretch/>
          </p:blipFill>
          <p:spPr>
            <a:xfrm>
              <a:off x="7751160" y="2260080"/>
              <a:ext cx="2001600" cy="127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4" name="CustomShape 13"/>
            <p:cNvSpPr/>
            <p:nvPr/>
          </p:nvSpPr>
          <p:spPr>
            <a:xfrm>
              <a:off x="8404920" y="2347560"/>
              <a:ext cx="10058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35" name="Рисунок 446" descr=""/>
            <p:cNvPicPr/>
            <p:nvPr/>
          </p:nvPicPr>
          <p:blipFill>
            <a:blip r:embed="rId3"/>
            <a:stretch/>
          </p:blipFill>
          <p:spPr>
            <a:xfrm>
              <a:off x="7699320" y="2449080"/>
              <a:ext cx="611280" cy="81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6" name="CustomShape 14"/>
            <p:cNvSpPr/>
            <p:nvPr/>
          </p:nvSpPr>
          <p:spPr>
            <a:xfrm>
              <a:off x="7779600" y="4015080"/>
              <a:ext cx="1580760" cy="120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" name="CustomShape 15"/>
            <p:cNvSpPr/>
            <p:nvPr/>
          </p:nvSpPr>
          <p:spPr>
            <a:xfrm>
              <a:off x="8014320" y="3638880"/>
              <a:ext cx="213696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8" name="CustomShape 16"/>
            <p:cNvSpPr/>
            <p:nvPr/>
          </p:nvSpPr>
          <p:spPr>
            <a:xfrm>
              <a:off x="8097840" y="4106880"/>
              <a:ext cx="1873440" cy="15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" name="CustomShape 17"/>
            <p:cNvSpPr/>
            <p:nvPr/>
          </p:nvSpPr>
          <p:spPr>
            <a:xfrm>
              <a:off x="7631640" y="3805560"/>
              <a:ext cx="360720" cy="14868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0" name="CustomShape 18"/>
            <p:cNvSpPr/>
            <p:nvPr/>
          </p:nvSpPr>
          <p:spPr>
            <a:xfrm>
              <a:off x="7629840" y="4066920"/>
              <a:ext cx="598680" cy="9324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41" name="CustomShape 19"/>
            <p:cNvSpPr/>
            <p:nvPr/>
          </p:nvSpPr>
          <p:spPr>
            <a:xfrm>
              <a:off x="7629840" y="4230720"/>
              <a:ext cx="609120" cy="918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42" name="CustomShape 20"/>
            <p:cNvSpPr/>
            <p:nvPr/>
          </p:nvSpPr>
          <p:spPr>
            <a:xfrm>
              <a:off x="8192160" y="4145760"/>
              <a:ext cx="17697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43" name="CustomShape 21"/>
            <p:cNvSpPr/>
            <p:nvPr/>
          </p:nvSpPr>
          <p:spPr>
            <a:xfrm>
              <a:off x="7899120" y="3271320"/>
              <a:ext cx="21160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44" name="CustomShape 22"/>
            <p:cNvSpPr/>
            <p:nvPr/>
          </p:nvSpPr>
          <p:spPr>
            <a:xfrm>
              <a:off x="7598520" y="3260160"/>
              <a:ext cx="39924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45" name="CustomShape 23"/>
            <p:cNvSpPr/>
            <p:nvPr/>
          </p:nvSpPr>
          <p:spPr>
            <a:xfrm>
              <a:off x="7611120" y="3489480"/>
              <a:ext cx="38664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46" name="CustomShape 24"/>
            <p:cNvSpPr/>
            <p:nvPr/>
          </p:nvSpPr>
          <p:spPr>
            <a:xfrm>
              <a:off x="7989480" y="3480120"/>
              <a:ext cx="179928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47" name="CustomShape 25"/>
            <p:cNvSpPr/>
            <p:nvPr/>
          </p:nvSpPr>
          <p:spPr>
            <a:xfrm>
              <a:off x="7560000" y="4645080"/>
              <a:ext cx="67464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48" name="CustomShape 26"/>
            <p:cNvSpPr/>
            <p:nvPr/>
          </p:nvSpPr>
          <p:spPr>
            <a:xfrm>
              <a:off x="7758720" y="4509000"/>
              <a:ext cx="249120" cy="892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49" name="CustomShape 27"/>
            <p:cNvSpPr/>
            <p:nvPr/>
          </p:nvSpPr>
          <p:spPr>
            <a:xfrm>
              <a:off x="8121960" y="4364640"/>
              <a:ext cx="208980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50" name="CustomShape 28"/>
            <p:cNvSpPr/>
            <p:nvPr/>
          </p:nvSpPr>
          <p:spPr>
            <a:xfrm>
              <a:off x="8037720" y="474480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51" name="CustomShape 29"/>
            <p:cNvSpPr/>
            <p:nvPr/>
          </p:nvSpPr>
          <p:spPr>
            <a:xfrm>
              <a:off x="8443440" y="267948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pic>
        <p:nvPicPr>
          <p:cNvPr id="152" name="Picture 38" descr=""/>
          <p:cNvPicPr/>
          <p:nvPr/>
        </p:nvPicPr>
        <p:blipFill>
          <a:blip r:embed="rId4"/>
          <a:stretch/>
        </p:blipFill>
        <p:spPr>
          <a:xfrm>
            <a:off x="281880" y="2510640"/>
            <a:ext cx="1798920" cy="184680"/>
          </a:xfrm>
          <a:prstGeom prst="rect">
            <a:avLst/>
          </a:prstGeom>
          <a:ln w="0">
            <a:noFill/>
          </a:ln>
        </p:spPr>
      </p:pic>
      <p:sp>
        <p:nvSpPr>
          <p:cNvPr id="153" name="CustomShape 30"/>
          <p:cNvSpPr/>
          <p:nvPr/>
        </p:nvSpPr>
        <p:spPr>
          <a:xfrm>
            <a:off x="496080" y="2401560"/>
            <a:ext cx="1800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Сосновоборский ГО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54" name="CustomShape 31"/>
          <p:cNvSpPr/>
          <p:nvPr/>
        </p:nvSpPr>
        <p:spPr>
          <a:xfrm>
            <a:off x="630360" y="2752920"/>
            <a:ext cx="934920" cy="1022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533,390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55" name="CustomShape 32"/>
          <p:cNvSpPr/>
          <p:nvPr/>
        </p:nvSpPr>
        <p:spPr>
          <a:xfrm>
            <a:off x="631800" y="2890080"/>
            <a:ext cx="942480" cy="10188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520/67720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56" name="Picture 43" descr=""/>
          <p:cNvPicPr/>
          <p:nvPr/>
        </p:nvPicPr>
        <p:blipFill>
          <a:blip r:embed="rId5"/>
          <a:stretch/>
        </p:blipFill>
        <p:spPr>
          <a:xfrm>
            <a:off x="679680" y="3027960"/>
            <a:ext cx="482760" cy="190080"/>
          </a:xfrm>
          <a:prstGeom prst="rect">
            <a:avLst/>
          </a:prstGeom>
          <a:ln w="0">
            <a:noFill/>
          </a:ln>
        </p:spPr>
      </p:pic>
      <p:sp>
        <p:nvSpPr>
          <p:cNvPr id="157" name="CustomShape 33"/>
          <p:cNvSpPr/>
          <p:nvPr/>
        </p:nvSpPr>
        <p:spPr>
          <a:xfrm>
            <a:off x="823680" y="2957400"/>
            <a:ext cx="484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58" name="Picture 46" descr=""/>
          <p:cNvPicPr/>
          <p:nvPr/>
        </p:nvPicPr>
        <p:blipFill>
          <a:blip r:embed="rId6"/>
          <a:stretch/>
        </p:blipFill>
        <p:spPr>
          <a:xfrm>
            <a:off x="1054080" y="3027960"/>
            <a:ext cx="490680" cy="190080"/>
          </a:xfrm>
          <a:prstGeom prst="rect">
            <a:avLst/>
          </a:prstGeom>
          <a:ln w="0">
            <a:noFill/>
          </a:ln>
        </p:spPr>
      </p:pic>
      <p:sp>
        <p:nvSpPr>
          <p:cNvPr id="159" name="CustomShape 34"/>
          <p:cNvSpPr/>
          <p:nvPr/>
        </p:nvSpPr>
        <p:spPr>
          <a:xfrm>
            <a:off x="1240200" y="302940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23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60" name="CustomShape 35"/>
          <p:cNvSpPr/>
          <p:nvPr/>
        </p:nvSpPr>
        <p:spPr>
          <a:xfrm>
            <a:off x="1441800" y="2755440"/>
            <a:ext cx="246600" cy="100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61" name="Picture 51" descr=""/>
          <p:cNvPicPr/>
          <p:nvPr/>
        </p:nvPicPr>
        <p:blipFill>
          <a:blip r:embed="rId7"/>
          <a:stretch/>
        </p:blipFill>
        <p:spPr>
          <a:xfrm>
            <a:off x="5318640" y="2576880"/>
            <a:ext cx="1802160" cy="184680"/>
          </a:xfrm>
          <a:prstGeom prst="rect">
            <a:avLst/>
          </a:prstGeom>
          <a:ln w="0">
            <a:noFill/>
          </a:ln>
        </p:spPr>
      </p:pic>
      <p:sp>
        <p:nvSpPr>
          <p:cNvPr id="162" name="CustomShape 36"/>
          <p:cNvSpPr/>
          <p:nvPr/>
        </p:nvSpPr>
        <p:spPr>
          <a:xfrm>
            <a:off x="5561640" y="2805120"/>
            <a:ext cx="933480" cy="1018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544,4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649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63" name="CustomShape 37"/>
          <p:cNvSpPr/>
          <p:nvPr/>
        </p:nvSpPr>
        <p:spPr>
          <a:xfrm>
            <a:off x="5564880" y="2941200"/>
            <a:ext cx="941040" cy="10188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22543/90174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64" name="Picture 56" descr=""/>
          <p:cNvPicPr/>
          <p:nvPr/>
        </p:nvPicPr>
        <p:blipFill>
          <a:blip r:embed="rId8"/>
          <a:stretch/>
        </p:blipFill>
        <p:spPr>
          <a:xfrm>
            <a:off x="5609880" y="3081240"/>
            <a:ext cx="489600" cy="189000"/>
          </a:xfrm>
          <a:prstGeom prst="rect">
            <a:avLst/>
          </a:prstGeom>
          <a:ln w="0">
            <a:noFill/>
          </a:ln>
        </p:spPr>
      </p:pic>
      <p:sp>
        <p:nvSpPr>
          <p:cNvPr id="165" name="CustomShape 38"/>
          <p:cNvSpPr/>
          <p:nvPr/>
        </p:nvSpPr>
        <p:spPr>
          <a:xfrm>
            <a:off x="5829840" y="311724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66" name="Picture 59" descr=""/>
          <p:cNvPicPr/>
          <p:nvPr/>
        </p:nvPicPr>
        <p:blipFill>
          <a:blip r:embed="rId9"/>
          <a:stretch/>
        </p:blipFill>
        <p:spPr>
          <a:xfrm>
            <a:off x="5991120" y="3081240"/>
            <a:ext cx="482400" cy="189000"/>
          </a:xfrm>
          <a:prstGeom prst="rect">
            <a:avLst/>
          </a:prstGeom>
          <a:ln w="0">
            <a:noFill/>
          </a:ln>
        </p:spPr>
      </p:pic>
      <p:sp>
        <p:nvSpPr>
          <p:cNvPr id="167" name="CustomShape 39"/>
          <p:cNvSpPr/>
          <p:nvPr/>
        </p:nvSpPr>
        <p:spPr>
          <a:xfrm>
            <a:off x="6171840" y="311724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68" name="CustomShape 40"/>
          <p:cNvSpPr/>
          <p:nvPr/>
        </p:nvSpPr>
        <p:spPr>
          <a:xfrm>
            <a:off x="6373440" y="2807280"/>
            <a:ext cx="211680" cy="1018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69" name="Picture 67" descr=""/>
          <p:cNvPicPr/>
          <p:nvPr/>
        </p:nvPicPr>
        <p:blipFill>
          <a:blip r:embed="rId10"/>
          <a:stretch/>
        </p:blipFill>
        <p:spPr>
          <a:xfrm>
            <a:off x="756000" y="1686240"/>
            <a:ext cx="1674000" cy="184680"/>
          </a:xfrm>
          <a:prstGeom prst="rect">
            <a:avLst/>
          </a:prstGeom>
          <a:ln w="0">
            <a:noFill/>
          </a:ln>
        </p:spPr>
      </p:pic>
      <p:sp>
        <p:nvSpPr>
          <p:cNvPr id="170" name="CustomShape 41"/>
          <p:cNvSpPr/>
          <p:nvPr/>
        </p:nvSpPr>
        <p:spPr>
          <a:xfrm>
            <a:off x="857520" y="1625760"/>
            <a:ext cx="16736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Выборгский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71" name="CustomShape 42"/>
          <p:cNvSpPr/>
          <p:nvPr/>
        </p:nvSpPr>
        <p:spPr>
          <a:xfrm>
            <a:off x="1109160" y="1931040"/>
            <a:ext cx="972000" cy="1018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3556,4/1374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72" name="CustomShape 43"/>
          <p:cNvSpPr/>
          <p:nvPr/>
        </p:nvSpPr>
        <p:spPr>
          <a:xfrm>
            <a:off x="1110240" y="2067120"/>
            <a:ext cx="942840" cy="10188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50309/171239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73" name="Picture 72" descr=""/>
          <p:cNvPicPr/>
          <p:nvPr/>
        </p:nvPicPr>
        <p:blipFill>
          <a:blip r:embed="rId11"/>
          <a:stretch/>
        </p:blipFill>
        <p:spPr>
          <a:xfrm>
            <a:off x="1163160" y="2204640"/>
            <a:ext cx="481680" cy="189000"/>
          </a:xfrm>
          <a:prstGeom prst="rect">
            <a:avLst/>
          </a:prstGeom>
          <a:ln w="0">
            <a:noFill/>
          </a:ln>
        </p:spPr>
      </p:pic>
      <p:sp>
        <p:nvSpPr>
          <p:cNvPr id="174" name="CustomShape 44"/>
          <p:cNvSpPr/>
          <p:nvPr/>
        </p:nvSpPr>
        <p:spPr>
          <a:xfrm>
            <a:off x="1374840" y="222588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75" name="Picture 75" descr=""/>
          <p:cNvPicPr/>
          <p:nvPr/>
        </p:nvPicPr>
        <p:blipFill>
          <a:blip r:embed="rId12"/>
          <a:stretch/>
        </p:blipFill>
        <p:spPr>
          <a:xfrm>
            <a:off x="1536480" y="2207520"/>
            <a:ext cx="483120" cy="189000"/>
          </a:xfrm>
          <a:prstGeom prst="rect">
            <a:avLst/>
          </a:prstGeom>
          <a:ln w="0">
            <a:noFill/>
          </a:ln>
        </p:spPr>
      </p:pic>
      <p:sp>
        <p:nvSpPr>
          <p:cNvPr id="176" name="CustomShape 45"/>
          <p:cNvSpPr/>
          <p:nvPr/>
        </p:nvSpPr>
        <p:spPr>
          <a:xfrm>
            <a:off x="1536480" y="2134440"/>
            <a:ext cx="484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23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77" name="CustomShape 46"/>
          <p:cNvSpPr/>
          <p:nvPr/>
        </p:nvSpPr>
        <p:spPr>
          <a:xfrm>
            <a:off x="2102040" y="1933200"/>
            <a:ext cx="271440" cy="1011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78" name="Picture 80" descr=""/>
          <p:cNvPicPr/>
          <p:nvPr/>
        </p:nvPicPr>
        <p:blipFill>
          <a:blip r:embed="rId13"/>
          <a:stretch/>
        </p:blipFill>
        <p:spPr>
          <a:xfrm>
            <a:off x="5256360" y="1400040"/>
            <a:ext cx="1800720" cy="185400"/>
          </a:xfrm>
          <a:prstGeom prst="rect">
            <a:avLst/>
          </a:prstGeom>
          <a:ln w="0">
            <a:noFill/>
          </a:ln>
        </p:spPr>
      </p:pic>
      <p:sp>
        <p:nvSpPr>
          <p:cNvPr id="179" name="CustomShape 47"/>
          <p:cNvSpPr/>
          <p:nvPr/>
        </p:nvSpPr>
        <p:spPr>
          <a:xfrm>
            <a:off x="5609880" y="1644480"/>
            <a:ext cx="931680" cy="1018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1491,1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357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80" name="CustomShape 48"/>
          <p:cNvSpPr/>
          <p:nvPr/>
        </p:nvSpPr>
        <p:spPr>
          <a:xfrm>
            <a:off x="5610960" y="1780560"/>
            <a:ext cx="939600" cy="10188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7229/28916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81" name="Picture 85" descr=""/>
          <p:cNvPicPr/>
          <p:nvPr/>
        </p:nvPicPr>
        <p:blipFill>
          <a:blip r:embed="rId14"/>
          <a:stretch/>
        </p:blipFill>
        <p:spPr>
          <a:xfrm>
            <a:off x="5684400" y="1918440"/>
            <a:ext cx="481320" cy="188640"/>
          </a:xfrm>
          <a:prstGeom prst="rect">
            <a:avLst/>
          </a:prstGeom>
          <a:ln w="0">
            <a:noFill/>
          </a:ln>
        </p:spPr>
      </p:pic>
      <p:sp>
        <p:nvSpPr>
          <p:cNvPr id="182" name="CustomShape 49"/>
          <p:cNvSpPr/>
          <p:nvPr/>
        </p:nvSpPr>
        <p:spPr>
          <a:xfrm>
            <a:off x="5826960" y="1848960"/>
            <a:ext cx="4824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83" name="Picture 88" descr=""/>
          <p:cNvPicPr/>
          <p:nvPr/>
        </p:nvPicPr>
        <p:blipFill>
          <a:blip r:embed="rId15"/>
          <a:stretch/>
        </p:blipFill>
        <p:spPr>
          <a:xfrm>
            <a:off x="6033600" y="1918440"/>
            <a:ext cx="481320" cy="190080"/>
          </a:xfrm>
          <a:prstGeom prst="rect">
            <a:avLst/>
          </a:prstGeom>
          <a:ln w="0">
            <a:noFill/>
          </a:ln>
        </p:spPr>
      </p:pic>
      <p:sp>
        <p:nvSpPr>
          <p:cNvPr id="184" name="CustomShape 50"/>
          <p:cNvSpPr/>
          <p:nvPr/>
        </p:nvSpPr>
        <p:spPr>
          <a:xfrm>
            <a:off x="6033960" y="1847880"/>
            <a:ext cx="4824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85" name="CustomShape 51"/>
          <p:cNvSpPr/>
          <p:nvPr/>
        </p:nvSpPr>
        <p:spPr>
          <a:xfrm>
            <a:off x="6530040" y="1631520"/>
            <a:ext cx="299520" cy="1011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86" name="Picture 93" descr=""/>
          <p:cNvPicPr/>
          <p:nvPr/>
        </p:nvPicPr>
        <p:blipFill>
          <a:blip r:embed="rId16"/>
          <a:stretch/>
        </p:blipFill>
        <p:spPr>
          <a:xfrm>
            <a:off x="2443680" y="942480"/>
            <a:ext cx="1675440" cy="189000"/>
          </a:xfrm>
          <a:prstGeom prst="rect">
            <a:avLst/>
          </a:prstGeom>
          <a:ln w="0">
            <a:noFill/>
          </a:ln>
        </p:spPr>
      </p:pic>
      <p:sp>
        <p:nvSpPr>
          <p:cNvPr id="187" name="CustomShape 52"/>
          <p:cNvSpPr/>
          <p:nvPr/>
        </p:nvSpPr>
        <p:spPr>
          <a:xfrm>
            <a:off x="2625120" y="871560"/>
            <a:ext cx="1670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Приозерский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88" name="CustomShape 53"/>
          <p:cNvSpPr/>
          <p:nvPr/>
        </p:nvSpPr>
        <p:spPr>
          <a:xfrm>
            <a:off x="2797920" y="1187280"/>
            <a:ext cx="931680" cy="1018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1254,7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495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89" name="CustomShape 54"/>
          <p:cNvSpPr/>
          <p:nvPr/>
        </p:nvSpPr>
        <p:spPr>
          <a:xfrm>
            <a:off x="2797920" y="1323000"/>
            <a:ext cx="939600" cy="10188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5425/61702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90" name="Picture 98" descr=""/>
          <p:cNvPicPr/>
          <p:nvPr/>
        </p:nvPicPr>
        <p:blipFill>
          <a:blip r:embed="rId17"/>
          <a:stretch/>
        </p:blipFill>
        <p:spPr>
          <a:xfrm>
            <a:off x="2919600" y="1463040"/>
            <a:ext cx="481320" cy="189000"/>
          </a:xfrm>
          <a:prstGeom prst="rect">
            <a:avLst/>
          </a:prstGeom>
          <a:ln w="0">
            <a:noFill/>
          </a:ln>
        </p:spPr>
      </p:pic>
      <p:sp>
        <p:nvSpPr>
          <p:cNvPr id="191" name="CustomShape 55"/>
          <p:cNvSpPr/>
          <p:nvPr/>
        </p:nvSpPr>
        <p:spPr>
          <a:xfrm>
            <a:off x="3062160" y="1391400"/>
            <a:ext cx="4824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92" name="Picture 101" descr=""/>
          <p:cNvPicPr/>
          <p:nvPr/>
        </p:nvPicPr>
        <p:blipFill>
          <a:blip r:embed="rId18"/>
          <a:stretch/>
        </p:blipFill>
        <p:spPr>
          <a:xfrm>
            <a:off x="3292920" y="1463040"/>
            <a:ext cx="479880" cy="189000"/>
          </a:xfrm>
          <a:prstGeom prst="rect">
            <a:avLst/>
          </a:prstGeom>
          <a:ln w="0">
            <a:noFill/>
          </a:ln>
        </p:spPr>
      </p:pic>
      <p:sp>
        <p:nvSpPr>
          <p:cNvPr id="193" name="CustomShape 56"/>
          <p:cNvSpPr/>
          <p:nvPr/>
        </p:nvSpPr>
        <p:spPr>
          <a:xfrm>
            <a:off x="3328920" y="1391400"/>
            <a:ext cx="4824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23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94" name="CustomShape 57"/>
          <p:cNvSpPr/>
          <p:nvPr/>
        </p:nvSpPr>
        <p:spPr>
          <a:xfrm>
            <a:off x="3606480" y="1189440"/>
            <a:ext cx="271080" cy="1018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95" name="Picture 106" descr=""/>
          <p:cNvPicPr/>
          <p:nvPr/>
        </p:nvPicPr>
        <p:blipFill>
          <a:blip r:embed="rId19"/>
          <a:stretch/>
        </p:blipFill>
        <p:spPr>
          <a:xfrm>
            <a:off x="6444360" y="737280"/>
            <a:ext cx="1798920" cy="184680"/>
          </a:xfrm>
          <a:prstGeom prst="rect">
            <a:avLst/>
          </a:prstGeom>
          <a:ln w="0">
            <a:noFill/>
          </a:ln>
        </p:spPr>
      </p:pic>
      <p:sp>
        <p:nvSpPr>
          <p:cNvPr id="196" name="CustomShape 58"/>
          <p:cNvSpPr/>
          <p:nvPr/>
        </p:nvSpPr>
        <p:spPr>
          <a:xfrm>
            <a:off x="6937200" y="982800"/>
            <a:ext cx="936000" cy="1018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869,5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244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97" name="CustomShape 59"/>
          <p:cNvSpPr/>
          <p:nvPr/>
        </p:nvSpPr>
        <p:spPr>
          <a:xfrm>
            <a:off x="6938640" y="1118880"/>
            <a:ext cx="943920" cy="10188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198" name="Picture 111" descr=""/>
          <p:cNvPicPr/>
          <p:nvPr/>
        </p:nvPicPr>
        <p:blipFill>
          <a:blip r:embed="rId20"/>
          <a:stretch/>
        </p:blipFill>
        <p:spPr>
          <a:xfrm>
            <a:off x="6985080" y="1262160"/>
            <a:ext cx="482400" cy="182520"/>
          </a:xfrm>
          <a:prstGeom prst="rect">
            <a:avLst/>
          </a:prstGeom>
          <a:ln w="0">
            <a:noFill/>
          </a:ln>
        </p:spPr>
      </p:pic>
      <p:sp>
        <p:nvSpPr>
          <p:cNvPr id="199" name="CustomShape 60"/>
          <p:cNvSpPr/>
          <p:nvPr/>
        </p:nvSpPr>
        <p:spPr>
          <a:xfrm>
            <a:off x="7094520" y="1188360"/>
            <a:ext cx="4824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00" name="Picture 114" descr=""/>
          <p:cNvPicPr/>
          <p:nvPr/>
        </p:nvPicPr>
        <p:blipFill>
          <a:blip r:embed="rId21"/>
          <a:stretch/>
        </p:blipFill>
        <p:spPr>
          <a:xfrm>
            <a:off x="7361640" y="1255320"/>
            <a:ext cx="491400" cy="189000"/>
          </a:xfrm>
          <a:prstGeom prst="rect">
            <a:avLst/>
          </a:prstGeom>
          <a:ln w="0">
            <a:noFill/>
          </a:ln>
        </p:spPr>
      </p:pic>
      <p:sp>
        <p:nvSpPr>
          <p:cNvPr id="201" name="CustomShape 61"/>
          <p:cNvSpPr/>
          <p:nvPr/>
        </p:nvSpPr>
        <p:spPr>
          <a:xfrm>
            <a:off x="7363080" y="1186200"/>
            <a:ext cx="487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02" name="CustomShape 62"/>
          <p:cNvSpPr/>
          <p:nvPr/>
        </p:nvSpPr>
        <p:spPr>
          <a:xfrm>
            <a:off x="7750080" y="984960"/>
            <a:ext cx="265320" cy="1011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03" name="Picture 119" descr=""/>
          <p:cNvPicPr/>
          <p:nvPr/>
        </p:nvPicPr>
        <p:blipFill>
          <a:blip r:embed="rId22"/>
          <a:stretch/>
        </p:blipFill>
        <p:spPr>
          <a:xfrm>
            <a:off x="3960360" y="2196720"/>
            <a:ext cx="1801080" cy="183960"/>
          </a:xfrm>
          <a:prstGeom prst="rect">
            <a:avLst/>
          </a:prstGeom>
          <a:ln w="0">
            <a:noFill/>
          </a:ln>
        </p:spPr>
      </p:pic>
      <p:sp>
        <p:nvSpPr>
          <p:cNvPr id="204" name="CustomShape 63"/>
          <p:cNvSpPr/>
          <p:nvPr/>
        </p:nvSpPr>
        <p:spPr>
          <a:xfrm>
            <a:off x="4312080" y="2441160"/>
            <a:ext cx="936000" cy="1033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2228,5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05" name="CustomShape 64"/>
          <p:cNvSpPr/>
          <p:nvPr/>
        </p:nvSpPr>
        <p:spPr>
          <a:xfrm>
            <a:off x="4312080" y="2576160"/>
            <a:ext cx="945720" cy="1029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26424/105698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06" name="Picture 124" descr=""/>
          <p:cNvPicPr/>
          <p:nvPr/>
        </p:nvPicPr>
        <p:blipFill>
          <a:blip r:embed="rId23"/>
          <a:stretch/>
        </p:blipFill>
        <p:spPr>
          <a:xfrm>
            <a:off x="4358520" y="2719080"/>
            <a:ext cx="491400" cy="188280"/>
          </a:xfrm>
          <a:prstGeom prst="rect">
            <a:avLst/>
          </a:prstGeom>
          <a:ln w="0">
            <a:noFill/>
          </a:ln>
        </p:spPr>
      </p:pic>
      <p:sp>
        <p:nvSpPr>
          <p:cNvPr id="207" name="CustomShape 65"/>
          <p:cNvSpPr/>
          <p:nvPr/>
        </p:nvSpPr>
        <p:spPr>
          <a:xfrm>
            <a:off x="4467600" y="2645640"/>
            <a:ext cx="4888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08" name="Picture 127" descr=""/>
          <p:cNvPicPr/>
          <p:nvPr/>
        </p:nvPicPr>
        <p:blipFill>
          <a:blip r:embed="rId24"/>
          <a:stretch/>
        </p:blipFill>
        <p:spPr>
          <a:xfrm>
            <a:off x="4743000" y="2719080"/>
            <a:ext cx="483480" cy="181440"/>
          </a:xfrm>
          <a:prstGeom prst="rect">
            <a:avLst/>
          </a:prstGeom>
          <a:ln w="0">
            <a:noFill/>
          </a:ln>
        </p:spPr>
      </p:pic>
      <p:sp>
        <p:nvSpPr>
          <p:cNvPr id="209" name="CustomShape 66"/>
          <p:cNvSpPr/>
          <p:nvPr/>
        </p:nvSpPr>
        <p:spPr>
          <a:xfrm>
            <a:off x="4739400" y="2645640"/>
            <a:ext cx="487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23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10" name="CustomShape 67"/>
          <p:cNvSpPr/>
          <p:nvPr/>
        </p:nvSpPr>
        <p:spPr>
          <a:xfrm>
            <a:off x="5126400" y="2443320"/>
            <a:ext cx="221760" cy="1033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11" name="Picture 132" descr=""/>
          <p:cNvPicPr/>
          <p:nvPr/>
        </p:nvPicPr>
        <p:blipFill>
          <a:blip r:embed="rId25"/>
          <a:stretch/>
        </p:blipFill>
        <p:spPr>
          <a:xfrm>
            <a:off x="2815200" y="2104920"/>
            <a:ext cx="1800720" cy="184320"/>
          </a:xfrm>
          <a:prstGeom prst="rect">
            <a:avLst/>
          </a:prstGeom>
          <a:ln w="0">
            <a:noFill/>
          </a:ln>
        </p:spPr>
      </p:pic>
      <p:sp>
        <p:nvSpPr>
          <p:cNvPr id="212" name="CustomShape 68"/>
          <p:cNvSpPr/>
          <p:nvPr/>
        </p:nvSpPr>
        <p:spPr>
          <a:xfrm>
            <a:off x="2998440" y="2031840"/>
            <a:ext cx="17974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Всеволожский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13" name="CustomShape 69"/>
          <p:cNvSpPr/>
          <p:nvPr/>
        </p:nvSpPr>
        <p:spPr>
          <a:xfrm>
            <a:off x="3168720" y="2348280"/>
            <a:ext cx="931680" cy="1018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2565,3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1482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14" name="CustomShape 70"/>
          <p:cNvSpPr/>
          <p:nvPr/>
        </p:nvSpPr>
        <p:spPr>
          <a:xfrm>
            <a:off x="3169800" y="2484360"/>
            <a:ext cx="939600" cy="10188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88680/354723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15" name="Picture 137" descr=""/>
          <p:cNvPicPr/>
          <p:nvPr/>
        </p:nvPicPr>
        <p:blipFill>
          <a:blip r:embed="rId26"/>
          <a:stretch/>
        </p:blipFill>
        <p:spPr>
          <a:xfrm>
            <a:off x="3219480" y="2621880"/>
            <a:ext cx="481320" cy="188640"/>
          </a:xfrm>
          <a:prstGeom prst="rect">
            <a:avLst/>
          </a:prstGeom>
          <a:ln w="0">
            <a:noFill/>
          </a:ln>
        </p:spPr>
      </p:pic>
      <p:sp>
        <p:nvSpPr>
          <p:cNvPr id="216" name="CustomShape 71"/>
          <p:cNvSpPr/>
          <p:nvPr/>
        </p:nvSpPr>
        <p:spPr>
          <a:xfrm>
            <a:off x="3435480" y="265968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17" name="Picture 140" descr=""/>
          <p:cNvPicPr/>
          <p:nvPr/>
        </p:nvPicPr>
        <p:blipFill>
          <a:blip r:embed="rId27"/>
          <a:stretch/>
        </p:blipFill>
        <p:spPr>
          <a:xfrm>
            <a:off x="3592440" y="2621880"/>
            <a:ext cx="489240" cy="190080"/>
          </a:xfrm>
          <a:prstGeom prst="rect">
            <a:avLst/>
          </a:prstGeom>
          <a:ln w="0">
            <a:noFill/>
          </a:ln>
        </p:spPr>
      </p:pic>
      <p:sp>
        <p:nvSpPr>
          <p:cNvPr id="218" name="CustomShape 72"/>
          <p:cNvSpPr/>
          <p:nvPr/>
        </p:nvSpPr>
        <p:spPr>
          <a:xfrm>
            <a:off x="3600000" y="2561760"/>
            <a:ext cx="4856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23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19" name="CustomShape 73"/>
          <p:cNvSpPr/>
          <p:nvPr/>
        </p:nvSpPr>
        <p:spPr>
          <a:xfrm>
            <a:off x="3979800" y="2350440"/>
            <a:ext cx="209880" cy="1011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20" name="Picture 145" descr=""/>
          <p:cNvPicPr/>
          <p:nvPr/>
        </p:nvPicPr>
        <p:blipFill>
          <a:blip r:embed="rId28"/>
          <a:stretch/>
        </p:blipFill>
        <p:spPr>
          <a:xfrm>
            <a:off x="6299640" y="2364120"/>
            <a:ext cx="1800720" cy="188640"/>
          </a:xfrm>
          <a:prstGeom prst="rect">
            <a:avLst/>
          </a:prstGeom>
          <a:ln w="0">
            <a:noFill/>
          </a:ln>
        </p:spPr>
      </p:pic>
      <p:sp>
        <p:nvSpPr>
          <p:cNvPr id="221" name="CustomShape 74"/>
          <p:cNvSpPr/>
          <p:nvPr/>
        </p:nvSpPr>
        <p:spPr>
          <a:xfrm>
            <a:off x="6685920" y="2566800"/>
            <a:ext cx="931680" cy="1018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1238,7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394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22" name="CustomShape 75"/>
          <p:cNvSpPr/>
          <p:nvPr/>
        </p:nvSpPr>
        <p:spPr>
          <a:xfrm>
            <a:off x="7469640" y="2560320"/>
            <a:ext cx="239400" cy="1018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23" name="Picture 158" descr=""/>
          <p:cNvPicPr/>
          <p:nvPr/>
        </p:nvPicPr>
        <p:blipFill>
          <a:blip r:embed="rId29"/>
          <a:stretch/>
        </p:blipFill>
        <p:spPr>
          <a:xfrm>
            <a:off x="5970960" y="3310560"/>
            <a:ext cx="1802160" cy="185040"/>
          </a:xfrm>
          <a:prstGeom prst="rect">
            <a:avLst/>
          </a:prstGeom>
          <a:ln w="0">
            <a:noFill/>
          </a:ln>
        </p:spPr>
      </p:pic>
      <p:sp>
        <p:nvSpPr>
          <p:cNvPr id="224" name="CustomShape 76"/>
          <p:cNvSpPr/>
          <p:nvPr/>
        </p:nvSpPr>
        <p:spPr>
          <a:xfrm>
            <a:off x="6358320" y="3489120"/>
            <a:ext cx="933480" cy="1022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963,9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362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25" name="CustomShape 77"/>
          <p:cNvSpPr/>
          <p:nvPr/>
        </p:nvSpPr>
        <p:spPr>
          <a:xfrm>
            <a:off x="6358320" y="3625200"/>
            <a:ext cx="941400" cy="1033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12504/50019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26" name="Picture 163" descr=""/>
          <p:cNvPicPr/>
          <p:nvPr/>
        </p:nvPicPr>
        <p:blipFill>
          <a:blip r:embed="rId30"/>
          <a:stretch/>
        </p:blipFill>
        <p:spPr>
          <a:xfrm>
            <a:off x="6381360" y="3758400"/>
            <a:ext cx="489240" cy="18936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171" descr=""/>
          <p:cNvPicPr/>
          <p:nvPr/>
        </p:nvPicPr>
        <p:blipFill>
          <a:blip r:embed="rId31"/>
          <a:stretch/>
        </p:blipFill>
        <p:spPr>
          <a:xfrm>
            <a:off x="4567320" y="3483000"/>
            <a:ext cx="1799280" cy="184680"/>
          </a:xfrm>
          <a:prstGeom prst="rect">
            <a:avLst/>
          </a:prstGeom>
          <a:ln w="0">
            <a:noFill/>
          </a:ln>
        </p:spPr>
      </p:pic>
      <p:sp>
        <p:nvSpPr>
          <p:cNvPr id="228" name="CustomShape 78"/>
          <p:cNvSpPr/>
          <p:nvPr/>
        </p:nvSpPr>
        <p:spPr>
          <a:xfrm>
            <a:off x="4880160" y="3710880"/>
            <a:ext cx="933480" cy="1022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866,571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302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29" name="CustomShape 79"/>
          <p:cNvSpPr/>
          <p:nvPr/>
        </p:nvSpPr>
        <p:spPr>
          <a:xfrm>
            <a:off x="4880160" y="3848400"/>
            <a:ext cx="942840" cy="10188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5614/62456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30" name="Picture 176" descr=""/>
          <p:cNvPicPr/>
          <p:nvPr/>
        </p:nvPicPr>
        <p:blipFill>
          <a:blip r:embed="rId32"/>
          <a:stretch/>
        </p:blipFill>
        <p:spPr>
          <a:xfrm>
            <a:off x="4929480" y="3990600"/>
            <a:ext cx="482760" cy="183240"/>
          </a:xfrm>
          <a:prstGeom prst="rect">
            <a:avLst/>
          </a:prstGeom>
          <a:ln w="0">
            <a:noFill/>
          </a:ln>
        </p:spPr>
      </p:pic>
      <p:sp>
        <p:nvSpPr>
          <p:cNvPr id="231" name="CustomShape 80"/>
          <p:cNvSpPr/>
          <p:nvPr/>
        </p:nvSpPr>
        <p:spPr>
          <a:xfrm>
            <a:off x="5146560" y="402588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32" name="Picture 179" descr=""/>
          <p:cNvPicPr/>
          <p:nvPr/>
        </p:nvPicPr>
        <p:blipFill>
          <a:blip r:embed="rId33"/>
          <a:stretch/>
        </p:blipFill>
        <p:spPr>
          <a:xfrm>
            <a:off x="5304240" y="3991680"/>
            <a:ext cx="490320" cy="183240"/>
          </a:xfrm>
          <a:prstGeom prst="rect">
            <a:avLst/>
          </a:prstGeom>
          <a:ln w="0">
            <a:noFill/>
          </a:ln>
        </p:spPr>
      </p:pic>
      <p:sp>
        <p:nvSpPr>
          <p:cNvPr id="233" name="CustomShape 81"/>
          <p:cNvSpPr/>
          <p:nvPr/>
        </p:nvSpPr>
        <p:spPr>
          <a:xfrm>
            <a:off x="5490720" y="402588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34" name="CustomShape 82"/>
          <p:cNvSpPr/>
          <p:nvPr/>
        </p:nvSpPr>
        <p:spPr>
          <a:xfrm>
            <a:off x="5691960" y="3713040"/>
            <a:ext cx="237600" cy="1022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35" name="Picture 184" descr=""/>
          <p:cNvPicPr/>
          <p:nvPr/>
        </p:nvPicPr>
        <p:blipFill>
          <a:blip r:embed="rId34"/>
          <a:stretch/>
        </p:blipFill>
        <p:spPr>
          <a:xfrm>
            <a:off x="3155040" y="3384720"/>
            <a:ext cx="1802160" cy="185040"/>
          </a:xfrm>
          <a:prstGeom prst="rect">
            <a:avLst/>
          </a:prstGeom>
          <a:ln w="0">
            <a:noFill/>
          </a:ln>
        </p:spPr>
      </p:pic>
      <p:sp>
        <p:nvSpPr>
          <p:cNvPr id="236" name="CustomShape 83"/>
          <p:cNvSpPr/>
          <p:nvPr/>
        </p:nvSpPr>
        <p:spPr>
          <a:xfrm>
            <a:off x="3470760" y="3522600"/>
            <a:ext cx="933480" cy="102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2545,6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736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37" name="CustomShape 84"/>
          <p:cNvSpPr/>
          <p:nvPr/>
        </p:nvSpPr>
        <p:spPr>
          <a:xfrm>
            <a:off x="3509280" y="3658320"/>
            <a:ext cx="941400" cy="1033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32440/129761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38" name="Picture 189" descr=""/>
          <p:cNvPicPr/>
          <p:nvPr/>
        </p:nvPicPr>
        <p:blipFill>
          <a:blip r:embed="rId35"/>
          <a:stretch/>
        </p:blipFill>
        <p:spPr>
          <a:xfrm>
            <a:off x="3560760" y="3801600"/>
            <a:ext cx="482040" cy="182520"/>
          </a:xfrm>
          <a:prstGeom prst="rect">
            <a:avLst/>
          </a:prstGeom>
          <a:ln w="0">
            <a:noFill/>
          </a:ln>
        </p:spPr>
      </p:pic>
      <p:sp>
        <p:nvSpPr>
          <p:cNvPr id="239" name="CustomShape 85"/>
          <p:cNvSpPr/>
          <p:nvPr/>
        </p:nvSpPr>
        <p:spPr>
          <a:xfrm>
            <a:off x="3703320" y="3728160"/>
            <a:ext cx="484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40" name="Picture 192" descr=""/>
          <p:cNvPicPr/>
          <p:nvPr/>
        </p:nvPicPr>
        <p:blipFill>
          <a:blip r:embed="rId36"/>
          <a:stretch/>
        </p:blipFill>
        <p:spPr>
          <a:xfrm>
            <a:off x="3933000" y="3802680"/>
            <a:ext cx="482040" cy="182520"/>
          </a:xfrm>
          <a:prstGeom prst="rect">
            <a:avLst/>
          </a:prstGeom>
          <a:ln w="0">
            <a:noFill/>
          </a:ln>
        </p:spPr>
      </p:pic>
      <p:sp>
        <p:nvSpPr>
          <p:cNvPr id="241" name="CustomShape 86"/>
          <p:cNvSpPr/>
          <p:nvPr/>
        </p:nvSpPr>
        <p:spPr>
          <a:xfrm>
            <a:off x="3932280" y="3728160"/>
            <a:ext cx="484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42" name="CustomShape 87"/>
          <p:cNvSpPr/>
          <p:nvPr/>
        </p:nvSpPr>
        <p:spPr>
          <a:xfrm>
            <a:off x="4317840" y="3524760"/>
            <a:ext cx="239040" cy="1018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43" name="Picture 197" descr=""/>
          <p:cNvPicPr/>
          <p:nvPr/>
        </p:nvPicPr>
        <p:blipFill>
          <a:blip r:embed="rId37"/>
          <a:stretch/>
        </p:blipFill>
        <p:spPr>
          <a:xfrm>
            <a:off x="1509840" y="2769120"/>
            <a:ext cx="1800720" cy="189360"/>
          </a:xfrm>
          <a:prstGeom prst="rect">
            <a:avLst/>
          </a:prstGeom>
          <a:ln w="0">
            <a:noFill/>
          </a:ln>
        </p:spPr>
      </p:pic>
      <p:sp>
        <p:nvSpPr>
          <p:cNvPr id="244" name="CustomShape 88"/>
          <p:cNvSpPr/>
          <p:nvPr/>
        </p:nvSpPr>
        <p:spPr>
          <a:xfrm>
            <a:off x="1763640" y="2698200"/>
            <a:ext cx="17974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Ломоносовский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45" name="CustomShape 89"/>
          <p:cNvSpPr/>
          <p:nvPr/>
        </p:nvSpPr>
        <p:spPr>
          <a:xfrm>
            <a:off x="1863360" y="3013560"/>
            <a:ext cx="931680" cy="1033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1053,9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46" name="CustomShape 90"/>
          <p:cNvSpPr/>
          <p:nvPr/>
        </p:nvSpPr>
        <p:spPr>
          <a:xfrm>
            <a:off x="1864440" y="3149640"/>
            <a:ext cx="939600" cy="1033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17962/71250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47" name="Picture 202" descr=""/>
          <p:cNvPicPr/>
          <p:nvPr/>
        </p:nvPicPr>
        <p:blipFill>
          <a:blip r:embed="rId38"/>
          <a:stretch/>
        </p:blipFill>
        <p:spPr>
          <a:xfrm>
            <a:off x="1915920" y="3290400"/>
            <a:ext cx="479520" cy="189360"/>
          </a:xfrm>
          <a:prstGeom prst="rect">
            <a:avLst/>
          </a:prstGeom>
          <a:ln w="0">
            <a:noFill/>
          </a:ln>
        </p:spPr>
      </p:pic>
      <p:sp>
        <p:nvSpPr>
          <p:cNvPr id="248" name="CustomShape 91"/>
          <p:cNvSpPr/>
          <p:nvPr/>
        </p:nvSpPr>
        <p:spPr>
          <a:xfrm>
            <a:off x="2127600" y="332604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49" name="Picture 205" descr=""/>
          <p:cNvPicPr/>
          <p:nvPr/>
        </p:nvPicPr>
        <p:blipFill>
          <a:blip r:embed="rId39"/>
          <a:stretch/>
        </p:blipFill>
        <p:spPr>
          <a:xfrm>
            <a:off x="2287440" y="3291480"/>
            <a:ext cx="481320" cy="188280"/>
          </a:xfrm>
          <a:prstGeom prst="rect">
            <a:avLst/>
          </a:prstGeom>
          <a:ln w="0">
            <a:noFill/>
          </a:ln>
        </p:spPr>
      </p:pic>
      <p:sp>
        <p:nvSpPr>
          <p:cNvPr id="250" name="CustomShape 92"/>
          <p:cNvSpPr/>
          <p:nvPr/>
        </p:nvSpPr>
        <p:spPr>
          <a:xfrm>
            <a:off x="2287440" y="3218040"/>
            <a:ext cx="4824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23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51" name="CustomShape 93"/>
          <p:cNvSpPr/>
          <p:nvPr/>
        </p:nvSpPr>
        <p:spPr>
          <a:xfrm>
            <a:off x="2673000" y="3015720"/>
            <a:ext cx="196560" cy="1033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52" name="Picture 210" descr=""/>
          <p:cNvPicPr/>
          <p:nvPr/>
        </p:nvPicPr>
        <p:blipFill>
          <a:blip r:embed="rId40"/>
          <a:stretch/>
        </p:blipFill>
        <p:spPr>
          <a:xfrm>
            <a:off x="384840" y="4011480"/>
            <a:ext cx="1798920" cy="189000"/>
          </a:xfrm>
          <a:prstGeom prst="rect">
            <a:avLst/>
          </a:prstGeom>
          <a:ln w="0">
            <a:noFill/>
          </a:ln>
        </p:spPr>
      </p:pic>
      <p:sp>
        <p:nvSpPr>
          <p:cNvPr id="253" name="CustomShape 94"/>
          <p:cNvSpPr/>
          <p:nvPr/>
        </p:nvSpPr>
        <p:spPr>
          <a:xfrm>
            <a:off x="491040" y="3940560"/>
            <a:ext cx="18021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Сланцевский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54" name="CustomShape 95"/>
          <p:cNvSpPr/>
          <p:nvPr/>
        </p:nvSpPr>
        <p:spPr>
          <a:xfrm>
            <a:off x="648000" y="4217760"/>
            <a:ext cx="936000" cy="102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677,7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204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55" name="CustomShape 96"/>
          <p:cNvSpPr/>
          <p:nvPr/>
        </p:nvSpPr>
        <p:spPr>
          <a:xfrm>
            <a:off x="649440" y="4353480"/>
            <a:ext cx="943920" cy="1033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10697/42791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256" name="Group 97"/>
          <p:cNvGrpSpPr/>
          <p:nvPr/>
        </p:nvGrpSpPr>
        <p:grpSpPr>
          <a:xfrm>
            <a:off x="696240" y="4492800"/>
            <a:ext cx="491400" cy="189720"/>
            <a:chOff x="696240" y="4492800"/>
            <a:chExt cx="491400" cy="189720"/>
          </a:xfrm>
        </p:grpSpPr>
        <p:pic>
          <p:nvPicPr>
            <p:cNvPr id="257" name="Picture 215" descr=""/>
            <p:cNvPicPr/>
            <p:nvPr/>
          </p:nvPicPr>
          <p:blipFill>
            <a:blip r:embed="rId41"/>
            <a:stretch/>
          </p:blipFill>
          <p:spPr>
            <a:xfrm>
              <a:off x="696240" y="4493520"/>
              <a:ext cx="491400" cy="189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8" name="CustomShape 98"/>
            <p:cNvSpPr/>
            <p:nvPr/>
          </p:nvSpPr>
          <p:spPr>
            <a:xfrm>
              <a:off x="914760" y="4492800"/>
              <a:ext cx="69840" cy="15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pic>
        <p:nvPicPr>
          <p:cNvPr id="259" name="Picture 218" descr=""/>
          <p:cNvPicPr/>
          <p:nvPr/>
        </p:nvPicPr>
        <p:blipFill>
          <a:blip r:embed="rId42"/>
          <a:stretch/>
        </p:blipFill>
        <p:spPr>
          <a:xfrm>
            <a:off x="1072800" y="4493520"/>
            <a:ext cx="491400" cy="189000"/>
          </a:xfrm>
          <a:prstGeom prst="rect">
            <a:avLst/>
          </a:prstGeom>
          <a:ln w="0">
            <a:noFill/>
          </a:ln>
        </p:spPr>
      </p:pic>
      <p:sp>
        <p:nvSpPr>
          <p:cNvPr id="260" name="CustomShape 99"/>
          <p:cNvSpPr/>
          <p:nvPr/>
        </p:nvSpPr>
        <p:spPr>
          <a:xfrm>
            <a:off x="1259640" y="452880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61" name="CustomShape 100"/>
          <p:cNvSpPr/>
          <p:nvPr/>
        </p:nvSpPr>
        <p:spPr>
          <a:xfrm>
            <a:off x="1462680" y="4219920"/>
            <a:ext cx="273600" cy="1033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62" name="Picture 223" descr=""/>
          <p:cNvPicPr/>
          <p:nvPr/>
        </p:nvPicPr>
        <p:blipFill>
          <a:blip r:embed="rId43"/>
          <a:stretch/>
        </p:blipFill>
        <p:spPr>
          <a:xfrm>
            <a:off x="-10800" y="3219480"/>
            <a:ext cx="1802160" cy="183960"/>
          </a:xfrm>
          <a:prstGeom prst="rect">
            <a:avLst/>
          </a:prstGeom>
          <a:ln w="0">
            <a:noFill/>
          </a:ln>
        </p:spPr>
      </p:pic>
      <p:sp>
        <p:nvSpPr>
          <p:cNvPr id="263" name="CustomShape 101"/>
          <p:cNvSpPr/>
          <p:nvPr/>
        </p:nvSpPr>
        <p:spPr>
          <a:xfrm>
            <a:off x="207000" y="3148560"/>
            <a:ext cx="1800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Кингисеппский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64" name="CustomShape 102"/>
          <p:cNvSpPr/>
          <p:nvPr/>
        </p:nvSpPr>
        <p:spPr>
          <a:xfrm>
            <a:off x="342720" y="3463920"/>
            <a:ext cx="931680" cy="1018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566,5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548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65" name="CustomShape 103"/>
          <p:cNvSpPr/>
          <p:nvPr/>
        </p:nvSpPr>
        <p:spPr>
          <a:xfrm>
            <a:off x="342720" y="3598920"/>
            <a:ext cx="941040" cy="10188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19709/78839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66" name="Picture 228" descr=""/>
          <p:cNvPicPr/>
          <p:nvPr/>
        </p:nvPicPr>
        <p:blipFill>
          <a:blip r:embed="rId44"/>
          <a:stretch/>
        </p:blipFill>
        <p:spPr>
          <a:xfrm>
            <a:off x="394920" y="3740760"/>
            <a:ext cx="481680" cy="188280"/>
          </a:xfrm>
          <a:prstGeom prst="rect">
            <a:avLst/>
          </a:prstGeom>
          <a:ln w="0">
            <a:noFill/>
          </a:ln>
        </p:spPr>
      </p:pic>
      <p:sp>
        <p:nvSpPr>
          <p:cNvPr id="267" name="CustomShape 104"/>
          <p:cNvSpPr/>
          <p:nvPr/>
        </p:nvSpPr>
        <p:spPr>
          <a:xfrm>
            <a:off x="608400" y="377532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68" name="Picture 231" descr=""/>
          <p:cNvPicPr/>
          <p:nvPr/>
        </p:nvPicPr>
        <p:blipFill>
          <a:blip r:embed="rId45"/>
          <a:stretch/>
        </p:blipFill>
        <p:spPr>
          <a:xfrm>
            <a:off x="767880" y="3741840"/>
            <a:ext cx="481680" cy="181440"/>
          </a:xfrm>
          <a:prstGeom prst="rect">
            <a:avLst/>
          </a:prstGeom>
          <a:ln w="0">
            <a:noFill/>
          </a:ln>
        </p:spPr>
      </p:pic>
      <p:sp>
        <p:nvSpPr>
          <p:cNvPr id="269" name="CustomShape 105"/>
          <p:cNvSpPr/>
          <p:nvPr/>
        </p:nvSpPr>
        <p:spPr>
          <a:xfrm>
            <a:off x="768240" y="3667320"/>
            <a:ext cx="4824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23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70" name="CustomShape 106"/>
          <p:cNvSpPr/>
          <p:nvPr/>
        </p:nvSpPr>
        <p:spPr>
          <a:xfrm>
            <a:off x="1153800" y="3466080"/>
            <a:ext cx="230400" cy="1011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71" name="Picture 236" descr=""/>
          <p:cNvPicPr/>
          <p:nvPr/>
        </p:nvPicPr>
        <p:blipFill>
          <a:blip r:embed="rId46"/>
          <a:stretch/>
        </p:blipFill>
        <p:spPr>
          <a:xfrm>
            <a:off x="1406520" y="3510720"/>
            <a:ext cx="1800360" cy="184680"/>
          </a:xfrm>
          <a:prstGeom prst="rect">
            <a:avLst/>
          </a:prstGeom>
          <a:ln w="0">
            <a:noFill/>
          </a:ln>
        </p:spPr>
      </p:pic>
      <p:sp>
        <p:nvSpPr>
          <p:cNvPr id="272" name="CustomShape 107"/>
          <p:cNvSpPr/>
          <p:nvPr/>
        </p:nvSpPr>
        <p:spPr>
          <a:xfrm>
            <a:off x="1584720" y="3438720"/>
            <a:ext cx="18021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Волосовский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73" name="CustomShape 108"/>
          <p:cNvSpPr/>
          <p:nvPr/>
        </p:nvSpPr>
        <p:spPr>
          <a:xfrm>
            <a:off x="1719000" y="3741120"/>
            <a:ext cx="936360" cy="1018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688,0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74" name="CustomShape 109"/>
          <p:cNvSpPr/>
          <p:nvPr/>
        </p:nvSpPr>
        <p:spPr>
          <a:xfrm>
            <a:off x="1719000" y="3876840"/>
            <a:ext cx="943920" cy="10188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12912/51675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75" name="Picture 241" descr=""/>
          <p:cNvPicPr/>
          <p:nvPr/>
        </p:nvPicPr>
        <p:blipFill>
          <a:blip r:embed="rId47"/>
          <a:stretch/>
        </p:blipFill>
        <p:spPr>
          <a:xfrm>
            <a:off x="1802160" y="4015800"/>
            <a:ext cx="483120" cy="189000"/>
          </a:xfrm>
          <a:prstGeom prst="rect">
            <a:avLst/>
          </a:prstGeom>
          <a:ln w="0">
            <a:noFill/>
          </a:ln>
        </p:spPr>
      </p:pic>
      <p:sp>
        <p:nvSpPr>
          <p:cNvPr id="276" name="CustomShape 110"/>
          <p:cNvSpPr/>
          <p:nvPr/>
        </p:nvSpPr>
        <p:spPr>
          <a:xfrm>
            <a:off x="1908000" y="3945240"/>
            <a:ext cx="4856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77" name="Picture 244" descr=""/>
          <p:cNvPicPr/>
          <p:nvPr/>
        </p:nvPicPr>
        <p:blipFill>
          <a:blip r:embed="rId48"/>
          <a:stretch/>
        </p:blipFill>
        <p:spPr>
          <a:xfrm>
            <a:off x="2143800" y="4015800"/>
            <a:ext cx="490680" cy="190080"/>
          </a:xfrm>
          <a:prstGeom prst="rect">
            <a:avLst/>
          </a:prstGeom>
          <a:ln w="0">
            <a:noFill/>
          </a:ln>
        </p:spPr>
      </p:pic>
      <p:sp>
        <p:nvSpPr>
          <p:cNvPr id="278" name="CustomShape 111"/>
          <p:cNvSpPr/>
          <p:nvPr/>
        </p:nvSpPr>
        <p:spPr>
          <a:xfrm>
            <a:off x="2143440" y="3945240"/>
            <a:ext cx="4888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79" name="CustomShape 112"/>
          <p:cNvSpPr/>
          <p:nvPr/>
        </p:nvSpPr>
        <p:spPr>
          <a:xfrm>
            <a:off x="2530440" y="3742920"/>
            <a:ext cx="329040" cy="1022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80" name="Picture 249" descr=""/>
          <p:cNvPicPr/>
          <p:nvPr/>
        </p:nvPicPr>
        <p:blipFill>
          <a:blip r:embed="rId49"/>
          <a:stretch/>
        </p:blipFill>
        <p:spPr>
          <a:xfrm>
            <a:off x="1756440" y="4405680"/>
            <a:ext cx="1799280" cy="185040"/>
          </a:xfrm>
          <a:prstGeom prst="rect">
            <a:avLst/>
          </a:prstGeom>
          <a:ln w="0">
            <a:noFill/>
          </a:ln>
        </p:spPr>
      </p:pic>
      <p:sp>
        <p:nvSpPr>
          <p:cNvPr id="281" name="CustomShape 113"/>
          <p:cNvSpPr/>
          <p:nvPr/>
        </p:nvSpPr>
        <p:spPr>
          <a:xfrm>
            <a:off x="3480840" y="3294720"/>
            <a:ext cx="1800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Тосненский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82" name="CustomShape 114"/>
          <p:cNvSpPr/>
          <p:nvPr/>
        </p:nvSpPr>
        <p:spPr>
          <a:xfrm>
            <a:off x="2072160" y="4636080"/>
            <a:ext cx="934920" cy="102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1041,0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823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83" name="CustomShape 115"/>
          <p:cNvSpPr/>
          <p:nvPr/>
        </p:nvSpPr>
        <p:spPr>
          <a:xfrm>
            <a:off x="2072160" y="4771800"/>
            <a:ext cx="942480" cy="1033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12219/72879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84" name="Picture 254" descr=""/>
          <p:cNvPicPr/>
          <p:nvPr/>
        </p:nvPicPr>
        <p:blipFill>
          <a:blip r:embed="rId50"/>
          <a:stretch/>
        </p:blipFill>
        <p:spPr>
          <a:xfrm>
            <a:off x="2120040" y="4911480"/>
            <a:ext cx="482760" cy="189360"/>
          </a:xfrm>
          <a:prstGeom prst="rect">
            <a:avLst/>
          </a:prstGeom>
          <a:ln w="0">
            <a:noFill/>
          </a:ln>
        </p:spPr>
      </p:pic>
      <p:sp>
        <p:nvSpPr>
          <p:cNvPr id="285" name="CustomShape 116"/>
          <p:cNvSpPr/>
          <p:nvPr/>
        </p:nvSpPr>
        <p:spPr>
          <a:xfrm>
            <a:off x="2264400" y="4839120"/>
            <a:ext cx="484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86" name="Picture 257" descr=""/>
          <p:cNvPicPr/>
          <p:nvPr/>
        </p:nvPicPr>
        <p:blipFill>
          <a:blip r:embed="rId51"/>
          <a:stretch/>
        </p:blipFill>
        <p:spPr>
          <a:xfrm>
            <a:off x="2494800" y="4911480"/>
            <a:ext cx="490320" cy="189360"/>
          </a:xfrm>
          <a:prstGeom prst="rect">
            <a:avLst/>
          </a:prstGeom>
          <a:ln w="0">
            <a:noFill/>
          </a:ln>
        </p:spPr>
      </p:pic>
      <p:sp>
        <p:nvSpPr>
          <p:cNvPr id="287" name="CustomShape 117"/>
          <p:cNvSpPr/>
          <p:nvPr/>
        </p:nvSpPr>
        <p:spPr>
          <a:xfrm>
            <a:off x="2496600" y="4839120"/>
            <a:ext cx="487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88" name="CustomShape 118"/>
          <p:cNvSpPr/>
          <p:nvPr/>
        </p:nvSpPr>
        <p:spPr>
          <a:xfrm>
            <a:off x="2883960" y="4637880"/>
            <a:ext cx="217440" cy="1022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89" name="Picture 262" descr=""/>
          <p:cNvPicPr/>
          <p:nvPr/>
        </p:nvPicPr>
        <p:blipFill>
          <a:blip r:embed="rId52"/>
          <a:stretch/>
        </p:blipFill>
        <p:spPr>
          <a:xfrm>
            <a:off x="2634480" y="3978720"/>
            <a:ext cx="1799280" cy="183960"/>
          </a:xfrm>
          <a:prstGeom prst="rect">
            <a:avLst/>
          </a:prstGeom>
          <a:ln w="0">
            <a:noFill/>
          </a:ln>
        </p:spPr>
      </p:pic>
      <p:sp>
        <p:nvSpPr>
          <p:cNvPr id="290" name="CustomShape 119"/>
          <p:cNvSpPr/>
          <p:nvPr/>
        </p:nvSpPr>
        <p:spPr>
          <a:xfrm>
            <a:off x="2987640" y="4224600"/>
            <a:ext cx="933120" cy="102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2766,2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972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91" name="CustomShape 120"/>
          <p:cNvSpPr/>
          <p:nvPr/>
        </p:nvSpPr>
        <p:spPr>
          <a:xfrm>
            <a:off x="2987640" y="4360320"/>
            <a:ext cx="942480" cy="1033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61063/24425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92" name="Picture 267" descr=""/>
          <p:cNvPicPr/>
          <p:nvPr/>
        </p:nvPicPr>
        <p:blipFill>
          <a:blip r:embed="rId53"/>
          <a:stretch/>
        </p:blipFill>
        <p:spPr>
          <a:xfrm>
            <a:off x="3033720" y="4503240"/>
            <a:ext cx="490680" cy="182880"/>
          </a:xfrm>
          <a:prstGeom prst="rect">
            <a:avLst/>
          </a:prstGeom>
          <a:ln w="0">
            <a:noFill/>
          </a:ln>
        </p:spPr>
      </p:pic>
      <p:sp>
        <p:nvSpPr>
          <p:cNvPr id="293" name="CustomShape 121"/>
          <p:cNvSpPr/>
          <p:nvPr/>
        </p:nvSpPr>
        <p:spPr>
          <a:xfrm>
            <a:off x="3252960" y="451224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94" name="Picture 270" descr=""/>
          <p:cNvPicPr/>
          <p:nvPr/>
        </p:nvPicPr>
        <p:blipFill>
          <a:blip r:embed="rId54"/>
          <a:stretch/>
        </p:blipFill>
        <p:spPr>
          <a:xfrm>
            <a:off x="3416400" y="4503240"/>
            <a:ext cx="482760" cy="182880"/>
          </a:xfrm>
          <a:prstGeom prst="rect">
            <a:avLst/>
          </a:prstGeom>
          <a:ln w="0">
            <a:noFill/>
          </a:ln>
        </p:spPr>
      </p:pic>
      <p:sp>
        <p:nvSpPr>
          <p:cNvPr id="295" name="CustomShape 122"/>
          <p:cNvSpPr/>
          <p:nvPr/>
        </p:nvSpPr>
        <p:spPr>
          <a:xfrm>
            <a:off x="3414960" y="4430160"/>
            <a:ext cx="484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96" name="CustomShape 123"/>
          <p:cNvSpPr/>
          <p:nvPr/>
        </p:nvSpPr>
        <p:spPr>
          <a:xfrm>
            <a:off x="3797640" y="4226760"/>
            <a:ext cx="225360" cy="1018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97" name="CustomShape 124"/>
          <p:cNvSpPr/>
          <p:nvPr/>
        </p:nvSpPr>
        <p:spPr>
          <a:xfrm>
            <a:off x="6942960" y="1104840"/>
            <a:ext cx="939600" cy="10188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7821/28924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98" name="CustomShape 125"/>
          <p:cNvSpPr/>
          <p:nvPr/>
        </p:nvSpPr>
        <p:spPr>
          <a:xfrm>
            <a:off x="6704640" y="2703960"/>
            <a:ext cx="939240" cy="10188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17476/69905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99" name="Picture 150" descr=""/>
          <p:cNvPicPr/>
          <p:nvPr/>
        </p:nvPicPr>
        <p:blipFill>
          <a:blip r:embed="rId55"/>
          <a:stretch/>
        </p:blipFill>
        <p:spPr>
          <a:xfrm>
            <a:off x="6840360" y="2827440"/>
            <a:ext cx="481320" cy="189000"/>
          </a:xfrm>
          <a:prstGeom prst="rect">
            <a:avLst/>
          </a:prstGeom>
          <a:ln w="0">
            <a:noFill/>
          </a:ln>
        </p:spPr>
      </p:pic>
      <p:sp>
        <p:nvSpPr>
          <p:cNvPr id="300" name="CustomShape 126"/>
          <p:cNvSpPr/>
          <p:nvPr/>
        </p:nvSpPr>
        <p:spPr>
          <a:xfrm>
            <a:off x="7054920" y="286488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01" name="Picture 153" descr=""/>
          <p:cNvPicPr/>
          <p:nvPr/>
        </p:nvPicPr>
        <p:blipFill>
          <a:blip r:embed="rId56"/>
          <a:stretch/>
        </p:blipFill>
        <p:spPr>
          <a:xfrm>
            <a:off x="7232400" y="2824200"/>
            <a:ext cx="481320" cy="187920"/>
          </a:xfrm>
          <a:prstGeom prst="rect">
            <a:avLst/>
          </a:prstGeom>
          <a:ln w="0">
            <a:noFill/>
          </a:ln>
        </p:spPr>
      </p:pic>
      <p:sp>
        <p:nvSpPr>
          <p:cNvPr id="302" name="CustomShape 127"/>
          <p:cNvSpPr/>
          <p:nvPr/>
        </p:nvSpPr>
        <p:spPr>
          <a:xfrm>
            <a:off x="7410960" y="285948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03" name="CustomShape 128"/>
          <p:cNvSpPr/>
          <p:nvPr/>
        </p:nvSpPr>
        <p:spPr>
          <a:xfrm>
            <a:off x="6623280" y="379620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04" name="Picture 166" descr=""/>
          <p:cNvPicPr/>
          <p:nvPr/>
        </p:nvPicPr>
        <p:blipFill>
          <a:blip r:embed="rId57"/>
          <a:stretch/>
        </p:blipFill>
        <p:spPr>
          <a:xfrm>
            <a:off x="6831360" y="3756240"/>
            <a:ext cx="489600" cy="189360"/>
          </a:xfrm>
          <a:prstGeom prst="rect">
            <a:avLst/>
          </a:prstGeom>
          <a:ln w="0">
            <a:noFill/>
          </a:ln>
        </p:spPr>
      </p:pic>
      <p:sp>
        <p:nvSpPr>
          <p:cNvPr id="305" name="CustomShape 129"/>
          <p:cNvSpPr/>
          <p:nvPr/>
        </p:nvSpPr>
        <p:spPr>
          <a:xfrm>
            <a:off x="6833520" y="3682800"/>
            <a:ext cx="4856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06" name="CustomShape 130"/>
          <p:cNvSpPr/>
          <p:nvPr/>
        </p:nvSpPr>
        <p:spPr>
          <a:xfrm>
            <a:off x="7185240" y="3478320"/>
            <a:ext cx="197280" cy="1033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07" name="CustomShape 131"/>
          <p:cNvSpPr/>
          <p:nvPr/>
        </p:nvSpPr>
        <p:spPr>
          <a:xfrm>
            <a:off x="2923920" y="3904920"/>
            <a:ext cx="1800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Гатчинский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08" name="CustomShape 132"/>
          <p:cNvSpPr/>
          <p:nvPr/>
        </p:nvSpPr>
        <p:spPr>
          <a:xfrm>
            <a:off x="4836600" y="3413880"/>
            <a:ext cx="1800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Киришский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09" name="CustomShape 133"/>
          <p:cNvSpPr/>
          <p:nvPr/>
        </p:nvSpPr>
        <p:spPr>
          <a:xfrm>
            <a:off x="4302000" y="2102040"/>
            <a:ext cx="1800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0" name="CustomShape 134"/>
          <p:cNvSpPr/>
          <p:nvPr/>
        </p:nvSpPr>
        <p:spPr>
          <a:xfrm>
            <a:off x="5518440" y="2519640"/>
            <a:ext cx="1800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Волховский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1" name="CustomShape 135"/>
          <p:cNvSpPr/>
          <p:nvPr/>
        </p:nvSpPr>
        <p:spPr>
          <a:xfrm>
            <a:off x="6265440" y="3244320"/>
            <a:ext cx="1800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Бокситогорский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2" name="CustomShape 136"/>
          <p:cNvSpPr/>
          <p:nvPr/>
        </p:nvSpPr>
        <p:spPr>
          <a:xfrm>
            <a:off x="6597000" y="2298240"/>
            <a:ext cx="1800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Тихвинский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3" name="CustomShape 137"/>
          <p:cNvSpPr/>
          <p:nvPr/>
        </p:nvSpPr>
        <p:spPr>
          <a:xfrm>
            <a:off x="5276520" y="1308960"/>
            <a:ext cx="1800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Лодейнопольский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4" name="CustomShape 138"/>
          <p:cNvSpPr/>
          <p:nvPr/>
        </p:nvSpPr>
        <p:spPr>
          <a:xfrm>
            <a:off x="6637680" y="666720"/>
            <a:ext cx="1800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Подпорожский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5" name="CustomShape 139"/>
          <p:cNvSpPr/>
          <p:nvPr/>
        </p:nvSpPr>
        <p:spPr>
          <a:xfrm>
            <a:off x="2072520" y="4345920"/>
            <a:ext cx="18021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Лужский р-н</a:t>
            </a:r>
            <a:endParaRPr b="0" lang="ru-RU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" descr=""/>
          <p:cNvPicPr/>
          <p:nvPr/>
        </p:nvPicPr>
        <p:blipFill>
          <a:blip r:embed="rId1"/>
          <a:stretch/>
        </p:blipFill>
        <p:spPr>
          <a:xfrm>
            <a:off x="0" y="180000"/>
            <a:ext cx="10080000" cy="5492520"/>
          </a:xfrm>
          <a:prstGeom prst="rect">
            <a:avLst/>
          </a:prstGeom>
          <a:ln w="0">
            <a:noFill/>
          </a:ln>
        </p:spPr>
      </p:pic>
      <p:sp>
        <p:nvSpPr>
          <p:cNvPr id="798" name="CustomShape 1"/>
          <p:cNvSpPr/>
          <p:nvPr/>
        </p:nvSpPr>
        <p:spPr>
          <a:xfrm>
            <a:off x="-15120" y="2880"/>
            <a:ext cx="10104840" cy="70524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КИРИШСКОГО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20.09.2023)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799" name="CustomShape 2"/>
          <p:cNvSpPr/>
          <p:nvPr/>
        </p:nvSpPr>
        <p:spPr>
          <a:xfrm>
            <a:off x="4673160" y="2862000"/>
            <a:ext cx="54684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Кириши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800" name="CustomShape 3"/>
          <p:cNvSpPr/>
          <p:nvPr/>
        </p:nvSpPr>
        <p:spPr>
          <a:xfrm>
            <a:off x="8399880" y="5032080"/>
            <a:ext cx="166356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19.09.2023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801" name="Group 4"/>
          <p:cNvGrpSpPr/>
          <p:nvPr/>
        </p:nvGrpSpPr>
        <p:grpSpPr>
          <a:xfrm>
            <a:off x="798840" y="1000440"/>
            <a:ext cx="574200" cy="299520"/>
            <a:chOff x="798840" y="1000440"/>
            <a:chExt cx="574200" cy="299520"/>
          </a:xfrm>
        </p:grpSpPr>
        <p:pic>
          <p:nvPicPr>
            <p:cNvPr id="802" name="Picture 10_6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4200" cy="275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03" name="CustomShape 5"/>
            <p:cNvSpPr/>
            <p:nvPr/>
          </p:nvSpPr>
          <p:spPr>
            <a:xfrm>
              <a:off x="798840" y="1000440"/>
              <a:ext cx="57420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18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804" name="CustomShape 6"/>
          <p:cNvSpPr/>
          <p:nvPr/>
        </p:nvSpPr>
        <p:spPr>
          <a:xfrm>
            <a:off x="232200" y="1494360"/>
            <a:ext cx="1144440" cy="1681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5614/62456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805" name="CustomShape 7"/>
          <p:cNvSpPr/>
          <p:nvPr/>
        </p:nvSpPr>
        <p:spPr>
          <a:xfrm>
            <a:off x="232200" y="1281600"/>
            <a:ext cx="880560" cy="183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866,571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302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806" name="CustomShape 8"/>
          <p:cNvSpPr/>
          <p:nvPr/>
        </p:nvSpPr>
        <p:spPr>
          <a:xfrm>
            <a:off x="1141560" y="1281600"/>
            <a:ext cx="234720" cy="1900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807" name="Group 9"/>
          <p:cNvGrpSpPr/>
          <p:nvPr/>
        </p:nvGrpSpPr>
        <p:grpSpPr>
          <a:xfrm>
            <a:off x="232200" y="987840"/>
            <a:ext cx="574200" cy="319680"/>
            <a:chOff x="232200" y="987840"/>
            <a:chExt cx="574200" cy="319680"/>
          </a:xfrm>
        </p:grpSpPr>
        <p:pic>
          <p:nvPicPr>
            <p:cNvPr id="808" name="Picture 7_7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096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09" name="CustomShape 10"/>
            <p:cNvSpPr/>
            <p:nvPr/>
          </p:nvSpPr>
          <p:spPr>
            <a:xfrm>
              <a:off x="232200" y="989280"/>
              <a:ext cx="57420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810" name="Group 11"/>
          <p:cNvGrpSpPr/>
          <p:nvPr/>
        </p:nvGrpSpPr>
        <p:grpSpPr>
          <a:xfrm>
            <a:off x="7559640" y="1969200"/>
            <a:ext cx="2949480" cy="3081240"/>
            <a:chOff x="7559640" y="1969200"/>
            <a:chExt cx="2949480" cy="3081240"/>
          </a:xfrm>
        </p:grpSpPr>
        <p:sp>
          <p:nvSpPr>
            <p:cNvPr id="811" name="CustomShape 12"/>
            <p:cNvSpPr/>
            <p:nvPr/>
          </p:nvSpPr>
          <p:spPr>
            <a:xfrm>
              <a:off x="8298720" y="2762640"/>
              <a:ext cx="2210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12" name="CustomShape 13"/>
            <p:cNvSpPr/>
            <p:nvPr/>
          </p:nvSpPr>
          <p:spPr>
            <a:xfrm>
              <a:off x="8262000" y="397836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13" name="CustomShape 14"/>
            <p:cNvSpPr/>
            <p:nvPr/>
          </p:nvSpPr>
          <p:spPr>
            <a:xfrm>
              <a:off x="8108640" y="4403880"/>
              <a:ext cx="2133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14" name="CustomShape 15"/>
            <p:cNvSpPr/>
            <p:nvPr/>
          </p:nvSpPr>
          <p:spPr>
            <a:xfrm>
              <a:off x="7788240" y="4041720"/>
              <a:ext cx="1329480" cy="10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5" name="CustomShape 16"/>
            <p:cNvSpPr/>
            <p:nvPr/>
          </p:nvSpPr>
          <p:spPr>
            <a:xfrm>
              <a:off x="7594200" y="1994760"/>
              <a:ext cx="2499120" cy="30391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6" name="CustomShape 17"/>
            <p:cNvSpPr/>
            <p:nvPr/>
          </p:nvSpPr>
          <p:spPr>
            <a:xfrm>
              <a:off x="8059320" y="4131720"/>
              <a:ext cx="1578600" cy="140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7" name="CustomShape 18"/>
            <p:cNvSpPr/>
            <p:nvPr/>
          </p:nvSpPr>
          <p:spPr>
            <a:xfrm>
              <a:off x="8078760" y="1969200"/>
              <a:ext cx="1869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18" name="CustomShape 19"/>
            <p:cNvSpPr/>
            <p:nvPr/>
          </p:nvSpPr>
          <p:spPr>
            <a:xfrm>
              <a:off x="8404560" y="2394720"/>
              <a:ext cx="1484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819" name="Рисунок 446_7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1280" cy="81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20" name="CustomShape 20"/>
            <p:cNvSpPr/>
            <p:nvPr/>
          </p:nvSpPr>
          <p:spPr>
            <a:xfrm>
              <a:off x="7779240" y="4026240"/>
              <a:ext cx="1580760" cy="120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1" name="CustomShape 21"/>
            <p:cNvSpPr/>
            <p:nvPr/>
          </p:nvSpPr>
          <p:spPr>
            <a:xfrm>
              <a:off x="8013960" y="3650040"/>
              <a:ext cx="213696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22" name="CustomShape 22"/>
            <p:cNvSpPr/>
            <p:nvPr/>
          </p:nvSpPr>
          <p:spPr>
            <a:xfrm>
              <a:off x="8097480" y="4118040"/>
              <a:ext cx="1873440" cy="15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3" name="CustomShape 23"/>
            <p:cNvSpPr/>
            <p:nvPr/>
          </p:nvSpPr>
          <p:spPr>
            <a:xfrm>
              <a:off x="7631280" y="3816720"/>
              <a:ext cx="360720" cy="14868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24" name="CustomShape 24"/>
            <p:cNvSpPr/>
            <p:nvPr/>
          </p:nvSpPr>
          <p:spPr>
            <a:xfrm>
              <a:off x="7629480" y="4078080"/>
              <a:ext cx="598680" cy="9324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25" name="CustomShape 25"/>
            <p:cNvSpPr/>
            <p:nvPr/>
          </p:nvSpPr>
          <p:spPr>
            <a:xfrm>
              <a:off x="7629480" y="4241880"/>
              <a:ext cx="609120" cy="918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26" name="CustomShape 26"/>
            <p:cNvSpPr/>
            <p:nvPr/>
          </p:nvSpPr>
          <p:spPr>
            <a:xfrm>
              <a:off x="8191800" y="4156920"/>
              <a:ext cx="17697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27" name="CustomShape 27"/>
            <p:cNvSpPr/>
            <p:nvPr/>
          </p:nvSpPr>
          <p:spPr>
            <a:xfrm>
              <a:off x="7898760" y="3282480"/>
              <a:ext cx="21160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28" name="CustomShape 28"/>
            <p:cNvSpPr/>
            <p:nvPr/>
          </p:nvSpPr>
          <p:spPr>
            <a:xfrm>
              <a:off x="7598160" y="3271320"/>
              <a:ext cx="39924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29" name="CustomShape 29"/>
            <p:cNvSpPr/>
            <p:nvPr/>
          </p:nvSpPr>
          <p:spPr>
            <a:xfrm>
              <a:off x="7610760" y="3500640"/>
              <a:ext cx="38664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30" name="CustomShape 30"/>
            <p:cNvSpPr/>
            <p:nvPr/>
          </p:nvSpPr>
          <p:spPr>
            <a:xfrm>
              <a:off x="7989120" y="3491280"/>
              <a:ext cx="179928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31" name="CustomShape 31"/>
            <p:cNvSpPr/>
            <p:nvPr/>
          </p:nvSpPr>
          <p:spPr>
            <a:xfrm>
              <a:off x="7559640" y="4656240"/>
              <a:ext cx="67464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32" name="CustomShape 32"/>
            <p:cNvSpPr/>
            <p:nvPr/>
          </p:nvSpPr>
          <p:spPr>
            <a:xfrm>
              <a:off x="7758360" y="4520160"/>
              <a:ext cx="249120" cy="892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33" name="CustomShape 33"/>
            <p:cNvSpPr/>
            <p:nvPr/>
          </p:nvSpPr>
          <p:spPr>
            <a:xfrm>
              <a:off x="8121600" y="4375800"/>
              <a:ext cx="208980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34" name="CustomShape 34"/>
            <p:cNvSpPr/>
            <p:nvPr/>
          </p:nvSpPr>
          <p:spPr>
            <a:xfrm>
              <a:off x="8037360" y="475596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35" name="CustomShape 35"/>
            <p:cNvSpPr/>
            <p:nvPr/>
          </p:nvSpPr>
          <p:spPr>
            <a:xfrm>
              <a:off x="8443080" y="274680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836" name="Рисунок 470_8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4720" cy="20376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93320" cy="5669640"/>
          </a:xfrm>
          <a:prstGeom prst="rect">
            <a:avLst/>
          </a:prstGeom>
          <a:ln w="0">
            <a:noFill/>
          </a:ln>
        </p:spPr>
      </p:pic>
      <p:sp>
        <p:nvSpPr>
          <p:cNvPr id="838" name="CustomShape 1"/>
          <p:cNvSpPr/>
          <p:nvPr/>
        </p:nvSpPr>
        <p:spPr>
          <a:xfrm>
            <a:off x="-15120" y="2880"/>
            <a:ext cx="10104840" cy="70524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КИРОВСКОГО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20.09.2023)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839" name="CustomShape 2"/>
          <p:cNvSpPr/>
          <p:nvPr/>
        </p:nvSpPr>
        <p:spPr>
          <a:xfrm>
            <a:off x="4120920" y="3420000"/>
            <a:ext cx="55908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Кировск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840" name="CustomShape 3"/>
          <p:cNvSpPr/>
          <p:nvPr/>
        </p:nvSpPr>
        <p:spPr>
          <a:xfrm>
            <a:off x="8399880" y="5032080"/>
            <a:ext cx="166356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19.09.2023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sp>
        <p:nvSpPr>
          <p:cNvPr id="841" name="CustomShape 4"/>
          <p:cNvSpPr/>
          <p:nvPr/>
        </p:nvSpPr>
        <p:spPr>
          <a:xfrm>
            <a:off x="232200" y="1494360"/>
            <a:ext cx="1144440" cy="1681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26424/105698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842" name="CustomShape 5"/>
          <p:cNvSpPr/>
          <p:nvPr/>
        </p:nvSpPr>
        <p:spPr>
          <a:xfrm>
            <a:off x="232200" y="1281600"/>
            <a:ext cx="880560" cy="183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2228,5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843" name="CustomShape 6"/>
          <p:cNvSpPr/>
          <p:nvPr/>
        </p:nvSpPr>
        <p:spPr>
          <a:xfrm>
            <a:off x="1141560" y="1281600"/>
            <a:ext cx="234720" cy="1900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844" name="Group 7"/>
          <p:cNvGrpSpPr/>
          <p:nvPr/>
        </p:nvGrpSpPr>
        <p:grpSpPr>
          <a:xfrm>
            <a:off x="232200" y="987840"/>
            <a:ext cx="574200" cy="319680"/>
            <a:chOff x="232200" y="987840"/>
            <a:chExt cx="574200" cy="319680"/>
          </a:xfrm>
        </p:grpSpPr>
        <p:pic>
          <p:nvPicPr>
            <p:cNvPr id="845" name="Picture 7_8" descr=""/>
            <p:cNvPicPr/>
            <p:nvPr/>
          </p:nvPicPr>
          <p:blipFill>
            <a:blip r:embed="rId2"/>
            <a:stretch/>
          </p:blipFill>
          <p:spPr>
            <a:xfrm>
              <a:off x="232200" y="987840"/>
              <a:ext cx="57096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46" name="CustomShape 8"/>
            <p:cNvSpPr/>
            <p:nvPr/>
          </p:nvSpPr>
          <p:spPr>
            <a:xfrm>
              <a:off x="232200" y="989280"/>
              <a:ext cx="57420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847" name="Group 9"/>
          <p:cNvGrpSpPr/>
          <p:nvPr/>
        </p:nvGrpSpPr>
        <p:grpSpPr>
          <a:xfrm>
            <a:off x="798840" y="1000440"/>
            <a:ext cx="574200" cy="299520"/>
            <a:chOff x="798840" y="1000440"/>
            <a:chExt cx="574200" cy="299520"/>
          </a:xfrm>
        </p:grpSpPr>
        <p:pic>
          <p:nvPicPr>
            <p:cNvPr id="848" name="Picture 10_12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74200" cy="275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49" name="CustomShape 10"/>
            <p:cNvSpPr/>
            <p:nvPr/>
          </p:nvSpPr>
          <p:spPr>
            <a:xfrm>
              <a:off x="798840" y="1000440"/>
              <a:ext cx="57420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23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850" name="Group 11"/>
          <p:cNvGrpSpPr/>
          <p:nvPr/>
        </p:nvGrpSpPr>
        <p:grpSpPr>
          <a:xfrm>
            <a:off x="7559640" y="1969200"/>
            <a:ext cx="2949480" cy="3081240"/>
            <a:chOff x="7559640" y="1969200"/>
            <a:chExt cx="2949480" cy="3081240"/>
          </a:xfrm>
        </p:grpSpPr>
        <p:sp>
          <p:nvSpPr>
            <p:cNvPr id="851" name="CustomShape 12"/>
            <p:cNvSpPr/>
            <p:nvPr/>
          </p:nvSpPr>
          <p:spPr>
            <a:xfrm>
              <a:off x="8298720" y="2762640"/>
              <a:ext cx="2210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52" name="CustomShape 13"/>
            <p:cNvSpPr/>
            <p:nvPr/>
          </p:nvSpPr>
          <p:spPr>
            <a:xfrm>
              <a:off x="8262000" y="397836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53" name="CustomShape 14"/>
            <p:cNvSpPr/>
            <p:nvPr/>
          </p:nvSpPr>
          <p:spPr>
            <a:xfrm>
              <a:off x="8108640" y="4403880"/>
              <a:ext cx="2133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54" name="CustomShape 15"/>
            <p:cNvSpPr/>
            <p:nvPr/>
          </p:nvSpPr>
          <p:spPr>
            <a:xfrm>
              <a:off x="7788240" y="4041720"/>
              <a:ext cx="1329480" cy="10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5" name="CustomShape 16"/>
            <p:cNvSpPr/>
            <p:nvPr/>
          </p:nvSpPr>
          <p:spPr>
            <a:xfrm>
              <a:off x="7594200" y="1994760"/>
              <a:ext cx="2499120" cy="30391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6" name="CustomShape 17"/>
            <p:cNvSpPr/>
            <p:nvPr/>
          </p:nvSpPr>
          <p:spPr>
            <a:xfrm>
              <a:off x="8059320" y="4131720"/>
              <a:ext cx="1578600" cy="140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7" name="CustomShape 18"/>
            <p:cNvSpPr/>
            <p:nvPr/>
          </p:nvSpPr>
          <p:spPr>
            <a:xfrm>
              <a:off x="8078760" y="1969200"/>
              <a:ext cx="1869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58" name="CustomShape 19"/>
            <p:cNvSpPr/>
            <p:nvPr/>
          </p:nvSpPr>
          <p:spPr>
            <a:xfrm>
              <a:off x="8404560" y="2394720"/>
              <a:ext cx="1484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859" name="Рисунок 446_8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1280" cy="81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60" name="CustomShape 20"/>
            <p:cNvSpPr/>
            <p:nvPr/>
          </p:nvSpPr>
          <p:spPr>
            <a:xfrm>
              <a:off x="7779240" y="4026240"/>
              <a:ext cx="1580760" cy="120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1" name="CustomShape 21"/>
            <p:cNvSpPr/>
            <p:nvPr/>
          </p:nvSpPr>
          <p:spPr>
            <a:xfrm>
              <a:off x="8013960" y="3650040"/>
              <a:ext cx="213696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62" name="CustomShape 22"/>
            <p:cNvSpPr/>
            <p:nvPr/>
          </p:nvSpPr>
          <p:spPr>
            <a:xfrm>
              <a:off x="8097480" y="4118040"/>
              <a:ext cx="1873440" cy="15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3" name="CustomShape 23"/>
            <p:cNvSpPr/>
            <p:nvPr/>
          </p:nvSpPr>
          <p:spPr>
            <a:xfrm>
              <a:off x="7631280" y="3816720"/>
              <a:ext cx="360720" cy="14868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64" name="CustomShape 24"/>
            <p:cNvSpPr/>
            <p:nvPr/>
          </p:nvSpPr>
          <p:spPr>
            <a:xfrm>
              <a:off x="7629480" y="4078080"/>
              <a:ext cx="598680" cy="9324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65" name="CustomShape 25"/>
            <p:cNvSpPr/>
            <p:nvPr/>
          </p:nvSpPr>
          <p:spPr>
            <a:xfrm>
              <a:off x="7629480" y="4241880"/>
              <a:ext cx="609120" cy="918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66" name="CustomShape 26"/>
            <p:cNvSpPr/>
            <p:nvPr/>
          </p:nvSpPr>
          <p:spPr>
            <a:xfrm>
              <a:off x="8191800" y="4156920"/>
              <a:ext cx="17697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67" name="CustomShape 27"/>
            <p:cNvSpPr/>
            <p:nvPr/>
          </p:nvSpPr>
          <p:spPr>
            <a:xfrm>
              <a:off x="7898760" y="3282480"/>
              <a:ext cx="21160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68" name="CustomShape 28"/>
            <p:cNvSpPr/>
            <p:nvPr/>
          </p:nvSpPr>
          <p:spPr>
            <a:xfrm>
              <a:off x="7598160" y="3271320"/>
              <a:ext cx="39924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69" name="CustomShape 29"/>
            <p:cNvSpPr/>
            <p:nvPr/>
          </p:nvSpPr>
          <p:spPr>
            <a:xfrm>
              <a:off x="7610760" y="3500640"/>
              <a:ext cx="38664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70" name="CustomShape 30"/>
            <p:cNvSpPr/>
            <p:nvPr/>
          </p:nvSpPr>
          <p:spPr>
            <a:xfrm>
              <a:off x="7989120" y="3491280"/>
              <a:ext cx="179928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71" name="CustomShape 31"/>
            <p:cNvSpPr/>
            <p:nvPr/>
          </p:nvSpPr>
          <p:spPr>
            <a:xfrm>
              <a:off x="7559640" y="4656240"/>
              <a:ext cx="67464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72" name="CustomShape 32"/>
            <p:cNvSpPr/>
            <p:nvPr/>
          </p:nvSpPr>
          <p:spPr>
            <a:xfrm>
              <a:off x="7758360" y="4520160"/>
              <a:ext cx="249120" cy="892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73" name="CustomShape 33"/>
            <p:cNvSpPr/>
            <p:nvPr/>
          </p:nvSpPr>
          <p:spPr>
            <a:xfrm>
              <a:off x="8121600" y="4375800"/>
              <a:ext cx="208980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74" name="CustomShape 34"/>
            <p:cNvSpPr/>
            <p:nvPr/>
          </p:nvSpPr>
          <p:spPr>
            <a:xfrm>
              <a:off x="8037360" y="475596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75" name="CustomShape 35"/>
            <p:cNvSpPr/>
            <p:nvPr/>
          </p:nvSpPr>
          <p:spPr>
            <a:xfrm>
              <a:off x="8443080" y="274680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876" name="Рисунок 470_9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4720" cy="20376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" descr=""/>
          <p:cNvPicPr/>
          <p:nvPr/>
        </p:nvPicPr>
        <p:blipFill>
          <a:blip r:embed="rId1"/>
          <a:stretch/>
        </p:blipFill>
        <p:spPr>
          <a:xfrm>
            <a:off x="0" y="180000"/>
            <a:ext cx="10079280" cy="5492520"/>
          </a:xfrm>
          <a:prstGeom prst="rect">
            <a:avLst/>
          </a:prstGeom>
          <a:ln w="0">
            <a:noFill/>
          </a:ln>
        </p:spPr>
      </p:pic>
      <p:sp>
        <p:nvSpPr>
          <p:cNvPr id="878" name="CustomShape 1"/>
          <p:cNvSpPr/>
          <p:nvPr/>
        </p:nvSpPr>
        <p:spPr>
          <a:xfrm>
            <a:off x="-15120" y="2880"/>
            <a:ext cx="10104840" cy="70524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ЛОДЕЙНОПОЛЬСКОГО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20.09.2023)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879" name="CustomShape 2"/>
          <p:cNvSpPr/>
          <p:nvPr/>
        </p:nvSpPr>
        <p:spPr>
          <a:xfrm>
            <a:off x="3319200" y="2700000"/>
            <a:ext cx="100080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Лодейное Поле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880" name="CustomShape 3"/>
          <p:cNvSpPr/>
          <p:nvPr/>
        </p:nvSpPr>
        <p:spPr>
          <a:xfrm>
            <a:off x="8399880" y="5032080"/>
            <a:ext cx="166356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19.09.2023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881" name="Group 4"/>
          <p:cNvGrpSpPr/>
          <p:nvPr/>
        </p:nvGrpSpPr>
        <p:grpSpPr>
          <a:xfrm>
            <a:off x="798840" y="1000440"/>
            <a:ext cx="574200" cy="299520"/>
            <a:chOff x="798840" y="1000440"/>
            <a:chExt cx="574200" cy="299520"/>
          </a:xfrm>
        </p:grpSpPr>
        <p:pic>
          <p:nvPicPr>
            <p:cNvPr id="882" name="Picture 10_7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4200" cy="275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83" name="CustomShape 5"/>
            <p:cNvSpPr/>
            <p:nvPr/>
          </p:nvSpPr>
          <p:spPr>
            <a:xfrm>
              <a:off x="798840" y="1000440"/>
              <a:ext cx="57420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18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884" name="CustomShape 6"/>
          <p:cNvSpPr/>
          <p:nvPr/>
        </p:nvSpPr>
        <p:spPr>
          <a:xfrm>
            <a:off x="232200" y="1494360"/>
            <a:ext cx="1144440" cy="1681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7229/28916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885" name="CustomShape 7"/>
          <p:cNvSpPr/>
          <p:nvPr/>
        </p:nvSpPr>
        <p:spPr>
          <a:xfrm>
            <a:off x="232200" y="1281600"/>
            <a:ext cx="880560" cy="183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1491,1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357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886" name="CustomShape 8"/>
          <p:cNvSpPr/>
          <p:nvPr/>
        </p:nvSpPr>
        <p:spPr>
          <a:xfrm>
            <a:off x="1141560" y="1281600"/>
            <a:ext cx="234720" cy="1900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887" name="Group 9"/>
          <p:cNvGrpSpPr/>
          <p:nvPr/>
        </p:nvGrpSpPr>
        <p:grpSpPr>
          <a:xfrm>
            <a:off x="232200" y="987840"/>
            <a:ext cx="574200" cy="319680"/>
            <a:chOff x="232200" y="987840"/>
            <a:chExt cx="574200" cy="319680"/>
          </a:xfrm>
        </p:grpSpPr>
        <p:pic>
          <p:nvPicPr>
            <p:cNvPr id="888" name="Picture 7_9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096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89" name="CustomShape 10"/>
            <p:cNvSpPr/>
            <p:nvPr/>
          </p:nvSpPr>
          <p:spPr>
            <a:xfrm>
              <a:off x="232200" y="989280"/>
              <a:ext cx="57420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890" name="Group 11"/>
          <p:cNvGrpSpPr/>
          <p:nvPr/>
        </p:nvGrpSpPr>
        <p:grpSpPr>
          <a:xfrm>
            <a:off x="7559640" y="1969200"/>
            <a:ext cx="2949480" cy="3081240"/>
            <a:chOff x="7559640" y="1969200"/>
            <a:chExt cx="2949480" cy="3081240"/>
          </a:xfrm>
        </p:grpSpPr>
        <p:sp>
          <p:nvSpPr>
            <p:cNvPr id="891" name="CustomShape 12"/>
            <p:cNvSpPr/>
            <p:nvPr/>
          </p:nvSpPr>
          <p:spPr>
            <a:xfrm>
              <a:off x="8298720" y="2762640"/>
              <a:ext cx="2210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92" name="CustomShape 13"/>
            <p:cNvSpPr/>
            <p:nvPr/>
          </p:nvSpPr>
          <p:spPr>
            <a:xfrm>
              <a:off x="8262000" y="397836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93" name="CustomShape 14"/>
            <p:cNvSpPr/>
            <p:nvPr/>
          </p:nvSpPr>
          <p:spPr>
            <a:xfrm>
              <a:off x="8108640" y="4403880"/>
              <a:ext cx="2133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94" name="CustomShape 15"/>
            <p:cNvSpPr/>
            <p:nvPr/>
          </p:nvSpPr>
          <p:spPr>
            <a:xfrm>
              <a:off x="7788240" y="4041720"/>
              <a:ext cx="1329480" cy="10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5" name="CustomShape 16"/>
            <p:cNvSpPr/>
            <p:nvPr/>
          </p:nvSpPr>
          <p:spPr>
            <a:xfrm>
              <a:off x="7594200" y="1994760"/>
              <a:ext cx="2499120" cy="30391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6" name="CustomShape 17"/>
            <p:cNvSpPr/>
            <p:nvPr/>
          </p:nvSpPr>
          <p:spPr>
            <a:xfrm>
              <a:off x="8059320" y="4131720"/>
              <a:ext cx="1578600" cy="140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7" name="CustomShape 18"/>
            <p:cNvSpPr/>
            <p:nvPr/>
          </p:nvSpPr>
          <p:spPr>
            <a:xfrm>
              <a:off x="8078760" y="1969200"/>
              <a:ext cx="1869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98" name="CustomShape 19"/>
            <p:cNvSpPr/>
            <p:nvPr/>
          </p:nvSpPr>
          <p:spPr>
            <a:xfrm>
              <a:off x="8404560" y="2394720"/>
              <a:ext cx="1484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899" name="Рисунок 446_9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1280" cy="81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00" name="CustomShape 20"/>
            <p:cNvSpPr/>
            <p:nvPr/>
          </p:nvSpPr>
          <p:spPr>
            <a:xfrm>
              <a:off x="7779240" y="4026240"/>
              <a:ext cx="1580760" cy="120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1" name="CustomShape 21"/>
            <p:cNvSpPr/>
            <p:nvPr/>
          </p:nvSpPr>
          <p:spPr>
            <a:xfrm>
              <a:off x="8013960" y="3650040"/>
              <a:ext cx="213696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02" name="CustomShape 22"/>
            <p:cNvSpPr/>
            <p:nvPr/>
          </p:nvSpPr>
          <p:spPr>
            <a:xfrm>
              <a:off x="8097480" y="4118040"/>
              <a:ext cx="1873440" cy="15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3" name="CustomShape 23"/>
            <p:cNvSpPr/>
            <p:nvPr/>
          </p:nvSpPr>
          <p:spPr>
            <a:xfrm>
              <a:off x="7631280" y="3816720"/>
              <a:ext cx="360720" cy="14868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04" name="CustomShape 24"/>
            <p:cNvSpPr/>
            <p:nvPr/>
          </p:nvSpPr>
          <p:spPr>
            <a:xfrm>
              <a:off x="7629480" y="4078080"/>
              <a:ext cx="598680" cy="9324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05" name="CustomShape 25"/>
            <p:cNvSpPr/>
            <p:nvPr/>
          </p:nvSpPr>
          <p:spPr>
            <a:xfrm>
              <a:off x="7629480" y="4241880"/>
              <a:ext cx="609120" cy="918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06" name="CustomShape 26"/>
            <p:cNvSpPr/>
            <p:nvPr/>
          </p:nvSpPr>
          <p:spPr>
            <a:xfrm>
              <a:off x="8191800" y="4156920"/>
              <a:ext cx="17697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07" name="CustomShape 27"/>
            <p:cNvSpPr/>
            <p:nvPr/>
          </p:nvSpPr>
          <p:spPr>
            <a:xfrm>
              <a:off x="7898760" y="3282480"/>
              <a:ext cx="21160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08" name="CustomShape 28"/>
            <p:cNvSpPr/>
            <p:nvPr/>
          </p:nvSpPr>
          <p:spPr>
            <a:xfrm>
              <a:off x="7598160" y="3271320"/>
              <a:ext cx="39924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09" name="CustomShape 29"/>
            <p:cNvSpPr/>
            <p:nvPr/>
          </p:nvSpPr>
          <p:spPr>
            <a:xfrm>
              <a:off x="7610760" y="3500640"/>
              <a:ext cx="38664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10" name="CustomShape 30"/>
            <p:cNvSpPr/>
            <p:nvPr/>
          </p:nvSpPr>
          <p:spPr>
            <a:xfrm>
              <a:off x="7989120" y="3491280"/>
              <a:ext cx="179928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11" name="CustomShape 31"/>
            <p:cNvSpPr/>
            <p:nvPr/>
          </p:nvSpPr>
          <p:spPr>
            <a:xfrm>
              <a:off x="7559640" y="4656240"/>
              <a:ext cx="67464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12" name="CustomShape 32"/>
            <p:cNvSpPr/>
            <p:nvPr/>
          </p:nvSpPr>
          <p:spPr>
            <a:xfrm>
              <a:off x="7758360" y="4520160"/>
              <a:ext cx="249120" cy="892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13" name="CustomShape 33"/>
            <p:cNvSpPr/>
            <p:nvPr/>
          </p:nvSpPr>
          <p:spPr>
            <a:xfrm>
              <a:off x="8121600" y="4375800"/>
              <a:ext cx="208980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14" name="CustomShape 34"/>
            <p:cNvSpPr/>
            <p:nvPr/>
          </p:nvSpPr>
          <p:spPr>
            <a:xfrm>
              <a:off x="8037360" y="475596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15" name="CustomShape 35"/>
            <p:cNvSpPr/>
            <p:nvPr/>
          </p:nvSpPr>
          <p:spPr>
            <a:xfrm>
              <a:off x="8443080" y="274680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916" name="Рисунок 470_10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4720" cy="20376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93320" cy="5669640"/>
          </a:xfrm>
          <a:prstGeom prst="rect">
            <a:avLst/>
          </a:prstGeom>
          <a:ln w="0">
            <a:noFill/>
          </a:ln>
        </p:spPr>
      </p:pic>
      <p:sp>
        <p:nvSpPr>
          <p:cNvPr id="918" name="CustomShape 1"/>
          <p:cNvSpPr/>
          <p:nvPr/>
        </p:nvSpPr>
        <p:spPr>
          <a:xfrm>
            <a:off x="-15120" y="2880"/>
            <a:ext cx="10104840" cy="70524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ЛОМОНОСОВСКОГО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20.09.2023)</a:t>
            </a:r>
            <a:endParaRPr b="0" lang="ru-RU" sz="1400" spc="-1" strike="noStrike">
              <a:latin typeface="Arial"/>
            </a:endParaRPr>
          </a:p>
        </p:txBody>
      </p:sp>
      <p:grpSp>
        <p:nvGrpSpPr>
          <p:cNvPr id="919" name="Group 2"/>
          <p:cNvGrpSpPr/>
          <p:nvPr/>
        </p:nvGrpSpPr>
        <p:grpSpPr>
          <a:xfrm>
            <a:off x="180000" y="1800000"/>
            <a:ext cx="2499120" cy="593280"/>
            <a:chOff x="180000" y="1800000"/>
            <a:chExt cx="2499120" cy="593280"/>
          </a:xfrm>
        </p:grpSpPr>
        <p:pic>
          <p:nvPicPr>
            <p:cNvPr id="920" name="Picture 4" descr=""/>
            <p:cNvPicPr/>
            <p:nvPr/>
          </p:nvPicPr>
          <p:blipFill>
            <a:blip r:embed="rId2"/>
            <a:stretch/>
          </p:blipFill>
          <p:spPr>
            <a:xfrm>
              <a:off x="180000" y="1801800"/>
              <a:ext cx="2497680" cy="591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21" name="CustomShape 3"/>
            <p:cNvSpPr/>
            <p:nvPr/>
          </p:nvSpPr>
          <p:spPr>
            <a:xfrm>
              <a:off x="180000" y="1800000"/>
              <a:ext cx="2499120" cy="56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77760" rIns="77760" tIns="38880" bIns="38880">
              <a:spAutoFit/>
            </a:bodyPr>
            <a:p>
              <a:pPr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*Примечание:</a:t>
              </a:r>
              <a:endParaRPr b="0" lang="ru-RU" sz="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Административный центр Ломоносовского района (г. Ломоносов) находится на территории Петродворцового района г. Санкт-Петербурга</a:t>
              </a:r>
              <a:endParaRPr b="0" lang="ru-RU" sz="800" spc="-1" strike="noStrike">
                <a:latin typeface="Arial"/>
              </a:endParaRPr>
            </a:p>
          </p:txBody>
        </p:sp>
      </p:grpSp>
      <p:sp>
        <p:nvSpPr>
          <p:cNvPr id="922" name="CustomShape 4"/>
          <p:cNvSpPr/>
          <p:nvPr/>
        </p:nvSpPr>
        <p:spPr>
          <a:xfrm>
            <a:off x="4500000" y="3762000"/>
            <a:ext cx="50868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Кипень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923" name="CustomShape 5"/>
          <p:cNvSpPr/>
          <p:nvPr/>
        </p:nvSpPr>
        <p:spPr>
          <a:xfrm>
            <a:off x="8399880" y="5032080"/>
            <a:ext cx="166356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19.09.2023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924" name="Group 6"/>
          <p:cNvGrpSpPr/>
          <p:nvPr/>
        </p:nvGrpSpPr>
        <p:grpSpPr>
          <a:xfrm>
            <a:off x="798840" y="1000440"/>
            <a:ext cx="574200" cy="299520"/>
            <a:chOff x="798840" y="1000440"/>
            <a:chExt cx="574200" cy="299520"/>
          </a:xfrm>
        </p:grpSpPr>
        <p:pic>
          <p:nvPicPr>
            <p:cNvPr id="925" name="Picture 13_0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74200" cy="275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26" name="CustomShape 7"/>
            <p:cNvSpPr/>
            <p:nvPr/>
          </p:nvSpPr>
          <p:spPr>
            <a:xfrm>
              <a:off x="798840" y="1000440"/>
              <a:ext cx="57420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23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927" name="CustomShape 8"/>
          <p:cNvSpPr/>
          <p:nvPr/>
        </p:nvSpPr>
        <p:spPr>
          <a:xfrm>
            <a:off x="232200" y="1494360"/>
            <a:ext cx="1144440" cy="1681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17962/71250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928" name="CustomShape 9"/>
          <p:cNvSpPr/>
          <p:nvPr/>
        </p:nvSpPr>
        <p:spPr>
          <a:xfrm>
            <a:off x="232200" y="1281600"/>
            <a:ext cx="880560" cy="183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1053,9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929" name="CustomShape 10"/>
          <p:cNvSpPr/>
          <p:nvPr/>
        </p:nvSpPr>
        <p:spPr>
          <a:xfrm>
            <a:off x="1141560" y="1281600"/>
            <a:ext cx="234720" cy="1900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930" name="Group 11"/>
          <p:cNvGrpSpPr/>
          <p:nvPr/>
        </p:nvGrpSpPr>
        <p:grpSpPr>
          <a:xfrm>
            <a:off x="232200" y="987840"/>
            <a:ext cx="574200" cy="319680"/>
            <a:chOff x="232200" y="987840"/>
            <a:chExt cx="574200" cy="319680"/>
          </a:xfrm>
        </p:grpSpPr>
        <p:pic>
          <p:nvPicPr>
            <p:cNvPr id="931" name="Picture 7_10" descr=""/>
            <p:cNvPicPr/>
            <p:nvPr/>
          </p:nvPicPr>
          <p:blipFill>
            <a:blip r:embed="rId4"/>
            <a:stretch/>
          </p:blipFill>
          <p:spPr>
            <a:xfrm>
              <a:off x="232200" y="987840"/>
              <a:ext cx="57096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32" name="CustomShape 12"/>
            <p:cNvSpPr/>
            <p:nvPr/>
          </p:nvSpPr>
          <p:spPr>
            <a:xfrm>
              <a:off x="232200" y="989280"/>
              <a:ext cx="57420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933" name="Group 13"/>
          <p:cNvGrpSpPr/>
          <p:nvPr/>
        </p:nvGrpSpPr>
        <p:grpSpPr>
          <a:xfrm>
            <a:off x="7559640" y="1969200"/>
            <a:ext cx="2949480" cy="3081240"/>
            <a:chOff x="7559640" y="1969200"/>
            <a:chExt cx="2949480" cy="3081240"/>
          </a:xfrm>
        </p:grpSpPr>
        <p:sp>
          <p:nvSpPr>
            <p:cNvPr id="934" name="CustomShape 14"/>
            <p:cNvSpPr/>
            <p:nvPr/>
          </p:nvSpPr>
          <p:spPr>
            <a:xfrm>
              <a:off x="8298720" y="2762640"/>
              <a:ext cx="2210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35" name="CustomShape 15"/>
            <p:cNvSpPr/>
            <p:nvPr/>
          </p:nvSpPr>
          <p:spPr>
            <a:xfrm>
              <a:off x="8262000" y="397836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36" name="CustomShape 16"/>
            <p:cNvSpPr/>
            <p:nvPr/>
          </p:nvSpPr>
          <p:spPr>
            <a:xfrm>
              <a:off x="8108640" y="4403880"/>
              <a:ext cx="2133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37" name="CustomShape 17"/>
            <p:cNvSpPr/>
            <p:nvPr/>
          </p:nvSpPr>
          <p:spPr>
            <a:xfrm>
              <a:off x="7788240" y="4041720"/>
              <a:ext cx="1329480" cy="10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8" name="CustomShape 18"/>
            <p:cNvSpPr/>
            <p:nvPr/>
          </p:nvSpPr>
          <p:spPr>
            <a:xfrm>
              <a:off x="7594200" y="1994760"/>
              <a:ext cx="2499120" cy="30391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9" name="CustomShape 19"/>
            <p:cNvSpPr/>
            <p:nvPr/>
          </p:nvSpPr>
          <p:spPr>
            <a:xfrm>
              <a:off x="8059320" y="4131720"/>
              <a:ext cx="1578600" cy="140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0" name="CustomShape 20"/>
            <p:cNvSpPr/>
            <p:nvPr/>
          </p:nvSpPr>
          <p:spPr>
            <a:xfrm>
              <a:off x="8078760" y="1969200"/>
              <a:ext cx="1869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41" name="CustomShape 21"/>
            <p:cNvSpPr/>
            <p:nvPr/>
          </p:nvSpPr>
          <p:spPr>
            <a:xfrm>
              <a:off x="8404560" y="2394720"/>
              <a:ext cx="1484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942" name="Рисунок 446_10" descr=""/>
            <p:cNvPicPr/>
            <p:nvPr/>
          </p:nvPicPr>
          <p:blipFill>
            <a:blip r:embed="rId5"/>
            <a:stretch/>
          </p:blipFill>
          <p:spPr>
            <a:xfrm>
              <a:off x="7698960" y="2460240"/>
              <a:ext cx="611280" cy="81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43" name="CustomShape 22"/>
            <p:cNvSpPr/>
            <p:nvPr/>
          </p:nvSpPr>
          <p:spPr>
            <a:xfrm>
              <a:off x="7779240" y="4026240"/>
              <a:ext cx="1580760" cy="120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4" name="CustomShape 23"/>
            <p:cNvSpPr/>
            <p:nvPr/>
          </p:nvSpPr>
          <p:spPr>
            <a:xfrm>
              <a:off x="8013960" y="3650040"/>
              <a:ext cx="213696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45" name="CustomShape 24"/>
            <p:cNvSpPr/>
            <p:nvPr/>
          </p:nvSpPr>
          <p:spPr>
            <a:xfrm>
              <a:off x="8097480" y="4118040"/>
              <a:ext cx="1873440" cy="15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6" name="CustomShape 25"/>
            <p:cNvSpPr/>
            <p:nvPr/>
          </p:nvSpPr>
          <p:spPr>
            <a:xfrm>
              <a:off x="7631280" y="3816720"/>
              <a:ext cx="360720" cy="14868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47" name="CustomShape 26"/>
            <p:cNvSpPr/>
            <p:nvPr/>
          </p:nvSpPr>
          <p:spPr>
            <a:xfrm>
              <a:off x="7629480" y="4078080"/>
              <a:ext cx="598680" cy="9324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48" name="CustomShape 27"/>
            <p:cNvSpPr/>
            <p:nvPr/>
          </p:nvSpPr>
          <p:spPr>
            <a:xfrm>
              <a:off x="7629480" y="4241880"/>
              <a:ext cx="609120" cy="918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49" name="CustomShape 28"/>
            <p:cNvSpPr/>
            <p:nvPr/>
          </p:nvSpPr>
          <p:spPr>
            <a:xfrm>
              <a:off x="8191800" y="4156920"/>
              <a:ext cx="17697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50" name="CustomShape 29"/>
            <p:cNvSpPr/>
            <p:nvPr/>
          </p:nvSpPr>
          <p:spPr>
            <a:xfrm>
              <a:off x="7898760" y="3282480"/>
              <a:ext cx="21160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51" name="CustomShape 30"/>
            <p:cNvSpPr/>
            <p:nvPr/>
          </p:nvSpPr>
          <p:spPr>
            <a:xfrm>
              <a:off x="7598160" y="3271320"/>
              <a:ext cx="39924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52" name="CustomShape 31"/>
            <p:cNvSpPr/>
            <p:nvPr/>
          </p:nvSpPr>
          <p:spPr>
            <a:xfrm>
              <a:off x="7610760" y="3500640"/>
              <a:ext cx="38664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53" name="CustomShape 32"/>
            <p:cNvSpPr/>
            <p:nvPr/>
          </p:nvSpPr>
          <p:spPr>
            <a:xfrm>
              <a:off x="7989120" y="3491280"/>
              <a:ext cx="179928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54" name="CustomShape 33"/>
            <p:cNvSpPr/>
            <p:nvPr/>
          </p:nvSpPr>
          <p:spPr>
            <a:xfrm>
              <a:off x="7559640" y="4656240"/>
              <a:ext cx="67464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55" name="CustomShape 34"/>
            <p:cNvSpPr/>
            <p:nvPr/>
          </p:nvSpPr>
          <p:spPr>
            <a:xfrm>
              <a:off x="7758360" y="4520160"/>
              <a:ext cx="249120" cy="892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56" name="CustomShape 35"/>
            <p:cNvSpPr/>
            <p:nvPr/>
          </p:nvSpPr>
          <p:spPr>
            <a:xfrm>
              <a:off x="8121600" y="4375800"/>
              <a:ext cx="208980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57" name="CustomShape 36"/>
            <p:cNvSpPr/>
            <p:nvPr/>
          </p:nvSpPr>
          <p:spPr>
            <a:xfrm>
              <a:off x="8037360" y="475596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58" name="CustomShape 37"/>
            <p:cNvSpPr/>
            <p:nvPr/>
          </p:nvSpPr>
          <p:spPr>
            <a:xfrm>
              <a:off x="8443080" y="274680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959" name="Рисунок 470_11" descr=""/>
            <p:cNvPicPr/>
            <p:nvPr/>
          </p:nvPicPr>
          <p:blipFill>
            <a:blip r:embed="rId6"/>
            <a:stretch/>
          </p:blipFill>
          <p:spPr>
            <a:xfrm>
              <a:off x="7764840" y="2218320"/>
              <a:ext cx="2304720" cy="20376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" descr=""/>
          <p:cNvPicPr/>
          <p:nvPr/>
        </p:nvPicPr>
        <p:blipFill>
          <a:blip r:embed="rId1"/>
          <a:stretch/>
        </p:blipFill>
        <p:spPr>
          <a:xfrm>
            <a:off x="0" y="2880"/>
            <a:ext cx="10093320" cy="5669640"/>
          </a:xfrm>
          <a:prstGeom prst="rect">
            <a:avLst/>
          </a:prstGeom>
          <a:ln w="0">
            <a:noFill/>
          </a:ln>
        </p:spPr>
      </p:pic>
      <p:sp>
        <p:nvSpPr>
          <p:cNvPr id="961" name="CustomShape 1"/>
          <p:cNvSpPr/>
          <p:nvPr/>
        </p:nvSpPr>
        <p:spPr>
          <a:xfrm>
            <a:off x="-15120" y="2880"/>
            <a:ext cx="10104840" cy="70524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ЛУЖСКОГО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20.09.2023)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962" name="CustomShape 2"/>
          <p:cNvSpPr/>
          <p:nvPr/>
        </p:nvSpPr>
        <p:spPr>
          <a:xfrm>
            <a:off x="5040000" y="3582000"/>
            <a:ext cx="35172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Луга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963" name="CustomShape 3"/>
          <p:cNvSpPr/>
          <p:nvPr/>
        </p:nvSpPr>
        <p:spPr>
          <a:xfrm>
            <a:off x="8399880" y="5032080"/>
            <a:ext cx="166356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19.09.2023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964" name="Group 4"/>
          <p:cNvGrpSpPr/>
          <p:nvPr/>
        </p:nvGrpSpPr>
        <p:grpSpPr>
          <a:xfrm>
            <a:off x="798840" y="1000440"/>
            <a:ext cx="574200" cy="299520"/>
            <a:chOff x="798840" y="1000440"/>
            <a:chExt cx="574200" cy="299520"/>
          </a:xfrm>
        </p:grpSpPr>
        <p:pic>
          <p:nvPicPr>
            <p:cNvPr id="965" name="Picture 9_2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4200" cy="275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66" name="CustomShape 5"/>
            <p:cNvSpPr/>
            <p:nvPr/>
          </p:nvSpPr>
          <p:spPr>
            <a:xfrm>
              <a:off x="798840" y="1000440"/>
              <a:ext cx="57420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18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967" name="CustomShape 6"/>
          <p:cNvSpPr/>
          <p:nvPr/>
        </p:nvSpPr>
        <p:spPr>
          <a:xfrm>
            <a:off x="232200" y="1494360"/>
            <a:ext cx="1144440" cy="1681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12219/72879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968" name="CustomShape 7"/>
          <p:cNvSpPr/>
          <p:nvPr/>
        </p:nvSpPr>
        <p:spPr>
          <a:xfrm>
            <a:off x="232200" y="1281600"/>
            <a:ext cx="880560" cy="183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1041,0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823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969" name="CustomShape 8"/>
          <p:cNvSpPr/>
          <p:nvPr/>
        </p:nvSpPr>
        <p:spPr>
          <a:xfrm>
            <a:off x="1141560" y="1281600"/>
            <a:ext cx="234720" cy="1900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970" name="Group 9"/>
          <p:cNvGrpSpPr/>
          <p:nvPr/>
        </p:nvGrpSpPr>
        <p:grpSpPr>
          <a:xfrm>
            <a:off x="232200" y="987840"/>
            <a:ext cx="574200" cy="319680"/>
            <a:chOff x="232200" y="987840"/>
            <a:chExt cx="574200" cy="319680"/>
          </a:xfrm>
        </p:grpSpPr>
        <p:pic>
          <p:nvPicPr>
            <p:cNvPr id="971" name="Picture 7_11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096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72" name="CustomShape 10"/>
            <p:cNvSpPr/>
            <p:nvPr/>
          </p:nvSpPr>
          <p:spPr>
            <a:xfrm>
              <a:off x="232200" y="989280"/>
              <a:ext cx="57420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973" name="Group 11"/>
          <p:cNvGrpSpPr/>
          <p:nvPr/>
        </p:nvGrpSpPr>
        <p:grpSpPr>
          <a:xfrm>
            <a:off x="7559640" y="1969200"/>
            <a:ext cx="2949480" cy="3081240"/>
            <a:chOff x="7559640" y="1969200"/>
            <a:chExt cx="2949480" cy="3081240"/>
          </a:xfrm>
        </p:grpSpPr>
        <p:sp>
          <p:nvSpPr>
            <p:cNvPr id="974" name="CustomShape 12"/>
            <p:cNvSpPr/>
            <p:nvPr/>
          </p:nvSpPr>
          <p:spPr>
            <a:xfrm>
              <a:off x="8298720" y="2762640"/>
              <a:ext cx="2210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75" name="CustomShape 13"/>
            <p:cNvSpPr/>
            <p:nvPr/>
          </p:nvSpPr>
          <p:spPr>
            <a:xfrm>
              <a:off x="8262000" y="397836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76" name="CustomShape 14"/>
            <p:cNvSpPr/>
            <p:nvPr/>
          </p:nvSpPr>
          <p:spPr>
            <a:xfrm>
              <a:off x="8108640" y="4403880"/>
              <a:ext cx="2133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77" name="CustomShape 15"/>
            <p:cNvSpPr/>
            <p:nvPr/>
          </p:nvSpPr>
          <p:spPr>
            <a:xfrm>
              <a:off x="7788240" y="4041720"/>
              <a:ext cx="1329480" cy="10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8" name="CustomShape 16"/>
            <p:cNvSpPr/>
            <p:nvPr/>
          </p:nvSpPr>
          <p:spPr>
            <a:xfrm>
              <a:off x="7594200" y="1994760"/>
              <a:ext cx="2499120" cy="30391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9" name="CustomShape 17"/>
            <p:cNvSpPr/>
            <p:nvPr/>
          </p:nvSpPr>
          <p:spPr>
            <a:xfrm>
              <a:off x="8059320" y="4131720"/>
              <a:ext cx="1578600" cy="140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0" name="CustomShape 18"/>
            <p:cNvSpPr/>
            <p:nvPr/>
          </p:nvSpPr>
          <p:spPr>
            <a:xfrm>
              <a:off x="8078760" y="1969200"/>
              <a:ext cx="1869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81" name="CustomShape 19"/>
            <p:cNvSpPr/>
            <p:nvPr/>
          </p:nvSpPr>
          <p:spPr>
            <a:xfrm>
              <a:off x="8404560" y="2394720"/>
              <a:ext cx="1484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982" name="Рисунок 446_11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1280" cy="81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83" name="CustomShape 20"/>
            <p:cNvSpPr/>
            <p:nvPr/>
          </p:nvSpPr>
          <p:spPr>
            <a:xfrm>
              <a:off x="7779240" y="4026240"/>
              <a:ext cx="1580760" cy="120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4" name="CustomShape 21"/>
            <p:cNvSpPr/>
            <p:nvPr/>
          </p:nvSpPr>
          <p:spPr>
            <a:xfrm>
              <a:off x="8013960" y="3650040"/>
              <a:ext cx="213696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85" name="CustomShape 22"/>
            <p:cNvSpPr/>
            <p:nvPr/>
          </p:nvSpPr>
          <p:spPr>
            <a:xfrm>
              <a:off x="8097480" y="4118040"/>
              <a:ext cx="1873440" cy="15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6" name="CustomShape 23"/>
            <p:cNvSpPr/>
            <p:nvPr/>
          </p:nvSpPr>
          <p:spPr>
            <a:xfrm>
              <a:off x="7631280" y="3816720"/>
              <a:ext cx="360720" cy="14868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87" name="CustomShape 24"/>
            <p:cNvSpPr/>
            <p:nvPr/>
          </p:nvSpPr>
          <p:spPr>
            <a:xfrm>
              <a:off x="7629480" y="4078080"/>
              <a:ext cx="598680" cy="9324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88" name="CustomShape 25"/>
            <p:cNvSpPr/>
            <p:nvPr/>
          </p:nvSpPr>
          <p:spPr>
            <a:xfrm>
              <a:off x="7629480" y="4241880"/>
              <a:ext cx="609120" cy="918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89" name="CustomShape 26"/>
            <p:cNvSpPr/>
            <p:nvPr/>
          </p:nvSpPr>
          <p:spPr>
            <a:xfrm>
              <a:off x="8191800" y="4156920"/>
              <a:ext cx="17697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90" name="CustomShape 27"/>
            <p:cNvSpPr/>
            <p:nvPr/>
          </p:nvSpPr>
          <p:spPr>
            <a:xfrm>
              <a:off x="7898760" y="3282480"/>
              <a:ext cx="21160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91" name="CustomShape 28"/>
            <p:cNvSpPr/>
            <p:nvPr/>
          </p:nvSpPr>
          <p:spPr>
            <a:xfrm>
              <a:off x="7598160" y="3271320"/>
              <a:ext cx="39924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92" name="CustomShape 29"/>
            <p:cNvSpPr/>
            <p:nvPr/>
          </p:nvSpPr>
          <p:spPr>
            <a:xfrm>
              <a:off x="7610760" y="3500640"/>
              <a:ext cx="38664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93" name="CustomShape 30"/>
            <p:cNvSpPr/>
            <p:nvPr/>
          </p:nvSpPr>
          <p:spPr>
            <a:xfrm>
              <a:off x="7989120" y="3491280"/>
              <a:ext cx="179928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94" name="CustomShape 31"/>
            <p:cNvSpPr/>
            <p:nvPr/>
          </p:nvSpPr>
          <p:spPr>
            <a:xfrm>
              <a:off x="7559640" y="4656240"/>
              <a:ext cx="67464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95" name="CustomShape 32"/>
            <p:cNvSpPr/>
            <p:nvPr/>
          </p:nvSpPr>
          <p:spPr>
            <a:xfrm>
              <a:off x="7758360" y="4520160"/>
              <a:ext cx="249120" cy="892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96" name="CustomShape 33"/>
            <p:cNvSpPr/>
            <p:nvPr/>
          </p:nvSpPr>
          <p:spPr>
            <a:xfrm>
              <a:off x="8121600" y="4375800"/>
              <a:ext cx="208980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97" name="CustomShape 34"/>
            <p:cNvSpPr/>
            <p:nvPr/>
          </p:nvSpPr>
          <p:spPr>
            <a:xfrm>
              <a:off x="8037360" y="475596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98" name="CustomShape 35"/>
            <p:cNvSpPr/>
            <p:nvPr/>
          </p:nvSpPr>
          <p:spPr>
            <a:xfrm>
              <a:off x="8443080" y="274680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999" name="Рисунок 470_12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4720" cy="20376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" name="" descr=""/>
          <p:cNvPicPr/>
          <p:nvPr/>
        </p:nvPicPr>
        <p:blipFill>
          <a:blip r:embed="rId1"/>
          <a:stretch/>
        </p:blipFill>
        <p:spPr>
          <a:xfrm>
            <a:off x="0" y="2880"/>
            <a:ext cx="10079280" cy="5669640"/>
          </a:xfrm>
          <a:prstGeom prst="rect">
            <a:avLst/>
          </a:prstGeom>
          <a:ln w="0">
            <a:noFill/>
          </a:ln>
        </p:spPr>
      </p:pic>
      <p:sp>
        <p:nvSpPr>
          <p:cNvPr id="1001" name="CustomShape 1"/>
          <p:cNvSpPr/>
          <p:nvPr/>
        </p:nvSpPr>
        <p:spPr>
          <a:xfrm>
            <a:off x="-10800" y="2880"/>
            <a:ext cx="10104840" cy="70524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ПОДПОРОЖСКОГО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20.09.2023)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002" name="CustomShape 2"/>
          <p:cNvSpPr/>
          <p:nvPr/>
        </p:nvSpPr>
        <p:spPr>
          <a:xfrm>
            <a:off x="8399880" y="5032080"/>
            <a:ext cx="166356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19.09.2023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sp>
        <p:nvSpPr>
          <p:cNvPr id="1003" name="CustomShape 3"/>
          <p:cNvSpPr/>
          <p:nvPr/>
        </p:nvSpPr>
        <p:spPr>
          <a:xfrm>
            <a:off x="232200" y="1494360"/>
            <a:ext cx="1144440" cy="1681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7231/28924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004" name="CustomShape 4"/>
          <p:cNvSpPr/>
          <p:nvPr/>
        </p:nvSpPr>
        <p:spPr>
          <a:xfrm>
            <a:off x="232200" y="1281600"/>
            <a:ext cx="880560" cy="183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869,5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244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005" name="CustomShape 5"/>
          <p:cNvSpPr/>
          <p:nvPr/>
        </p:nvSpPr>
        <p:spPr>
          <a:xfrm>
            <a:off x="1141560" y="1281600"/>
            <a:ext cx="234720" cy="1900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006" name="CustomShape 6"/>
          <p:cNvSpPr/>
          <p:nvPr/>
        </p:nvSpPr>
        <p:spPr>
          <a:xfrm>
            <a:off x="4500000" y="2682000"/>
            <a:ext cx="82116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Подпорожье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1007" name="Group 7"/>
          <p:cNvGrpSpPr/>
          <p:nvPr/>
        </p:nvGrpSpPr>
        <p:grpSpPr>
          <a:xfrm>
            <a:off x="798840" y="1000440"/>
            <a:ext cx="574200" cy="299520"/>
            <a:chOff x="798840" y="1000440"/>
            <a:chExt cx="574200" cy="299520"/>
          </a:xfrm>
        </p:grpSpPr>
        <p:pic>
          <p:nvPicPr>
            <p:cNvPr id="1008" name="Picture 9_4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4200" cy="275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09" name="CustomShape 8"/>
            <p:cNvSpPr/>
            <p:nvPr/>
          </p:nvSpPr>
          <p:spPr>
            <a:xfrm>
              <a:off x="798840" y="1000440"/>
              <a:ext cx="57420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18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010" name="Group 9"/>
          <p:cNvGrpSpPr/>
          <p:nvPr/>
        </p:nvGrpSpPr>
        <p:grpSpPr>
          <a:xfrm>
            <a:off x="232200" y="987840"/>
            <a:ext cx="574200" cy="319680"/>
            <a:chOff x="232200" y="987840"/>
            <a:chExt cx="574200" cy="319680"/>
          </a:xfrm>
        </p:grpSpPr>
        <p:pic>
          <p:nvPicPr>
            <p:cNvPr id="1011" name="Picture 7_12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096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12" name="CustomShape 10"/>
            <p:cNvSpPr/>
            <p:nvPr/>
          </p:nvSpPr>
          <p:spPr>
            <a:xfrm>
              <a:off x="232200" y="989280"/>
              <a:ext cx="57420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013" name="Group 11"/>
          <p:cNvGrpSpPr/>
          <p:nvPr/>
        </p:nvGrpSpPr>
        <p:grpSpPr>
          <a:xfrm>
            <a:off x="7559640" y="1969200"/>
            <a:ext cx="2949480" cy="3081240"/>
            <a:chOff x="7559640" y="1969200"/>
            <a:chExt cx="2949480" cy="3081240"/>
          </a:xfrm>
        </p:grpSpPr>
        <p:sp>
          <p:nvSpPr>
            <p:cNvPr id="1014" name="CustomShape 12"/>
            <p:cNvSpPr/>
            <p:nvPr/>
          </p:nvSpPr>
          <p:spPr>
            <a:xfrm>
              <a:off x="8298720" y="2762640"/>
              <a:ext cx="2210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15" name="CustomShape 13"/>
            <p:cNvSpPr/>
            <p:nvPr/>
          </p:nvSpPr>
          <p:spPr>
            <a:xfrm>
              <a:off x="8262000" y="397836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16" name="CustomShape 14"/>
            <p:cNvSpPr/>
            <p:nvPr/>
          </p:nvSpPr>
          <p:spPr>
            <a:xfrm>
              <a:off x="8108640" y="4403880"/>
              <a:ext cx="2133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17" name="CustomShape 15"/>
            <p:cNvSpPr/>
            <p:nvPr/>
          </p:nvSpPr>
          <p:spPr>
            <a:xfrm>
              <a:off x="7788240" y="4041720"/>
              <a:ext cx="1329480" cy="10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8" name="CustomShape 16"/>
            <p:cNvSpPr/>
            <p:nvPr/>
          </p:nvSpPr>
          <p:spPr>
            <a:xfrm>
              <a:off x="7594200" y="1994760"/>
              <a:ext cx="2499120" cy="30391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9" name="CustomShape 17"/>
            <p:cNvSpPr/>
            <p:nvPr/>
          </p:nvSpPr>
          <p:spPr>
            <a:xfrm>
              <a:off x="8059320" y="4131720"/>
              <a:ext cx="1578600" cy="140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0" name="CustomShape 18"/>
            <p:cNvSpPr/>
            <p:nvPr/>
          </p:nvSpPr>
          <p:spPr>
            <a:xfrm>
              <a:off x="8078760" y="1969200"/>
              <a:ext cx="1869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21" name="CustomShape 19"/>
            <p:cNvSpPr/>
            <p:nvPr/>
          </p:nvSpPr>
          <p:spPr>
            <a:xfrm>
              <a:off x="8404560" y="2394720"/>
              <a:ext cx="1484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022" name="Рисунок 446_12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1280" cy="81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23" name="CustomShape 20"/>
            <p:cNvSpPr/>
            <p:nvPr/>
          </p:nvSpPr>
          <p:spPr>
            <a:xfrm>
              <a:off x="7779240" y="4026240"/>
              <a:ext cx="1580760" cy="120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4" name="CustomShape 21"/>
            <p:cNvSpPr/>
            <p:nvPr/>
          </p:nvSpPr>
          <p:spPr>
            <a:xfrm>
              <a:off x="8013960" y="3650040"/>
              <a:ext cx="213696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25" name="CustomShape 22"/>
            <p:cNvSpPr/>
            <p:nvPr/>
          </p:nvSpPr>
          <p:spPr>
            <a:xfrm>
              <a:off x="8097480" y="4118040"/>
              <a:ext cx="1873440" cy="15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6" name="CustomShape 23"/>
            <p:cNvSpPr/>
            <p:nvPr/>
          </p:nvSpPr>
          <p:spPr>
            <a:xfrm>
              <a:off x="7631280" y="3816720"/>
              <a:ext cx="360720" cy="14868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27" name="CustomShape 24"/>
            <p:cNvSpPr/>
            <p:nvPr/>
          </p:nvSpPr>
          <p:spPr>
            <a:xfrm>
              <a:off x="7629480" y="4078080"/>
              <a:ext cx="598680" cy="9324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28" name="CustomShape 25"/>
            <p:cNvSpPr/>
            <p:nvPr/>
          </p:nvSpPr>
          <p:spPr>
            <a:xfrm>
              <a:off x="7629480" y="4241880"/>
              <a:ext cx="609120" cy="918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29" name="CustomShape 26"/>
            <p:cNvSpPr/>
            <p:nvPr/>
          </p:nvSpPr>
          <p:spPr>
            <a:xfrm>
              <a:off x="8191800" y="4156920"/>
              <a:ext cx="17697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30" name="CustomShape 27"/>
            <p:cNvSpPr/>
            <p:nvPr/>
          </p:nvSpPr>
          <p:spPr>
            <a:xfrm>
              <a:off x="7898760" y="3282480"/>
              <a:ext cx="21160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31" name="CustomShape 28"/>
            <p:cNvSpPr/>
            <p:nvPr/>
          </p:nvSpPr>
          <p:spPr>
            <a:xfrm>
              <a:off x="7598160" y="3271320"/>
              <a:ext cx="39924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32" name="CustomShape 29"/>
            <p:cNvSpPr/>
            <p:nvPr/>
          </p:nvSpPr>
          <p:spPr>
            <a:xfrm>
              <a:off x="7610760" y="3500640"/>
              <a:ext cx="38664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33" name="CustomShape 30"/>
            <p:cNvSpPr/>
            <p:nvPr/>
          </p:nvSpPr>
          <p:spPr>
            <a:xfrm>
              <a:off x="7989120" y="3491280"/>
              <a:ext cx="179928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34" name="CustomShape 31"/>
            <p:cNvSpPr/>
            <p:nvPr/>
          </p:nvSpPr>
          <p:spPr>
            <a:xfrm>
              <a:off x="7559640" y="4656240"/>
              <a:ext cx="67464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35" name="CustomShape 32"/>
            <p:cNvSpPr/>
            <p:nvPr/>
          </p:nvSpPr>
          <p:spPr>
            <a:xfrm>
              <a:off x="7758360" y="4520160"/>
              <a:ext cx="249120" cy="892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36" name="CustomShape 33"/>
            <p:cNvSpPr/>
            <p:nvPr/>
          </p:nvSpPr>
          <p:spPr>
            <a:xfrm>
              <a:off x="8121600" y="4375800"/>
              <a:ext cx="208980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37" name="CustomShape 34"/>
            <p:cNvSpPr/>
            <p:nvPr/>
          </p:nvSpPr>
          <p:spPr>
            <a:xfrm>
              <a:off x="8037360" y="475596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38" name="CustomShape 35"/>
            <p:cNvSpPr/>
            <p:nvPr/>
          </p:nvSpPr>
          <p:spPr>
            <a:xfrm>
              <a:off x="8443080" y="274680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039" name="Рисунок 470_13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4720" cy="20376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93320" cy="5669640"/>
          </a:xfrm>
          <a:prstGeom prst="rect">
            <a:avLst/>
          </a:prstGeom>
          <a:ln w="0">
            <a:noFill/>
          </a:ln>
        </p:spPr>
      </p:pic>
      <p:sp>
        <p:nvSpPr>
          <p:cNvPr id="1041" name="CustomShape 1"/>
          <p:cNvSpPr/>
          <p:nvPr/>
        </p:nvSpPr>
        <p:spPr>
          <a:xfrm>
            <a:off x="-10800" y="2880"/>
            <a:ext cx="10104840" cy="70524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ПРИОЗЕРСКОГО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20.09.2023)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042" name="CustomShape 2"/>
          <p:cNvSpPr/>
          <p:nvPr/>
        </p:nvSpPr>
        <p:spPr>
          <a:xfrm>
            <a:off x="4500000" y="2340000"/>
            <a:ext cx="70668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Приозерск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043" name="CustomShape 3"/>
          <p:cNvSpPr/>
          <p:nvPr/>
        </p:nvSpPr>
        <p:spPr>
          <a:xfrm>
            <a:off x="8399880" y="5032080"/>
            <a:ext cx="166356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19.09.2023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1044" name="Group 4"/>
          <p:cNvGrpSpPr/>
          <p:nvPr/>
        </p:nvGrpSpPr>
        <p:grpSpPr>
          <a:xfrm>
            <a:off x="798840" y="1000440"/>
            <a:ext cx="574200" cy="299520"/>
            <a:chOff x="798840" y="1000440"/>
            <a:chExt cx="574200" cy="299520"/>
          </a:xfrm>
        </p:grpSpPr>
        <p:pic>
          <p:nvPicPr>
            <p:cNvPr id="1045" name="Picture 9_3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4200" cy="275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46" name="CustomShape 5"/>
            <p:cNvSpPr/>
            <p:nvPr/>
          </p:nvSpPr>
          <p:spPr>
            <a:xfrm>
              <a:off x="798840" y="1000440"/>
              <a:ext cx="57420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23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047" name="CustomShape 6"/>
          <p:cNvSpPr/>
          <p:nvPr/>
        </p:nvSpPr>
        <p:spPr>
          <a:xfrm>
            <a:off x="232200" y="1494360"/>
            <a:ext cx="1144440" cy="1681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5425/61702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048" name="CustomShape 7"/>
          <p:cNvSpPr/>
          <p:nvPr/>
        </p:nvSpPr>
        <p:spPr>
          <a:xfrm>
            <a:off x="232200" y="1281600"/>
            <a:ext cx="880560" cy="183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1254,7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495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049" name="CustomShape 8"/>
          <p:cNvSpPr/>
          <p:nvPr/>
        </p:nvSpPr>
        <p:spPr>
          <a:xfrm>
            <a:off x="1141560" y="1281600"/>
            <a:ext cx="234720" cy="1900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050" name="Group 9"/>
          <p:cNvGrpSpPr/>
          <p:nvPr/>
        </p:nvGrpSpPr>
        <p:grpSpPr>
          <a:xfrm>
            <a:off x="232200" y="987840"/>
            <a:ext cx="574200" cy="319680"/>
            <a:chOff x="232200" y="987840"/>
            <a:chExt cx="574200" cy="319680"/>
          </a:xfrm>
        </p:grpSpPr>
        <p:pic>
          <p:nvPicPr>
            <p:cNvPr id="1051" name="Picture 7_13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096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52" name="CustomShape 10"/>
            <p:cNvSpPr/>
            <p:nvPr/>
          </p:nvSpPr>
          <p:spPr>
            <a:xfrm>
              <a:off x="232200" y="989280"/>
              <a:ext cx="57420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053" name="Group 11"/>
          <p:cNvGrpSpPr/>
          <p:nvPr/>
        </p:nvGrpSpPr>
        <p:grpSpPr>
          <a:xfrm>
            <a:off x="7559640" y="1969200"/>
            <a:ext cx="2949480" cy="3081240"/>
            <a:chOff x="7559640" y="1969200"/>
            <a:chExt cx="2949480" cy="3081240"/>
          </a:xfrm>
        </p:grpSpPr>
        <p:sp>
          <p:nvSpPr>
            <p:cNvPr id="1054" name="CustomShape 12"/>
            <p:cNvSpPr/>
            <p:nvPr/>
          </p:nvSpPr>
          <p:spPr>
            <a:xfrm>
              <a:off x="8298720" y="2762640"/>
              <a:ext cx="2210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55" name="CustomShape 13"/>
            <p:cNvSpPr/>
            <p:nvPr/>
          </p:nvSpPr>
          <p:spPr>
            <a:xfrm>
              <a:off x="8262000" y="397836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56" name="CustomShape 14"/>
            <p:cNvSpPr/>
            <p:nvPr/>
          </p:nvSpPr>
          <p:spPr>
            <a:xfrm>
              <a:off x="8108640" y="4403880"/>
              <a:ext cx="2133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57" name="CustomShape 15"/>
            <p:cNvSpPr/>
            <p:nvPr/>
          </p:nvSpPr>
          <p:spPr>
            <a:xfrm>
              <a:off x="7788240" y="4041720"/>
              <a:ext cx="1329480" cy="10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8" name="CustomShape 16"/>
            <p:cNvSpPr/>
            <p:nvPr/>
          </p:nvSpPr>
          <p:spPr>
            <a:xfrm>
              <a:off x="7594200" y="1994760"/>
              <a:ext cx="2499120" cy="30391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9" name="CustomShape 17"/>
            <p:cNvSpPr/>
            <p:nvPr/>
          </p:nvSpPr>
          <p:spPr>
            <a:xfrm>
              <a:off x="8059320" y="4131720"/>
              <a:ext cx="1578600" cy="140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0" name="CustomShape 18"/>
            <p:cNvSpPr/>
            <p:nvPr/>
          </p:nvSpPr>
          <p:spPr>
            <a:xfrm>
              <a:off x="8078760" y="1969200"/>
              <a:ext cx="1869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61" name="CustomShape 19"/>
            <p:cNvSpPr/>
            <p:nvPr/>
          </p:nvSpPr>
          <p:spPr>
            <a:xfrm>
              <a:off x="8404560" y="2394720"/>
              <a:ext cx="1484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062" name="Рисунок 446_13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1280" cy="81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63" name="CustomShape 20"/>
            <p:cNvSpPr/>
            <p:nvPr/>
          </p:nvSpPr>
          <p:spPr>
            <a:xfrm>
              <a:off x="7779240" y="4026240"/>
              <a:ext cx="1580760" cy="120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4" name="CustomShape 21"/>
            <p:cNvSpPr/>
            <p:nvPr/>
          </p:nvSpPr>
          <p:spPr>
            <a:xfrm>
              <a:off x="8013960" y="3650040"/>
              <a:ext cx="213696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65" name="CustomShape 22"/>
            <p:cNvSpPr/>
            <p:nvPr/>
          </p:nvSpPr>
          <p:spPr>
            <a:xfrm>
              <a:off x="8097480" y="4118040"/>
              <a:ext cx="1873440" cy="15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6" name="CustomShape 23"/>
            <p:cNvSpPr/>
            <p:nvPr/>
          </p:nvSpPr>
          <p:spPr>
            <a:xfrm>
              <a:off x="7631280" y="3816720"/>
              <a:ext cx="360720" cy="14868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67" name="CustomShape 24"/>
            <p:cNvSpPr/>
            <p:nvPr/>
          </p:nvSpPr>
          <p:spPr>
            <a:xfrm>
              <a:off x="7629480" y="4078080"/>
              <a:ext cx="598680" cy="9324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68" name="CustomShape 25"/>
            <p:cNvSpPr/>
            <p:nvPr/>
          </p:nvSpPr>
          <p:spPr>
            <a:xfrm>
              <a:off x="7629480" y="4241880"/>
              <a:ext cx="609120" cy="918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69" name="CustomShape 26"/>
            <p:cNvSpPr/>
            <p:nvPr/>
          </p:nvSpPr>
          <p:spPr>
            <a:xfrm>
              <a:off x="8191800" y="4156920"/>
              <a:ext cx="17697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70" name="CustomShape 27"/>
            <p:cNvSpPr/>
            <p:nvPr/>
          </p:nvSpPr>
          <p:spPr>
            <a:xfrm>
              <a:off x="7898760" y="3282480"/>
              <a:ext cx="21160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71" name="CustomShape 28"/>
            <p:cNvSpPr/>
            <p:nvPr/>
          </p:nvSpPr>
          <p:spPr>
            <a:xfrm>
              <a:off x="7598160" y="3271320"/>
              <a:ext cx="39924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72" name="CustomShape 29"/>
            <p:cNvSpPr/>
            <p:nvPr/>
          </p:nvSpPr>
          <p:spPr>
            <a:xfrm>
              <a:off x="7610760" y="3500640"/>
              <a:ext cx="38664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73" name="CustomShape 30"/>
            <p:cNvSpPr/>
            <p:nvPr/>
          </p:nvSpPr>
          <p:spPr>
            <a:xfrm>
              <a:off x="7989120" y="3491280"/>
              <a:ext cx="179928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74" name="CustomShape 31"/>
            <p:cNvSpPr/>
            <p:nvPr/>
          </p:nvSpPr>
          <p:spPr>
            <a:xfrm>
              <a:off x="7559640" y="4656240"/>
              <a:ext cx="67464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75" name="CustomShape 32"/>
            <p:cNvSpPr/>
            <p:nvPr/>
          </p:nvSpPr>
          <p:spPr>
            <a:xfrm>
              <a:off x="7758360" y="4520160"/>
              <a:ext cx="249120" cy="892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76" name="CustomShape 33"/>
            <p:cNvSpPr/>
            <p:nvPr/>
          </p:nvSpPr>
          <p:spPr>
            <a:xfrm>
              <a:off x="8121600" y="4375800"/>
              <a:ext cx="208980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77" name="CustomShape 34"/>
            <p:cNvSpPr/>
            <p:nvPr/>
          </p:nvSpPr>
          <p:spPr>
            <a:xfrm>
              <a:off x="8037360" y="475596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78" name="CustomShape 35"/>
            <p:cNvSpPr/>
            <p:nvPr/>
          </p:nvSpPr>
          <p:spPr>
            <a:xfrm>
              <a:off x="8443080" y="274680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079" name="Рисунок 470_14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4720" cy="20376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0" name="" descr=""/>
          <p:cNvPicPr/>
          <p:nvPr/>
        </p:nvPicPr>
        <p:blipFill>
          <a:blip r:embed="rId1"/>
          <a:stretch/>
        </p:blipFill>
        <p:spPr>
          <a:xfrm>
            <a:off x="0" y="360000"/>
            <a:ext cx="10080000" cy="5312520"/>
          </a:xfrm>
          <a:prstGeom prst="rect">
            <a:avLst/>
          </a:prstGeom>
          <a:ln w="0">
            <a:noFill/>
          </a:ln>
        </p:spPr>
      </p:pic>
      <p:sp>
        <p:nvSpPr>
          <p:cNvPr id="1081" name="CustomShape 1"/>
          <p:cNvSpPr/>
          <p:nvPr/>
        </p:nvSpPr>
        <p:spPr>
          <a:xfrm>
            <a:off x="-8280" y="2880"/>
            <a:ext cx="10104840" cy="70524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СОСНОВОБОРСКОГО ГОРОДСКОГО ОКРУГА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20.09.2023)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082" name="CustomShape 2"/>
          <p:cNvSpPr/>
          <p:nvPr/>
        </p:nvSpPr>
        <p:spPr>
          <a:xfrm>
            <a:off x="4097160" y="3582000"/>
            <a:ext cx="94284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Сосновый Бор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083" name="CustomShape 3"/>
          <p:cNvSpPr/>
          <p:nvPr/>
        </p:nvSpPr>
        <p:spPr>
          <a:xfrm>
            <a:off x="8399880" y="5032080"/>
            <a:ext cx="166356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19.09.2023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1084" name="Group 4"/>
          <p:cNvGrpSpPr/>
          <p:nvPr/>
        </p:nvGrpSpPr>
        <p:grpSpPr>
          <a:xfrm>
            <a:off x="798840" y="1000440"/>
            <a:ext cx="574200" cy="299520"/>
            <a:chOff x="798840" y="1000440"/>
            <a:chExt cx="574200" cy="299520"/>
          </a:xfrm>
        </p:grpSpPr>
        <p:pic>
          <p:nvPicPr>
            <p:cNvPr id="1085" name="Picture 10_9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4200" cy="275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86" name="CustomShape 5"/>
            <p:cNvSpPr/>
            <p:nvPr/>
          </p:nvSpPr>
          <p:spPr>
            <a:xfrm>
              <a:off x="798840" y="1000440"/>
              <a:ext cx="57420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23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087" name="CustomShape 6"/>
          <p:cNvSpPr/>
          <p:nvPr/>
        </p:nvSpPr>
        <p:spPr>
          <a:xfrm>
            <a:off x="232200" y="1494360"/>
            <a:ext cx="1144440" cy="1681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520/67720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088" name="CustomShape 7"/>
          <p:cNvSpPr/>
          <p:nvPr/>
        </p:nvSpPr>
        <p:spPr>
          <a:xfrm>
            <a:off x="232200" y="1281600"/>
            <a:ext cx="880560" cy="183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533,390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089" name="CustomShape 8"/>
          <p:cNvSpPr/>
          <p:nvPr/>
        </p:nvSpPr>
        <p:spPr>
          <a:xfrm>
            <a:off x="1141560" y="1281600"/>
            <a:ext cx="234720" cy="1900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090" name="Group 9"/>
          <p:cNvGrpSpPr/>
          <p:nvPr/>
        </p:nvGrpSpPr>
        <p:grpSpPr>
          <a:xfrm>
            <a:off x="232200" y="987840"/>
            <a:ext cx="574200" cy="319680"/>
            <a:chOff x="232200" y="987840"/>
            <a:chExt cx="574200" cy="319680"/>
          </a:xfrm>
        </p:grpSpPr>
        <p:pic>
          <p:nvPicPr>
            <p:cNvPr id="1091" name="Picture 7_14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096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92" name="CustomShape 10"/>
            <p:cNvSpPr/>
            <p:nvPr/>
          </p:nvSpPr>
          <p:spPr>
            <a:xfrm>
              <a:off x="232200" y="989280"/>
              <a:ext cx="57420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093" name="Group 11"/>
          <p:cNvGrpSpPr/>
          <p:nvPr/>
        </p:nvGrpSpPr>
        <p:grpSpPr>
          <a:xfrm>
            <a:off x="7559640" y="1969200"/>
            <a:ext cx="2949480" cy="3081240"/>
            <a:chOff x="7559640" y="1969200"/>
            <a:chExt cx="2949480" cy="3081240"/>
          </a:xfrm>
        </p:grpSpPr>
        <p:sp>
          <p:nvSpPr>
            <p:cNvPr id="1094" name="CustomShape 12"/>
            <p:cNvSpPr/>
            <p:nvPr/>
          </p:nvSpPr>
          <p:spPr>
            <a:xfrm>
              <a:off x="8298720" y="2762640"/>
              <a:ext cx="2210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95" name="CustomShape 13"/>
            <p:cNvSpPr/>
            <p:nvPr/>
          </p:nvSpPr>
          <p:spPr>
            <a:xfrm>
              <a:off x="8262000" y="397836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96" name="CustomShape 14"/>
            <p:cNvSpPr/>
            <p:nvPr/>
          </p:nvSpPr>
          <p:spPr>
            <a:xfrm>
              <a:off x="8108640" y="4403880"/>
              <a:ext cx="2133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97" name="CustomShape 15"/>
            <p:cNvSpPr/>
            <p:nvPr/>
          </p:nvSpPr>
          <p:spPr>
            <a:xfrm>
              <a:off x="7788240" y="4041720"/>
              <a:ext cx="1329480" cy="10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8" name="CustomShape 16"/>
            <p:cNvSpPr/>
            <p:nvPr/>
          </p:nvSpPr>
          <p:spPr>
            <a:xfrm>
              <a:off x="7594200" y="1994760"/>
              <a:ext cx="2499120" cy="30391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9" name="CustomShape 17"/>
            <p:cNvSpPr/>
            <p:nvPr/>
          </p:nvSpPr>
          <p:spPr>
            <a:xfrm>
              <a:off x="8059320" y="4131720"/>
              <a:ext cx="1578600" cy="140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0" name="CustomShape 18"/>
            <p:cNvSpPr/>
            <p:nvPr/>
          </p:nvSpPr>
          <p:spPr>
            <a:xfrm>
              <a:off x="8078760" y="1969200"/>
              <a:ext cx="1869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01" name="CustomShape 19"/>
            <p:cNvSpPr/>
            <p:nvPr/>
          </p:nvSpPr>
          <p:spPr>
            <a:xfrm>
              <a:off x="8404560" y="2394720"/>
              <a:ext cx="1484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102" name="Рисунок 446_14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1280" cy="81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03" name="CustomShape 20"/>
            <p:cNvSpPr/>
            <p:nvPr/>
          </p:nvSpPr>
          <p:spPr>
            <a:xfrm>
              <a:off x="7779240" y="4026240"/>
              <a:ext cx="1580760" cy="120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4" name="CustomShape 21"/>
            <p:cNvSpPr/>
            <p:nvPr/>
          </p:nvSpPr>
          <p:spPr>
            <a:xfrm>
              <a:off x="8013960" y="3650040"/>
              <a:ext cx="213696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05" name="CustomShape 22"/>
            <p:cNvSpPr/>
            <p:nvPr/>
          </p:nvSpPr>
          <p:spPr>
            <a:xfrm>
              <a:off x="8097480" y="4118040"/>
              <a:ext cx="1873440" cy="15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6" name="CustomShape 23"/>
            <p:cNvSpPr/>
            <p:nvPr/>
          </p:nvSpPr>
          <p:spPr>
            <a:xfrm>
              <a:off x="7631280" y="3816720"/>
              <a:ext cx="360720" cy="14868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07" name="CustomShape 24"/>
            <p:cNvSpPr/>
            <p:nvPr/>
          </p:nvSpPr>
          <p:spPr>
            <a:xfrm>
              <a:off x="7629480" y="4078080"/>
              <a:ext cx="598680" cy="9324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08" name="CustomShape 25"/>
            <p:cNvSpPr/>
            <p:nvPr/>
          </p:nvSpPr>
          <p:spPr>
            <a:xfrm>
              <a:off x="7629480" y="4241880"/>
              <a:ext cx="609120" cy="918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09" name="CustomShape 26"/>
            <p:cNvSpPr/>
            <p:nvPr/>
          </p:nvSpPr>
          <p:spPr>
            <a:xfrm>
              <a:off x="8191800" y="4156920"/>
              <a:ext cx="17697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10" name="CustomShape 27"/>
            <p:cNvSpPr/>
            <p:nvPr/>
          </p:nvSpPr>
          <p:spPr>
            <a:xfrm>
              <a:off x="7898760" y="3282480"/>
              <a:ext cx="21160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11" name="CustomShape 28"/>
            <p:cNvSpPr/>
            <p:nvPr/>
          </p:nvSpPr>
          <p:spPr>
            <a:xfrm>
              <a:off x="7598160" y="3271320"/>
              <a:ext cx="39924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12" name="CustomShape 29"/>
            <p:cNvSpPr/>
            <p:nvPr/>
          </p:nvSpPr>
          <p:spPr>
            <a:xfrm>
              <a:off x="7610760" y="3500640"/>
              <a:ext cx="38664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13" name="CustomShape 30"/>
            <p:cNvSpPr/>
            <p:nvPr/>
          </p:nvSpPr>
          <p:spPr>
            <a:xfrm>
              <a:off x="7989120" y="3491280"/>
              <a:ext cx="179928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14" name="CustomShape 31"/>
            <p:cNvSpPr/>
            <p:nvPr/>
          </p:nvSpPr>
          <p:spPr>
            <a:xfrm>
              <a:off x="7559640" y="4656240"/>
              <a:ext cx="67464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15" name="CustomShape 32"/>
            <p:cNvSpPr/>
            <p:nvPr/>
          </p:nvSpPr>
          <p:spPr>
            <a:xfrm>
              <a:off x="7758360" y="4520160"/>
              <a:ext cx="249120" cy="892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16" name="CustomShape 33"/>
            <p:cNvSpPr/>
            <p:nvPr/>
          </p:nvSpPr>
          <p:spPr>
            <a:xfrm>
              <a:off x="8121600" y="4375800"/>
              <a:ext cx="208980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17" name="CustomShape 34"/>
            <p:cNvSpPr/>
            <p:nvPr/>
          </p:nvSpPr>
          <p:spPr>
            <a:xfrm>
              <a:off x="8037360" y="475596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18" name="CustomShape 35"/>
            <p:cNvSpPr/>
            <p:nvPr/>
          </p:nvSpPr>
          <p:spPr>
            <a:xfrm>
              <a:off x="8443080" y="274680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119" name="Рисунок 470_15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4720" cy="20376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0" name="" descr=""/>
          <p:cNvPicPr/>
          <p:nvPr/>
        </p:nvPicPr>
        <p:blipFill>
          <a:blip r:embed="rId1"/>
          <a:stretch/>
        </p:blipFill>
        <p:spPr>
          <a:xfrm>
            <a:off x="0" y="2880"/>
            <a:ext cx="10079280" cy="5669640"/>
          </a:xfrm>
          <a:prstGeom prst="rect">
            <a:avLst/>
          </a:prstGeom>
          <a:ln w="0">
            <a:noFill/>
          </a:ln>
        </p:spPr>
      </p:pic>
      <p:sp>
        <p:nvSpPr>
          <p:cNvPr id="1121" name="CustomShape 1"/>
          <p:cNvSpPr/>
          <p:nvPr/>
        </p:nvSpPr>
        <p:spPr>
          <a:xfrm>
            <a:off x="-10800" y="2880"/>
            <a:ext cx="10104840" cy="70524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СЛАНЦЕВСКОГО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20.09.2023)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122" name="CustomShape 2"/>
          <p:cNvSpPr/>
          <p:nvPr/>
        </p:nvSpPr>
        <p:spPr>
          <a:xfrm>
            <a:off x="3039480" y="2340000"/>
            <a:ext cx="56052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Сланцы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123" name="CustomShape 3"/>
          <p:cNvSpPr/>
          <p:nvPr/>
        </p:nvSpPr>
        <p:spPr>
          <a:xfrm>
            <a:off x="8399880" y="5032080"/>
            <a:ext cx="166356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19.09.2023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1124" name="Group 4"/>
          <p:cNvGrpSpPr/>
          <p:nvPr/>
        </p:nvGrpSpPr>
        <p:grpSpPr>
          <a:xfrm>
            <a:off x="798840" y="1000440"/>
            <a:ext cx="574200" cy="299520"/>
            <a:chOff x="798840" y="1000440"/>
            <a:chExt cx="574200" cy="299520"/>
          </a:xfrm>
        </p:grpSpPr>
        <p:pic>
          <p:nvPicPr>
            <p:cNvPr id="1125" name="Picture 10_10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4200" cy="275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26" name="CustomShape 5"/>
            <p:cNvSpPr/>
            <p:nvPr/>
          </p:nvSpPr>
          <p:spPr>
            <a:xfrm>
              <a:off x="798840" y="1000440"/>
              <a:ext cx="57420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18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127" name="CustomShape 6"/>
          <p:cNvSpPr/>
          <p:nvPr/>
        </p:nvSpPr>
        <p:spPr>
          <a:xfrm>
            <a:off x="232200" y="1494360"/>
            <a:ext cx="1144440" cy="1681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10697/42791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128" name="CustomShape 7"/>
          <p:cNvSpPr/>
          <p:nvPr/>
        </p:nvSpPr>
        <p:spPr>
          <a:xfrm>
            <a:off x="232200" y="1281600"/>
            <a:ext cx="880560" cy="183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677,7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204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129" name="CustomShape 8"/>
          <p:cNvSpPr/>
          <p:nvPr/>
        </p:nvSpPr>
        <p:spPr>
          <a:xfrm>
            <a:off x="1141560" y="1281600"/>
            <a:ext cx="234720" cy="1900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130" name="Group 9"/>
          <p:cNvGrpSpPr/>
          <p:nvPr/>
        </p:nvGrpSpPr>
        <p:grpSpPr>
          <a:xfrm>
            <a:off x="232200" y="987840"/>
            <a:ext cx="574200" cy="319680"/>
            <a:chOff x="232200" y="987840"/>
            <a:chExt cx="574200" cy="319680"/>
          </a:xfrm>
        </p:grpSpPr>
        <p:pic>
          <p:nvPicPr>
            <p:cNvPr id="1131" name="Picture 7_15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096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32" name="CustomShape 10"/>
            <p:cNvSpPr/>
            <p:nvPr/>
          </p:nvSpPr>
          <p:spPr>
            <a:xfrm>
              <a:off x="232200" y="989280"/>
              <a:ext cx="57420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133" name="Group 11"/>
          <p:cNvGrpSpPr/>
          <p:nvPr/>
        </p:nvGrpSpPr>
        <p:grpSpPr>
          <a:xfrm>
            <a:off x="7559640" y="1969200"/>
            <a:ext cx="2949480" cy="3081240"/>
            <a:chOff x="7559640" y="1969200"/>
            <a:chExt cx="2949480" cy="3081240"/>
          </a:xfrm>
        </p:grpSpPr>
        <p:sp>
          <p:nvSpPr>
            <p:cNvPr id="1134" name="CustomShape 12"/>
            <p:cNvSpPr/>
            <p:nvPr/>
          </p:nvSpPr>
          <p:spPr>
            <a:xfrm>
              <a:off x="8298720" y="2762640"/>
              <a:ext cx="2210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35" name="CustomShape 13"/>
            <p:cNvSpPr/>
            <p:nvPr/>
          </p:nvSpPr>
          <p:spPr>
            <a:xfrm>
              <a:off x="8262000" y="397836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36" name="CustomShape 14"/>
            <p:cNvSpPr/>
            <p:nvPr/>
          </p:nvSpPr>
          <p:spPr>
            <a:xfrm>
              <a:off x="8108640" y="4403880"/>
              <a:ext cx="2133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37" name="CustomShape 15"/>
            <p:cNvSpPr/>
            <p:nvPr/>
          </p:nvSpPr>
          <p:spPr>
            <a:xfrm>
              <a:off x="7788240" y="4041720"/>
              <a:ext cx="1329480" cy="10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8" name="CustomShape 16"/>
            <p:cNvSpPr/>
            <p:nvPr/>
          </p:nvSpPr>
          <p:spPr>
            <a:xfrm>
              <a:off x="7594200" y="1994760"/>
              <a:ext cx="2499120" cy="30391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9" name="CustomShape 17"/>
            <p:cNvSpPr/>
            <p:nvPr/>
          </p:nvSpPr>
          <p:spPr>
            <a:xfrm>
              <a:off x="8059320" y="4131720"/>
              <a:ext cx="1578600" cy="140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0" name="CustomShape 18"/>
            <p:cNvSpPr/>
            <p:nvPr/>
          </p:nvSpPr>
          <p:spPr>
            <a:xfrm>
              <a:off x="8078760" y="1969200"/>
              <a:ext cx="1869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41" name="CustomShape 19"/>
            <p:cNvSpPr/>
            <p:nvPr/>
          </p:nvSpPr>
          <p:spPr>
            <a:xfrm>
              <a:off x="8404560" y="2394720"/>
              <a:ext cx="1484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142" name="Рисунок 446_15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1280" cy="81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43" name="CustomShape 20"/>
            <p:cNvSpPr/>
            <p:nvPr/>
          </p:nvSpPr>
          <p:spPr>
            <a:xfrm>
              <a:off x="7779240" y="4026240"/>
              <a:ext cx="1580760" cy="120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4" name="CustomShape 21"/>
            <p:cNvSpPr/>
            <p:nvPr/>
          </p:nvSpPr>
          <p:spPr>
            <a:xfrm>
              <a:off x="8013960" y="3650040"/>
              <a:ext cx="213696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45" name="CustomShape 22"/>
            <p:cNvSpPr/>
            <p:nvPr/>
          </p:nvSpPr>
          <p:spPr>
            <a:xfrm>
              <a:off x="8097480" y="4118040"/>
              <a:ext cx="1873440" cy="15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6" name="CustomShape 23"/>
            <p:cNvSpPr/>
            <p:nvPr/>
          </p:nvSpPr>
          <p:spPr>
            <a:xfrm>
              <a:off x="7631280" y="3816720"/>
              <a:ext cx="360720" cy="14868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47" name="CustomShape 24"/>
            <p:cNvSpPr/>
            <p:nvPr/>
          </p:nvSpPr>
          <p:spPr>
            <a:xfrm>
              <a:off x="7629480" y="4078080"/>
              <a:ext cx="598680" cy="9324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48" name="CustomShape 25"/>
            <p:cNvSpPr/>
            <p:nvPr/>
          </p:nvSpPr>
          <p:spPr>
            <a:xfrm>
              <a:off x="7629480" y="4241880"/>
              <a:ext cx="609120" cy="918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49" name="CustomShape 26"/>
            <p:cNvSpPr/>
            <p:nvPr/>
          </p:nvSpPr>
          <p:spPr>
            <a:xfrm>
              <a:off x="8191800" y="4156920"/>
              <a:ext cx="17697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50" name="CustomShape 27"/>
            <p:cNvSpPr/>
            <p:nvPr/>
          </p:nvSpPr>
          <p:spPr>
            <a:xfrm>
              <a:off x="7898760" y="3282480"/>
              <a:ext cx="21160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51" name="CustomShape 28"/>
            <p:cNvSpPr/>
            <p:nvPr/>
          </p:nvSpPr>
          <p:spPr>
            <a:xfrm>
              <a:off x="7598160" y="3271320"/>
              <a:ext cx="39924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52" name="CustomShape 29"/>
            <p:cNvSpPr/>
            <p:nvPr/>
          </p:nvSpPr>
          <p:spPr>
            <a:xfrm>
              <a:off x="7610760" y="3500640"/>
              <a:ext cx="38664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53" name="CustomShape 30"/>
            <p:cNvSpPr/>
            <p:nvPr/>
          </p:nvSpPr>
          <p:spPr>
            <a:xfrm>
              <a:off x="7989120" y="3491280"/>
              <a:ext cx="179928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54" name="CustomShape 31"/>
            <p:cNvSpPr/>
            <p:nvPr/>
          </p:nvSpPr>
          <p:spPr>
            <a:xfrm>
              <a:off x="7559640" y="4656240"/>
              <a:ext cx="67464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55" name="CustomShape 32"/>
            <p:cNvSpPr/>
            <p:nvPr/>
          </p:nvSpPr>
          <p:spPr>
            <a:xfrm>
              <a:off x="7758360" y="4520160"/>
              <a:ext cx="249120" cy="892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56" name="CustomShape 33"/>
            <p:cNvSpPr/>
            <p:nvPr/>
          </p:nvSpPr>
          <p:spPr>
            <a:xfrm>
              <a:off x="8121600" y="4375800"/>
              <a:ext cx="208980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57" name="CustomShape 34"/>
            <p:cNvSpPr/>
            <p:nvPr/>
          </p:nvSpPr>
          <p:spPr>
            <a:xfrm>
              <a:off x="8037360" y="475596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58" name="CustomShape 35"/>
            <p:cNvSpPr/>
            <p:nvPr/>
          </p:nvSpPr>
          <p:spPr>
            <a:xfrm>
              <a:off x="8443080" y="274680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159" name="Рисунок 470_16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4720" cy="20376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93320" cy="5669640"/>
          </a:xfrm>
          <a:prstGeom prst="rect">
            <a:avLst/>
          </a:prstGeom>
          <a:ln w="0">
            <a:noFill/>
          </a:ln>
        </p:spPr>
      </p:pic>
      <p:sp>
        <p:nvSpPr>
          <p:cNvPr id="1161" name="CustomShape 1"/>
          <p:cNvSpPr/>
          <p:nvPr/>
        </p:nvSpPr>
        <p:spPr>
          <a:xfrm>
            <a:off x="-10800" y="2880"/>
            <a:ext cx="10104840" cy="70524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ТИХВИНСКОГО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20.09.2023)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162" name="Line 2"/>
          <p:cNvSpPr/>
          <p:nvPr/>
        </p:nvSpPr>
        <p:spPr>
          <a:xfrm>
            <a:off x="8600760" y="3626640"/>
            <a:ext cx="1511640" cy="124920"/>
          </a:xfrm>
          <a:prstGeom prst="line">
            <a:avLst/>
          </a:prstGeom>
          <a:ln w="19080">
            <a:solidFill>
              <a:srgbClr val="181df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63" name="CustomShape 3"/>
          <p:cNvSpPr/>
          <p:nvPr/>
        </p:nvSpPr>
        <p:spPr>
          <a:xfrm>
            <a:off x="8109720" y="5063760"/>
            <a:ext cx="1387080" cy="1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4" name="CustomShape 4"/>
          <p:cNvSpPr/>
          <p:nvPr/>
        </p:nvSpPr>
        <p:spPr>
          <a:xfrm>
            <a:off x="4536000" y="3582000"/>
            <a:ext cx="50400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Тихвин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165" name="CustomShape 5"/>
          <p:cNvSpPr/>
          <p:nvPr/>
        </p:nvSpPr>
        <p:spPr>
          <a:xfrm>
            <a:off x="8399880" y="5032080"/>
            <a:ext cx="166356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19.09.2023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1166" name="Group 6"/>
          <p:cNvGrpSpPr/>
          <p:nvPr/>
        </p:nvGrpSpPr>
        <p:grpSpPr>
          <a:xfrm>
            <a:off x="798840" y="1000440"/>
            <a:ext cx="574200" cy="299520"/>
            <a:chOff x="798840" y="1000440"/>
            <a:chExt cx="574200" cy="299520"/>
          </a:xfrm>
        </p:grpSpPr>
        <p:pic>
          <p:nvPicPr>
            <p:cNvPr id="1167" name="Picture 12_0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4200" cy="275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68" name="CustomShape 7"/>
            <p:cNvSpPr/>
            <p:nvPr/>
          </p:nvSpPr>
          <p:spPr>
            <a:xfrm>
              <a:off x="798840" y="1000440"/>
              <a:ext cx="57420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18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169" name="CustomShape 8"/>
          <p:cNvSpPr/>
          <p:nvPr/>
        </p:nvSpPr>
        <p:spPr>
          <a:xfrm>
            <a:off x="232200" y="1494360"/>
            <a:ext cx="1144440" cy="1681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17476/69905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170" name="CustomShape 9"/>
          <p:cNvSpPr/>
          <p:nvPr/>
        </p:nvSpPr>
        <p:spPr>
          <a:xfrm>
            <a:off x="232200" y="1281600"/>
            <a:ext cx="880560" cy="183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1238,7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394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171" name="CustomShape 10"/>
          <p:cNvSpPr/>
          <p:nvPr/>
        </p:nvSpPr>
        <p:spPr>
          <a:xfrm>
            <a:off x="1141560" y="1281600"/>
            <a:ext cx="234720" cy="1900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172" name="Group 11"/>
          <p:cNvGrpSpPr/>
          <p:nvPr/>
        </p:nvGrpSpPr>
        <p:grpSpPr>
          <a:xfrm>
            <a:off x="232200" y="987840"/>
            <a:ext cx="574200" cy="319680"/>
            <a:chOff x="232200" y="987840"/>
            <a:chExt cx="574200" cy="319680"/>
          </a:xfrm>
        </p:grpSpPr>
        <p:pic>
          <p:nvPicPr>
            <p:cNvPr id="1173" name="Picture 7_17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096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74" name="CustomShape 12"/>
            <p:cNvSpPr/>
            <p:nvPr/>
          </p:nvSpPr>
          <p:spPr>
            <a:xfrm>
              <a:off x="232200" y="989280"/>
              <a:ext cx="57420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175" name="Group 13"/>
          <p:cNvGrpSpPr/>
          <p:nvPr/>
        </p:nvGrpSpPr>
        <p:grpSpPr>
          <a:xfrm>
            <a:off x="7559640" y="1969200"/>
            <a:ext cx="2949480" cy="3081240"/>
            <a:chOff x="7559640" y="1969200"/>
            <a:chExt cx="2949480" cy="3081240"/>
          </a:xfrm>
        </p:grpSpPr>
        <p:sp>
          <p:nvSpPr>
            <p:cNvPr id="1176" name="CustomShape 14"/>
            <p:cNvSpPr/>
            <p:nvPr/>
          </p:nvSpPr>
          <p:spPr>
            <a:xfrm>
              <a:off x="8298720" y="2762640"/>
              <a:ext cx="2210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77" name="CustomShape 15"/>
            <p:cNvSpPr/>
            <p:nvPr/>
          </p:nvSpPr>
          <p:spPr>
            <a:xfrm>
              <a:off x="8262000" y="397836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78" name="CustomShape 16"/>
            <p:cNvSpPr/>
            <p:nvPr/>
          </p:nvSpPr>
          <p:spPr>
            <a:xfrm>
              <a:off x="8108640" y="4403880"/>
              <a:ext cx="2133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79" name="CustomShape 17"/>
            <p:cNvSpPr/>
            <p:nvPr/>
          </p:nvSpPr>
          <p:spPr>
            <a:xfrm>
              <a:off x="7788240" y="4041720"/>
              <a:ext cx="1329480" cy="10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0" name="CustomShape 18"/>
            <p:cNvSpPr/>
            <p:nvPr/>
          </p:nvSpPr>
          <p:spPr>
            <a:xfrm>
              <a:off x="7594200" y="1994760"/>
              <a:ext cx="2499120" cy="30391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1" name="CustomShape 19"/>
            <p:cNvSpPr/>
            <p:nvPr/>
          </p:nvSpPr>
          <p:spPr>
            <a:xfrm>
              <a:off x="8059320" y="4131720"/>
              <a:ext cx="1578600" cy="140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2" name="CustomShape 20"/>
            <p:cNvSpPr/>
            <p:nvPr/>
          </p:nvSpPr>
          <p:spPr>
            <a:xfrm>
              <a:off x="8078760" y="1969200"/>
              <a:ext cx="1869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83" name="CustomShape 21"/>
            <p:cNvSpPr/>
            <p:nvPr/>
          </p:nvSpPr>
          <p:spPr>
            <a:xfrm>
              <a:off x="8404560" y="2394720"/>
              <a:ext cx="1484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184" name="Рисунок 446_16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1280" cy="81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85" name="CustomShape 22"/>
            <p:cNvSpPr/>
            <p:nvPr/>
          </p:nvSpPr>
          <p:spPr>
            <a:xfrm>
              <a:off x="7779240" y="4026240"/>
              <a:ext cx="1580760" cy="120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6" name="CustomShape 23"/>
            <p:cNvSpPr/>
            <p:nvPr/>
          </p:nvSpPr>
          <p:spPr>
            <a:xfrm>
              <a:off x="8013960" y="3650040"/>
              <a:ext cx="213696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87" name="CustomShape 24"/>
            <p:cNvSpPr/>
            <p:nvPr/>
          </p:nvSpPr>
          <p:spPr>
            <a:xfrm>
              <a:off x="8097480" y="4118040"/>
              <a:ext cx="1873440" cy="15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8" name="CustomShape 25"/>
            <p:cNvSpPr/>
            <p:nvPr/>
          </p:nvSpPr>
          <p:spPr>
            <a:xfrm>
              <a:off x="7631280" y="3816720"/>
              <a:ext cx="360720" cy="14868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89" name="CustomShape 26"/>
            <p:cNvSpPr/>
            <p:nvPr/>
          </p:nvSpPr>
          <p:spPr>
            <a:xfrm>
              <a:off x="7629480" y="4078080"/>
              <a:ext cx="598680" cy="9324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90" name="CustomShape 27"/>
            <p:cNvSpPr/>
            <p:nvPr/>
          </p:nvSpPr>
          <p:spPr>
            <a:xfrm>
              <a:off x="7629480" y="4241880"/>
              <a:ext cx="609120" cy="918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91" name="CustomShape 28"/>
            <p:cNvSpPr/>
            <p:nvPr/>
          </p:nvSpPr>
          <p:spPr>
            <a:xfrm>
              <a:off x="8191800" y="4156920"/>
              <a:ext cx="17697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92" name="CustomShape 29"/>
            <p:cNvSpPr/>
            <p:nvPr/>
          </p:nvSpPr>
          <p:spPr>
            <a:xfrm>
              <a:off x="7898760" y="3282480"/>
              <a:ext cx="21160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93" name="CustomShape 30"/>
            <p:cNvSpPr/>
            <p:nvPr/>
          </p:nvSpPr>
          <p:spPr>
            <a:xfrm>
              <a:off x="7598160" y="3271320"/>
              <a:ext cx="39924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94" name="CustomShape 31"/>
            <p:cNvSpPr/>
            <p:nvPr/>
          </p:nvSpPr>
          <p:spPr>
            <a:xfrm>
              <a:off x="7610760" y="3500640"/>
              <a:ext cx="38664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95" name="CustomShape 32"/>
            <p:cNvSpPr/>
            <p:nvPr/>
          </p:nvSpPr>
          <p:spPr>
            <a:xfrm>
              <a:off x="7989120" y="3491280"/>
              <a:ext cx="179928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96" name="CustomShape 33"/>
            <p:cNvSpPr/>
            <p:nvPr/>
          </p:nvSpPr>
          <p:spPr>
            <a:xfrm>
              <a:off x="7559640" y="4656240"/>
              <a:ext cx="67464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97" name="CustomShape 34"/>
            <p:cNvSpPr/>
            <p:nvPr/>
          </p:nvSpPr>
          <p:spPr>
            <a:xfrm>
              <a:off x="7758360" y="4520160"/>
              <a:ext cx="249120" cy="892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98" name="CustomShape 35"/>
            <p:cNvSpPr/>
            <p:nvPr/>
          </p:nvSpPr>
          <p:spPr>
            <a:xfrm>
              <a:off x="8121600" y="4375800"/>
              <a:ext cx="208980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99" name="CustomShape 36"/>
            <p:cNvSpPr/>
            <p:nvPr/>
          </p:nvSpPr>
          <p:spPr>
            <a:xfrm>
              <a:off x="8037360" y="475596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00" name="CustomShape 37"/>
            <p:cNvSpPr/>
            <p:nvPr/>
          </p:nvSpPr>
          <p:spPr>
            <a:xfrm>
              <a:off x="8443080" y="274680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201" name="Рисунок 470_17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4720" cy="20376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" descr=""/>
          <p:cNvPicPr/>
          <p:nvPr/>
        </p:nvPicPr>
        <p:blipFill>
          <a:blip r:embed="rId1"/>
          <a:stretch/>
        </p:blipFill>
        <p:spPr>
          <a:xfrm>
            <a:off x="0" y="540000"/>
            <a:ext cx="10079280" cy="513000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2" descr=""/>
          <p:cNvPicPr/>
          <p:nvPr/>
        </p:nvPicPr>
        <p:blipFill>
          <a:blip r:embed="rId2"/>
          <a:stretch/>
        </p:blipFill>
        <p:spPr>
          <a:xfrm>
            <a:off x="108360" y="243360"/>
            <a:ext cx="527400" cy="208440"/>
          </a:xfrm>
          <a:prstGeom prst="rect">
            <a:avLst/>
          </a:prstGeom>
          <a:ln w="0">
            <a:noFill/>
          </a:ln>
        </p:spPr>
      </p:pic>
      <p:sp>
        <p:nvSpPr>
          <p:cNvPr id="318" name="CustomShape 1"/>
          <p:cNvSpPr/>
          <p:nvPr/>
        </p:nvSpPr>
        <p:spPr>
          <a:xfrm>
            <a:off x="-10800" y="-21600"/>
            <a:ext cx="10085400" cy="70524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ЛЕНИНГРАДСКОЙ ОБЛАСТИ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20.09.2023) 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319" name="Picture 38" descr=""/>
          <p:cNvPicPr/>
          <p:nvPr/>
        </p:nvPicPr>
        <p:blipFill>
          <a:blip r:embed="rId3"/>
          <a:stretch/>
        </p:blipFill>
        <p:spPr>
          <a:xfrm>
            <a:off x="498240" y="2474640"/>
            <a:ext cx="1798920" cy="184680"/>
          </a:xfrm>
          <a:prstGeom prst="rect">
            <a:avLst/>
          </a:prstGeom>
          <a:ln w="0">
            <a:noFill/>
          </a:ln>
        </p:spPr>
      </p:pic>
      <p:sp>
        <p:nvSpPr>
          <p:cNvPr id="320" name="CustomShape 2"/>
          <p:cNvSpPr/>
          <p:nvPr/>
        </p:nvSpPr>
        <p:spPr>
          <a:xfrm>
            <a:off x="712440" y="2401560"/>
            <a:ext cx="1800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Сосновоборский ГО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21" name="CustomShape 3"/>
          <p:cNvSpPr/>
          <p:nvPr/>
        </p:nvSpPr>
        <p:spPr>
          <a:xfrm>
            <a:off x="846720" y="2716920"/>
            <a:ext cx="934920" cy="1022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533,390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22" name="CustomShape 4"/>
          <p:cNvSpPr/>
          <p:nvPr/>
        </p:nvSpPr>
        <p:spPr>
          <a:xfrm>
            <a:off x="848160" y="2854080"/>
            <a:ext cx="942480" cy="10188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520/67720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23" name="Picture 43" descr=""/>
          <p:cNvPicPr/>
          <p:nvPr/>
        </p:nvPicPr>
        <p:blipFill>
          <a:blip r:embed="rId4"/>
          <a:stretch/>
        </p:blipFill>
        <p:spPr>
          <a:xfrm>
            <a:off x="896040" y="2991960"/>
            <a:ext cx="482760" cy="190080"/>
          </a:xfrm>
          <a:prstGeom prst="rect">
            <a:avLst/>
          </a:prstGeom>
          <a:ln w="0">
            <a:noFill/>
          </a:ln>
        </p:spPr>
      </p:pic>
      <p:sp>
        <p:nvSpPr>
          <p:cNvPr id="324" name="CustomShape 5"/>
          <p:cNvSpPr/>
          <p:nvPr/>
        </p:nvSpPr>
        <p:spPr>
          <a:xfrm>
            <a:off x="1040040" y="2921400"/>
            <a:ext cx="484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25" name="Picture 46" descr=""/>
          <p:cNvPicPr/>
          <p:nvPr/>
        </p:nvPicPr>
        <p:blipFill>
          <a:blip r:embed="rId5"/>
          <a:stretch/>
        </p:blipFill>
        <p:spPr>
          <a:xfrm>
            <a:off x="1270440" y="2991960"/>
            <a:ext cx="490680" cy="190080"/>
          </a:xfrm>
          <a:prstGeom prst="rect">
            <a:avLst/>
          </a:prstGeom>
          <a:ln w="0">
            <a:noFill/>
          </a:ln>
        </p:spPr>
      </p:pic>
      <p:sp>
        <p:nvSpPr>
          <p:cNvPr id="326" name="CustomShape 6"/>
          <p:cNvSpPr/>
          <p:nvPr/>
        </p:nvSpPr>
        <p:spPr>
          <a:xfrm>
            <a:off x="1456560" y="299340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23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27" name="CustomShape 7"/>
          <p:cNvSpPr/>
          <p:nvPr/>
        </p:nvSpPr>
        <p:spPr>
          <a:xfrm>
            <a:off x="1658160" y="2719440"/>
            <a:ext cx="246600" cy="100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28" name="Picture 51" descr=""/>
          <p:cNvPicPr/>
          <p:nvPr/>
        </p:nvPicPr>
        <p:blipFill>
          <a:blip r:embed="rId6"/>
          <a:stretch/>
        </p:blipFill>
        <p:spPr>
          <a:xfrm>
            <a:off x="5535000" y="2432880"/>
            <a:ext cx="1802160" cy="184680"/>
          </a:xfrm>
          <a:prstGeom prst="rect">
            <a:avLst/>
          </a:prstGeom>
          <a:ln w="0">
            <a:noFill/>
          </a:ln>
        </p:spPr>
      </p:pic>
      <p:sp>
        <p:nvSpPr>
          <p:cNvPr id="329" name="CustomShape 8"/>
          <p:cNvSpPr/>
          <p:nvPr/>
        </p:nvSpPr>
        <p:spPr>
          <a:xfrm>
            <a:off x="5778000" y="2661120"/>
            <a:ext cx="933480" cy="1018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544,4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649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30" name="CustomShape 9"/>
          <p:cNvSpPr/>
          <p:nvPr/>
        </p:nvSpPr>
        <p:spPr>
          <a:xfrm>
            <a:off x="5781240" y="2797200"/>
            <a:ext cx="941040" cy="10188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22543/90174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31" name="Picture 56" descr=""/>
          <p:cNvPicPr/>
          <p:nvPr/>
        </p:nvPicPr>
        <p:blipFill>
          <a:blip r:embed="rId7"/>
          <a:stretch/>
        </p:blipFill>
        <p:spPr>
          <a:xfrm>
            <a:off x="5826240" y="2937240"/>
            <a:ext cx="489600" cy="189000"/>
          </a:xfrm>
          <a:prstGeom prst="rect">
            <a:avLst/>
          </a:prstGeom>
          <a:ln w="0">
            <a:noFill/>
          </a:ln>
        </p:spPr>
      </p:pic>
      <p:sp>
        <p:nvSpPr>
          <p:cNvPr id="332" name="CustomShape 10"/>
          <p:cNvSpPr/>
          <p:nvPr/>
        </p:nvSpPr>
        <p:spPr>
          <a:xfrm>
            <a:off x="6046200" y="297324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33" name="Picture 59" descr=""/>
          <p:cNvPicPr/>
          <p:nvPr/>
        </p:nvPicPr>
        <p:blipFill>
          <a:blip r:embed="rId8"/>
          <a:stretch/>
        </p:blipFill>
        <p:spPr>
          <a:xfrm>
            <a:off x="6207480" y="2937240"/>
            <a:ext cx="482400" cy="189000"/>
          </a:xfrm>
          <a:prstGeom prst="rect">
            <a:avLst/>
          </a:prstGeom>
          <a:ln w="0">
            <a:noFill/>
          </a:ln>
        </p:spPr>
      </p:pic>
      <p:sp>
        <p:nvSpPr>
          <p:cNvPr id="334" name="CustomShape 11"/>
          <p:cNvSpPr/>
          <p:nvPr/>
        </p:nvSpPr>
        <p:spPr>
          <a:xfrm>
            <a:off x="6388200" y="297324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35" name="CustomShape 12"/>
          <p:cNvSpPr/>
          <p:nvPr/>
        </p:nvSpPr>
        <p:spPr>
          <a:xfrm>
            <a:off x="6589800" y="2663280"/>
            <a:ext cx="211680" cy="1018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36" name="Picture 67" descr=""/>
          <p:cNvPicPr/>
          <p:nvPr/>
        </p:nvPicPr>
        <p:blipFill>
          <a:blip r:embed="rId9"/>
          <a:stretch/>
        </p:blipFill>
        <p:spPr>
          <a:xfrm>
            <a:off x="918000" y="1770120"/>
            <a:ext cx="1674000" cy="184680"/>
          </a:xfrm>
          <a:prstGeom prst="rect">
            <a:avLst/>
          </a:prstGeom>
          <a:ln w="0">
            <a:noFill/>
          </a:ln>
        </p:spPr>
      </p:pic>
      <p:sp>
        <p:nvSpPr>
          <p:cNvPr id="337" name="CustomShape 13"/>
          <p:cNvSpPr/>
          <p:nvPr/>
        </p:nvSpPr>
        <p:spPr>
          <a:xfrm>
            <a:off x="1171440" y="1698120"/>
            <a:ext cx="16736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Выборгский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38" name="CustomShape 14"/>
          <p:cNvSpPr/>
          <p:nvPr/>
        </p:nvSpPr>
        <p:spPr>
          <a:xfrm>
            <a:off x="1271160" y="2014920"/>
            <a:ext cx="972000" cy="1018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3556,4/1374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39" name="CustomShape 15"/>
          <p:cNvSpPr/>
          <p:nvPr/>
        </p:nvSpPr>
        <p:spPr>
          <a:xfrm>
            <a:off x="1272240" y="2151000"/>
            <a:ext cx="942840" cy="10188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50309/171239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40" name="Picture 72" descr=""/>
          <p:cNvPicPr/>
          <p:nvPr/>
        </p:nvPicPr>
        <p:blipFill>
          <a:blip r:embed="rId10"/>
          <a:stretch/>
        </p:blipFill>
        <p:spPr>
          <a:xfrm>
            <a:off x="1325160" y="2288520"/>
            <a:ext cx="481680" cy="189000"/>
          </a:xfrm>
          <a:prstGeom prst="rect">
            <a:avLst/>
          </a:prstGeom>
          <a:ln w="0">
            <a:noFill/>
          </a:ln>
        </p:spPr>
      </p:pic>
      <p:sp>
        <p:nvSpPr>
          <p:cNvPr id="341" name="CustomShape 16"/>
          <p:cNvSpPr/>
          <p:nvPr/>
        </p:nvSpPr>
        <p:spPr>
          <a:xfrm>
            <a:off x="1537560" y="230976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42" name="Picture 75" descr=""/>
          <p:cNvPicPr/>
          <p:nvPr/>
        </p:nvPicPr>
        <p:blipFill>
          <a:blip r:embed="rId11"/>
          <a:stretch/>
        </p:blipFill>
        <p:spPr>
          <a:xfrm>
            <a:off x="1698480" y="2291400"/>
            <a:ext cx="483120" cy="189000"/>
          </a:xfrm>
          <a:prstGeom prst="rect">
            <a:avLst/>
          </a:prstGeom>
          <a:ln w="0">
            <a:noFill/>
          </a:ln>
        </p:spPr>
      </p:pic>
      <p:sp>
        <p:nvSpPr>
          <p:cNvPr id="343" name="CustomShape 17"/>
          <p:cNvSpPr/>
          <p:nvPr/>
        </p:nvSpPr>
        <p:spPr>
          <a:xfrm>
            <a:off x="1698480" y="2218320"/>
            <a:ext cx="484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23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44" name="CustomShape 18"/>
          <p:cNvSpPr/>
          <p:nvPr/>
        </p:nvSpPr>
        <p:spPr>
          <a:xfrm>
            <a:off x="2264040" y="2017080"/>
            <a:ext cx="271440" cy="1011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45" name="Picture 80" descr=""/>
          <p:cNvPicPr/>
          <p:nvPr/>
        </p:nvPicPr>
        <p:blipFill>
          <a:blip r:embed="rId12"/>
          <a:stretch/>
        </p:blipFill>
        <p:spPr>
          <a:xfrm>
            <a:off x="5506200" y="1105200"/>
            <a:ext cx="1800720" cy="185400"/>
          </a:xfrm>
          <a:prstGeom prst="rect">
            <a:avLst/>
          </a:prstGeom>
          <a:ln w="0">
            <a:noFill/>
          </a:ln>
        </p:spPr>
      </p:pic>
      <p:sp>
        <p:nvSpPr>
          <p:cNvPr id="346" name="CustomShape 19"/>
          <p:cNvSpPr/>
          <p:nvPr/>
        </p:nvSpPr>
        <p:spPr>
          <a:xfrm>
            <a:off x="5859720" y="1349640"/>
            <a:ext cx="931680" cy="1018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1491,1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357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47" name="CustomShape 20"/>
          <p:cNvSpPr/>
          <p:nvPr/>
        </p:nvSpPr>
        <p:spPr>
          <a:xfrm>
            <a:off x="5860800" y="1485720"/>
            <a:ext cx="939600" cy="10188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7229/28916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48" name="Picture 85" descr=""/>
          <p:cNvPicPr/>
          <p:nvPr/>
        </p:nvPicPr>
        <p:blipFill>
          <a:blip r:embed="rId13"/>
          <a:stretch/>
        </p:blipFill>
        <p:spPr>
          <a:xfrm>
            <a:off x="5934240" y="1623600"/>
            <a:ext cx="481320" cy="188640"/>
          </a:xfrm>
          <a:prstGeom prst="rect">
            <a:avLst/>
          </a:prstGeom>
          <a:ln w="0">
            <a:noFill/>
          </a:ln>
        </p:spPr>
      </p:pic>
      <p:sp>
        <p:nvSpPr>
          <p:cNvPr id="349" name="CustomShape 21"/>
          <p:cNvSpPr/>
          <p:nvPr/>
        </p:nvSpPr>
        <p:spPr>
          <a:xfrm>
            <a:off x="6076800" y="1554120"/>
            <a:ext cx="4824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50" name="Picture 88" descr=""/>
          <p:cNvPicPr/>
          <p:nvPr/>
        </p:nvPicPr>
        <p:blipFill>
          <a:blip r:embed="rId14"/>
          <a:stretch/>
        </p:blipFill>
        <p:spPr>
          <a:xfrm>
            <a:off x="6283440" y="1623600"/>
            <a:ext cx="481320" cy="190080"/>
          </a:xfrm>
          <a:prstGeom prst="rect">
            <a:avLst/>
          </a:prstGeom>
          <a:ln w="0">
            <a:noFill/>
          </a:ln>
        </p:spPr>
      </p:pic>
      <p:sp>
        <p:nvSpPr>
          <p:cNvPr id="351" name="CustomShape 22"/>
          <p:cNvSpPr/>
          <p:nvPr/>
        </p:nvSpPr>
        <p:spPr>
          <a:xfrm>
            <a:off x="6283800" y="1553040"/>
            <a:ext cx="4824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52" name="CustomShape 23"/>
          <p:cNvSpPr/>
          <p:nvPr/>
        </p:nvSpPr>
        <p:spPr>
          <a:xfrm>
            <a:off x="6669360" y="1351800"/>
            <a:ext cx="340200" cy="1011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53" name="Picture 93" descr=""/>
          <p:cNvPicPr/>
          <p:nvPr/>
        </p:nvPicPr>
        <p:blipFill>
          <a:blip r:embed="rId15"/>
          <a:stretch/>
        </p:blipFill>
        <p:spPr>
          <a:xfrm>
            <a:off x="2372040" y="942480"/>
            <a:ext cx="1675440" cy="189000"/>
          </a:xfrm>
          <a:prstGeom prst="rect">
            <a:avLst/>
          </a:prstGeom>
          <a:ln w="0">
            <a:noFill/>
          </a:ln>
        </p:spPr>
      </p:pic>
      <p:sp>
        <p:nvSpPr>
          <p:cNvPr id="354" name="CustomShape 24"/>
          <p:cNvSpPr/>
          <p:nvPr/>
        </p:nvSpPr>
        <p:spPr>
          <a:xfrm>
            <a:off x="2553480" y="871560"/>
            <a:ext cx="1670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Приозерский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55" name="CustomShape 25"/>
          <p:cNvSpPr/>
          <p:nvPr/>
        </p:nvSpPr>
        <p:spPr>
          <a:xfrm>
            <a:off x="2726280" y="1187280"/>
            <a:ext cx="931680" cy="1018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1254,7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495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56" name="CustomShape 26"/>
          <p:cNvSpPr/>
          <p:nvPr/>
        </p:nvSpPr>
        <p:spPr>
          <a:xfrm>
            <a:off x="2726280" y="1323000"/>
            <a:ext cx="939600" cy="10188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5425/61702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57" name="Picture 98" descr=""/>
          <p:cNvPicPr/>
          <p:nvPr/>
        </p:nvPicPr>
        <p:blipFill>
          <a:blip r:embed="rId16"/>
          <a:stretch/>
        </p:blipFill>
        <p:spPr>
          <a:xfrm>
            <a:off x="2775960" y="1463040"/>
            <a:ext cx="481320" cy="189000"/>
          </a:xfrm>
          <a:prstGeom prst="rect">
            <a:avLst/>
          </a:prstGeom>
          <a:ln w="0">
            <a:noFill/>
          </a:ln>
        </p:spPr>
      </p:pic>
      <p:sp>
        <p:nvSpPr>
          <p:cNvPr id="358" name="CustomShape 27"/>
          <p:cNvSpPr/>
          <p:nvPr/>
        </p:nvSpPr>
        <p:spPr>
          <a:xfrm>
            <a:off x="2882520" y="1391400"/>
            <a:ext cx="4824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59" name="Picture 101" descr=""/>
          <p:cNvPicPr/>
          <p:nvPr/>
        </p:nvPicPr>
        <p:blipFill>
          <a:blip r:embed="rId17"/>
          <a:stretch/>
        </p:blipFill>
        <p:spPr>
          <a:xfrm>
            <a:off x="3149280" y="1463040"/>
            <a:ext cx="479880" cy="189000"/>
          </a:xfrm>
          <a:prstGeom prst="rect">
            <a:avLst/>
          </a:prstGeom>
          <a:ln w="0">
            <a:noFill/>
          </a:ln>
        </p:spPr>
      </p:pic>
      <p:sp>
        <p:nvSpPr>
          <p:cNvPr id="360" name="CustomShape 28"/>
          <p:cNvSpPr/>
          <p:nvPr/>
        </p:nvSpPr>
        <p:spPr>
          <a:xfrm>
            <a:off x="3149280" y="1391400"/>
            <a:ext cx="4824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23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61" name="CustomShape 29"/>
          <p:cNvSpPr/>
          <p:nvPr/>
        </p:nvSpPr>
        <p:spPr>
          <a:xfrm>
            <a:off x="3534840" y="1189440"/>
            <a:ext cx="306720" cy="1018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62" name="Picture 106" descr=""/>
          <p:cNvPicPr/>
          <p:nvPr/>
        </p:nvPicPr>
        <p:blipFill>
          <a:blip r:embed="rId18"/>
          <a:stretch/>
        </p:blipFill>
        <p:spPr>
          <a:xfrm>
            <a:off x="6982200" y="680400"/>
            <a:ext cx="1798920" cy="184680"/>
          </a:xfrm>
          <a:prstGeom prst="rect">
            <a:avLst/>
          </a:prstGeom>
          <a:ln w="0">
            <a:noFill/>
          </a:ln>
        </p:spPr>
      </p:pic>
      <p:sp>
        <p:nvSpPr>
          <p:cNvPr id="363" name="CustomShape 30"/>
          <p:cNvSpPr/>
          <p:nvPr/>
        </p:nvSpPr>
        <p:spPr>
          <a:xfrm>
            <a:off x="7331040" y="889920"/>
            <a:ext cx="936000" cy="1018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869,5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244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64" name="CustomShape 31"/>
          <p:cNvSpPr/>
          <p:nvPr/>
        </p:nvSpPr>
        <p:spPr>
          <a:xfrm>
            <a:off x="7332480" y="1026000"/>
            <a:ext cx="943920" cy="10188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365" name="Picture 111" descr=""/>
          <p:cNvPicPr/>
          <p:nvPr/>
        </p:nvPicPr>
        <p:blipFill>
          <a:blip r:embed="rId19"/>
          <a:stretch/>
        </p:blipFill>
        <p:spPr>
          <a:xfrm>
            <a:off x="7378920" y="1169280"/>
            <a:ext cx="482400" cy="182520"/>
          </a:xfrm>
          <a:prstGeom prst="rect">
            <a:avLst/>
          </a:prstGeom>
          <a:ln w="0">
            <a:noFill/>
          </a:ln>
        </p:spPr>
      </p:pic>
      <p:sp>
        <p:nvSpPr>
          <p:cNvPr id="366" name="CustomShape 32"/>
          <p:cNvSpPr/>
          <p:nvPr/>
        </p:nvSpPr>
        <p:spPr>
          <a:xfrm>
            <a:off x="7488360" y="1095480"/>
            <a:ext cx="4824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67" name="Picture 114" descr=""/>
          <p:cNvPicPr/>
          <p:nvPr/>
        </p:nvPicPr>
        <p:blipFill>
          <a:blip r:embed="rId20"/>
          <a:stretch/>
        </p:blipFill>
        <p:spPr>
          <a:xfrm>
            <a:off x="7755480" y="1162440"/>
            <a:ext cx="491400" cy="189000"/>
          </a:xfrm>
          <a:prstGeom prst="rect">
            <a:avLst/>
          </a:prstGeom>
          <a:ln w="0">
            <a:noFill/>
          </a:ln>
        </p:spPr>
      </p:pic>
      <p:sp>
        <p:nvSpPr>
          <p:cNvPr id="368" name="CustomShape 33"/>
          <p:cNvSpPr/>
          <p:nvPr/>
        </p:nvSpPr>
        <p:spPr>
          <a:xfrm>
            <a:off x="7756920" y="1093320"/>
            <a:ext cx="487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69" name="CustomShape 34"/>
          <p:cNvSpPr/>
          <p:nvPr/>
        </p:nvSpPr>
        <p:spPr>
          <a:xfrm>
            <a:off x="8143920" y="892080"/>
            <a:ext cx="265320" cy="1011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70" name="Picture 119" descr=""/>
          <p:cNvPicPr/>
          <p:nvPr/>
        </p:nvPicPr>
        <p:blipFill>
          <a:blip r:embed="rId21"/>
          <a:stretch/>
        </p:blipFill>
        <p:spPr>
          <a:xfrm>
            <a:off x="4176720" y="2052720"/>
            <a:ext cx="1801080" cy="183960"/>
          </a:xfrm>
          <a:prstGeom prst="rect">
            <a:avLst/>
          </a:prstGeom>
          <a:ln w="0">
            <a:noFill/>
          </a:ln>
        </p:spPr>
      </p:pic>
      <p:sp>
        <p:nvSpPr>
          <p:cNvPr id="371" name="CustomShape 35"/>
          <p:cNvSpPr/>
          <p:nvPr/>
        </p:nvSpPr>
        <p:spPr>
          <a:xfrm>
            <a:off x="4528440" y="2297160"/>
            <a:ext cx="936000" cy="1033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2228,5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72" name="CustomShape 36"/>
          <p:cNvSpPr/>
          <p:nvPr/>
        </p:nvSpPr>
        <p:spPr>
          <a:xfrm>
            <a:off x="4528440" y="2432160"/>
            <a:ext cx="945720" cy="1029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26424/105698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73" name="Picture 124" descr=""/>
          <p:cNvPicPr/>
          <p:nvPr/>
        </p:nvPicPr>
        <p:blipFill>
          <a:blip r:embed="rId22"/>
          <a:stretch/>
        </p:blipFill>
        <p:spPr>
          <a:xfrm>
            <a:off x="4574880" y="2575080"/>
            <a:ext cx="491400" cy="188280"/>
          </a:xfrm>
          <a:prstGeom prst="rect">
            <a:avLst/>
          </a:prstGeom>
          <a:ln w="0">
            <a:noFill/>
          </a:ln>
        </p:spPr>
      </p:pic>
      <p:sp>
        <p:nvSpPr>
          <p:cNvPr id="374" name="CustomShape 37"/>
          <p:cNvSpPr/>
          <p:nvPr/>
        </p:nvSpPr>
        <p:spPr>
          <a:xfrm>
            <a:off x="4683960" y="2501640"/>
            <a:ext cx="4888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75" name="Picture 127" descr=""/>
          <p:cNvPicPr/>
          <p:nvPr/>
        </p:nvPicPr>
        <p:blipFill>
          <a:blip r:embed="rId23"/>
          <a:stretch/>
        </p:blipFill>
        <p:spPr>
          <a:xfrm>
            <a:off x="4959360" y="2575080"/>
            <a:ext cx="483480" cy="181440"/>
          </a:xfrm>
          <a:prstGeom prst="rect">
            <a:avLst/>
          </a:prstGeom>
          <a:ln w="0">
            <a:noFill/>
          </a:ln>
        </p:spPr>
      </p:pic>
      <p:sp>
        <p:nvSpPr>
          <p:cNvPr id="376" name="CustomShape 38"/>
          <p:cNvSpPr/>
          <p:nvPr/>
        </p:nvSpPr>
        <p:spPr>
          <a:xfrm>
            <a:off x="4955760" y="2501640"/>
            <a:ext cx="487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23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77" name="CustomShape 39"/>
          <p:cNvSpPr/>
          <p:nvPr/>
        </p:nvSpPr>
        <p:spPr>
          <a:xfrm>
            <a:off x="5342760" y="2299320"/>
            <a:ext cx="221760" cy="1033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78" name="Picture 132" descr=""/>
          <p:cNvPicPr/>
          <p:nvPr/>
        </p:nvPicPr>
        <p:blipFill>
          <a:blip r:embed="rId24"/>
          <a:stretch/>
        </p:blipFill>
        <p:spPr>
          <a:xfrm>
            <a:off x="2779560" y="1852920"/>
            <a:ext cx="1800720" cy="184320"/>
          </a:xfrm>
          <a:prstGeom prst="rect">
            <a:avLst/>
          </a:prstGeom>
          <a:ln w="0">
            <a:noFill/>
          </a:ln>
        </p:spPr>
      </p:pic>
      <p:sp>
        <p:nvSpPr>
          <p:cNvPr id="379" name="CustomShape 40"/>
          <p:cNvSpPr/>
          <p:nvPr/>
        </p:nvSpPr>
        <p:spPr>
          <a:xfrm>
            <a:off x="2962800" y="1779840"/>
            <a:ext cx="17974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Всеволожский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80" name="CustomShape 41"/>
          <p:cNvSpPr/>
          <p:nvPr/>
        </p:nvSpPr>
        <p:spPr>
          <a:xfrm>
            <a:off x="3133080" y="2096280"/>
            <a:ext cx="931680" cy="1018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2565,3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1482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81" name="CustomShape 42"/>
          <p:cNvSpPr/>
          <p:nvPr/>
        </p:nvSpPr>
        <p:spPr>
          <a:xfrm>
            <a:off x="3134160" y="2232360"/>
            <a:ext cx="939600" cy="10188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88680/354723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82" name="Picture 137" descr=""/>
          <p:cNvPicPr/>
          <p:nvPr/>
        </p:nvPicPr>
        <p:blipFill>
          <a:blip r:embed="rId25"/>
          <a:stretch/>
        </p:blipFill>
        <p:spPr>
          <a:xfrm>
            <a:off x="3183840" y="2369880"/>
            <a:ext cx="481320" cy="188640"/>
          </a:xfrm>
          <a:prstGeom prst="rect">
            <a:avLst/>
          </a:prstGeom>
          <a:ln w="0">
            <a:noFill/>
          </a:ln>
        </p:spPr>
      </p:pic>
      <p:sp>
        <p:nvSpPr>
          <p:cNvPr id="383" name="CustomShape 43"/>
          <p:cNvSpPr/>
          <p:nvPr/>
        </p:nvSpPr>
        <p:spPr>
          <a:xfrm>
            <a:off x="3399840" y="237168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84" name="Picture 140" descr=""/>
          <p:cNvPicPr/>
          <p:nvPr/>
        </p:nvPicPr>
        <p:blipFill>
          <a:blip r:embed="rId26"/>
          <a:stretch/>
        </p:blipFill>
        <p:spPr>
          <a:xfrm>
            <a:off x="3556800" y="2369880"/>
            <a:ext cx="489240" cy="190080"/>
          </a:xfrm>
          <a:prstGeom prst="rect">
            <a:avLst/>
          </a:prstGeom>
          <a:ln w="0">
            <a:noFill/>
          </a:ln>
        </p:spPr>
      </p:pic>
      <p:sp>
        <p:nvSpPr>
          <p:cNvPr id="385" name="CustomShape 44"/>
          <p:cNvSpPr/>
          <p:nvPr/>
        </p:nvSpPr>
        <p:spPr>
          <a:xfrm>
            <a:off x="3558600" y="2299680"/>
            <a:ext cx="4856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23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86" name="CustomShape 45"/>
          <p:cNvSpPr/>
          <p:nvPr/>
        </p:nvSpPr>
        <p:spPr>
          <a:xfrm>
            <a:off x="3944160" y="2098440"/>
            <a:ext cx="209880" cy="1011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87" name="Picture 145" descr=""/>
          <p:cNvPicPr/>
          <p:nvPr/>
        </p:nvPicPr>
        <p:blipFill>
          <a:blip r:embed="rId27"/>
          <a:stretch/>
        </p:blipFill>
        <p:spPr>
          <a:xfrm>
            <a:off x="6084000" y="1752120"/>
            <a:ext cx="1800720" cy="188640"/>
          </a:xfrm>
          <a:prstGeom prst="rect">
            <a:avLst/>
          </a:prstGeom>
          <a:ln w="0">
            <a:noFill/>
          </a:ln>
        </p:spPr>
      </p:pic>
      <p:sp>
        <p:nvSpPr>
          <p:cNvPr id="388" name="CustomShape 46"/>
          <p:cNvSpPr/>
          <p:nvPr/>
        </p:nvSpPr>
        <p:spPr>
          <a:xfrm>
            <a:off x="6398280" y="1954800"/>
            <a:ext cx="931680" cy="1018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1238,7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394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89" name="CustomShape 47"/>
          <p:cNvSpPr/>
          <p:nvPr/>
        </p:nvSpPr>
        <p:spPr>
          <a:xfrm>
            <a:off x="7182000" y="1948320"/>
            <a:ext cx="239400" cy="1018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90" name="Picture 158" descr=""/>
          <p:cNvPicPr/>
          <p:nvPr/>
        </p:nvPicPr>
        <p:blipFill>
          <a:blip r:embed="rId28"/>
          <a:stretch/>
        </p:blipFill>
        <p:spPr>
          <a:xfrm>
            <a:off x="6187320" y="3166560"/>
            <a:ext cx="1802160" cy="185040"/>
          </a:xfrm>
          <a:prstGeom prst="rect">
            <a:avLst/>
          </a:prstGeom>
          <a:ln w="0">
            <a:noFill/>
          </a:ln>
        </p:spPr>
      </p:pic>
      <p:sp>
        <p:nvSpPr>
          <p:cNvPr id="391" name="CustomShape 48"/>
          <p:cNvSpPr/>
          <p:nvPr/>
        </p:nvSpPr>
        <p:spPr>
          <a:xfrm>
            <a:off x="6574680" y="3345120"/>
            <a:ext cx="933480" cy="1022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963,9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362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92" name="CustomShape 49"/>
          <p:cNvSpPr/>
          <p:nvPr/>
        </p:nvSpPr>
        <p:spPr>
          <a:xfrm>
            <a:off x="6574680" y="3481200"/>
            <a:ext cx="941400" cy="1033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12504/50019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93" name="Picture 163" descr=""/>
          <p:cNvPicPr/>
          <p:nvPr/>
        </p:nvPicPr>
        <p:blipFill>
          <a:blip r:embed="rId29"/>
          <a:stretch/>
        </p:blipFill>
        <p:spPr>
          <a:xfrm>
            <a:off x="6597720" y="3614400"/>
            <a:ext cx="489240" cy="18936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171" descr=""/>
          <p:cNvPicPr/>
          <p:nvPr/>
        </p:nvPicPr>
        <p:blipFill>
          <a:blip r:embed="rId30"/>
          <a:stretch/>
        </p:blipFill>
        <p:spPr>
          <a:xfrm>
            <a:off x="4783680" y="3339000"/>
            <a:ext cx="1799280" cy="184680"/>
          </a:xfrm>
          <a:prstGeom prst="rect">
            <a:avLst/>
          </a:prstGeom>
          <a:ln w="0">
            <a:noFill/>
          </a:ln>
        </p:spPr>
      </p:pic>
      <p:sp>
        <p:nvSpPr>
          <p:cNvPr id="395" name="CustomShape 50"/>
          <p:cNvSpPr/>
          <p:nvPr/>
        </p:nvSpPr>
        <p:spPr>
          <a:xfrm>
            <a:off x="5096520" y="3566880"/>
            <a:ext cx="933480" cy="1022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866,571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302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96" name="CustomShape 51"/>
          <p:cNvSpPr/>
          <p:nvPr/>
        </p:nvSpPr>
        <p:spPr>
          <a:xfrm>
            <a:off x="5096520" y="3704400"/>
            <a:ext cx="942840" cy="10188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5614/62456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97" name="Picture 176" descr=""/>
          <p:cNvPicPr/>
          <p:nvPr/>
        </p:nvPicPr>
        <p:blipFill>
          <a:blip r:embed="rId31"/>
          <a:stretch/>
        </p:blipFill>
        <p:spPr>
          <a:xfrm>
            <a:off x="5145840" y="3846600"/>
            <a:ext cx="482760" cy="183240"/>
          </a:xfrm>
          <a:prstGeom prst="rect">
            <a:avLst/>
          </a:prstGeom>
          <a:ln w="0">
            <a:noFill/>
          </a:ln>
        </p:spPr>
      </p:pic>
      <p:sp>
        <p:nvSpPr>
          <p:cNvPr id="398" name="CustomShape 52"/>
          <p:cNvSpPr/>
          <p:nvPr/>
        </p:nvSpPr>
        <p:spPr>
          <a:xfrm>
            <a:off x="5362920" y="388188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99" name="Picture 179" descr=""/>
          <p:cNvPicPr/>
          <p:nvPr/>
        </p:nvPicPr>
        <p:blipFill>
          <a:blip r:embed="rId32"/>
          <a:stretch/>
        </p:blipFill>
        <p:spPr>
          <a:xfrm>
            <a:off x="5520600" y="3847680"/>
            <a:ext cx="490320" cy="183240"/>
          </a:xfrm>
          <a:prstGeom prst="rect">
            <a:avLst/>
          </a:prstGeom>
          <a:ln w="0">
            <a:noFill/>
          </a:ln>
        </p:spPr>
      </p:pic>
      <p:sp>
        <p:nvSpPr>
          <p:cNvPr id="400" name="CustomShape 53"/>
          <p:cNvSpPr/>
          <p:nvPr/>
        </p:nvSpPr>
        <p:spPr>
          <a:xfrm>
            <a:off x="5707080" y="388188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01" name="CustomShape 54"/>
          <p:cNvSpPr/>
          <p:nvPr/>
        </p:nvSpPr>
        <p:spPr>
          <a:xfrm>
            <a:off x="5908320" y="3569040"/>
            <a:ext cx="201240" cy="1022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02" name="Picture 184" descr=""/>
          <p:cNvPicPr/>
          <p:nvPr/>
        </p:nvPicPr>
        <p:blipFill>
          <a:blip r:embed="rId33"/>
          <a:stretch/>
        </p:blipFill>
        <p:spPr>
          <a:xfrm>
            <a:off x="3371400" y="3132720"/>
            <a:ext cx="1802160" cy="185040"/>
          </a:xfrm>
          <a:prstGeom prst="rect">
            <a:avLst/>
          </a:prstGeom>
          <a:ln w="0">
            <a:noFill/>
          </a:ln>
        </p:spPr>
      </p:pic>
      <p:sp>
        <p:nvSpPr>
          <p:cNvPr id="403" name="CustomShape 55"/>
          <p:cNvSpPr/>
          <p:nvPr/>
        </p:nvSpPr>
        <p:spPr>
          <a:xfrm>
            <a:off x="3723120" y="3378600"/>
            <a:ext cx="933480" cy="102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2545,6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736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04" name="CustomShape 56"/>
          <p:cNvSpPr/>
          <p:nvPr/>
        </p:nvSpPr>
        <p:spPr>
          <a:xfrm>
            <a:off x="3725640" y="3514320"/>
            <a:ext cx="941400" cy="1033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32440/129761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05" name="Picture 189" descr=""/>
          <p:cNvPicPr/>
          <p:nvPr/>
        </p:nvPicPr>
        <p:blipFill>
          <a:blip r:embed="rId34"/>
          <a:stretch/>
        </p:blipFill>
        <p:spPr>
          <a:xfrm>
            <a:off x="3777120" y="3657600"/>
            <a:ext cx="482040" cy="182520"/>
          </a:xfrm>
          <a:prstGeom prst="rect">
            <a:avLst/>
          </a:prstGeom>
          <a:ln w="0">
            <a:noFill/>
          </a:ln>
        </p:spPr>
      </p:pic>
      <p:sp>
        <p:nvSpPr>
          <p:cNvPr id="406" name="CustomShape 57"/>
          <p:cNvSpPr/>
          <p:nvPr/>
        </p:nvSpPr>
        <p:spPr>
          <a:xfrm>
            <a:off x="3919680" y="3584160"/>
            <a:ext cx="484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07" name="Picture 192" descr=""/>
          <p:cNvPicPr/>
          <p:nvPr/>
        </p:nvPicPr>
        <p:blipFill>
          <a:blip r:embed="rId35"/>
          <a:stretch/>
        </p:blipFill>
        <p:spPr>
          <a:xfrm>
            <a:off x="4149360" y="3658680"/>
            <a:ext cx="482040" cy="182520"/>
          </a:xfrm>
          <a:prstGeom prst="rect">
            <a:avLst/>
          </a:prstGeom>
          <a:ln w="0">
            <a:noFill/>
          </a:ln>
        </p:spPr>
      </p:pic>
      <p:sp>
        <p:nvSpPr>
          <p:cNvPr id="408" name="CustomShape 58"/>
          <p:cNvSpPr/>
          <p:nvPr/>
        </p:nvSpPr>
        <p:spPr>
          <a:xfrm>
            <a:off x="4148640" y="3584160"/>
            <a:ext cx="484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09" name="CustomShape 59"/>
          <p:cNvSpPr/>
          <p:nvPr/>
        </p:nvSpPr>
        <p:spPr>
          <a:xfrm>
            <a:off x="4534200" y="3380760"/>
            <a:ext cx="239040" cy="1018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10" name="Picture 197" descr=""/>
          <p:cNvPicPr/>
          <p:nvPr/>
        </p:nvPicPr>
        <p:blipFill>
          <a:blip r:embed="rId36"/>
          <a:stretch/>
        </p:blipFill>
        <p:spPr>
          <a:xfrm>
            <a:off x="1726200" y="2625120"/>
            <a:ext cx="1800720" cy="189360"/>
          </a:xfrm>
          <a:prstGeom prst="rect">
            <a:avLst/>
          </a:prstGeom>
          <a:ln w="0">
            <a:noFill/>
          </a:ln>
        </p:spPr>
      </p:pic>
      <p:sp>
        <p:nvSpPr>
          <p:cNvPr id="411" name="CustomShape 60"/>
          <p:cNvSpPr/>
          <p:nvPr/>
        </p:nvSpPr>
        <p:spPr>
          <a:xfrm>
            <a:off x="1980000" y="2554200"/>
            <a:ext cx="17974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Ломоносовский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12" name="CustomShape 61"/>
          <p:cNvSpPr/>
          <p:nvPr/>
        </p:nvSpPr>
        <p:spPr>
          <a:xfrm>
            <a:off x="2079720" y="2869560"/>
            <a:ext cx="931680" cy="1033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1053,9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13" name="CustomShape 62"/>
          <p:cNvSpPr/>
          <p:nvPr/>
        </p:nvSpPr>
        <p:spPr>
          <a:xfrm>
            <a:off x="2080800" y="3005640"/>
            <a:ext cx="939600" cy="1033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17962/71250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14" name="Picture 202" descr=""/>
          <p:cNvPicPr/>
          <p:nvPr/>
        </p:nvPicPr>
        <p:blipFill>
          <a:blip r:embed="rId37"/>
          <a:stretch/>
        </p:blipFill>
        <p:spPr>
          <a:xfrm>
            <a:off x="2132280" y="3146400"/>
            <a:ext cx="479520" cy="189360"/>
          </a:xfrm>
          <a:prstGeom prst="rect">
            <a:avLst/>
          </a:prstGeom>
          <a:ln w="0">
            <a:noFill/>
          </a:ln>
        </p:spPr>
      </p:pic>
      <p:sp>
        <p:nvSpPr>
          <p:cNvPr id="415" name="CustomShape 63"/>
          <p:cNvSpPr/>
          <p:nvPr/>
        </p:nvSpPr>
        <p:spPr>
          <a:xfrm>
            <a:off x="2343960" y="318204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16" name="Picture 205" descr=""/>
          <p:cNvPicPr/>
          <p:nvPr/>
        </p:nvPicPr>
        <p:blipFill>
          <a:blip r:embed="rId38"/>
          <a:stretch/>
        </p:blipFill>
        <p:spPr>
          <a:xfrm>
            <a:off x="2503800" y="3147480"/>
            <a:ext cx="481320" cy="188280"/>
          </a:xfrm>
          <a:prstGeom prst="rect">
            <a:avLst/>
          </a:prstGeom>
          <a:ln w="0">
            <a:noFill/>
          </a:ln>
        </p:spPr>
      </p:pic>
      <p:sp>
        <p:nvSpPr>
          <p:cNvPr id="417" name="CustomShape 64"/>
          <p:cNvSpPr/>
          <p:nvPr/>
        </p:nvSpPr>
        <p:spPr>
          <a:xfrm>
            <a:off x="2503800" y="3074040"/>
            <a:ext cx="4824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23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18" name="CustomShape 65"/>
          <p:cNvSpPr/>
          <p:nvPr/>
        </p:nvSpPr>
        <p:spPr>
          <a:xfrm>
            <a:off x="2889360" y="2871720"/>
            <a:ext cx="340200" cy="1033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19" name="Picture 210" descr=""/>
          <p:cNvPicPr/>
          <p:nvPr/>
        </p:nvPicPr>
        <p:blipFill>
          <a:blip r:embed="rId39"/>
          <a:stretch/>
        </p:blipFill>
        <p:spPr>
          <a:xfrm>
            <a:off x="673200" y="4083480"/>
            <a:ext cx="1798920" cy="189000"/>
          </a:xfrm>
          <a:prstGeom prst="rect">
            <a:avLst/>
          </a:prstGeom>
          <a:ln w="0">
            <a:noFill/>
          </a:ln>
        </p:spPr>
      </p:pic>
      <p:sp>
        <p:nvSpPr>
          <p:cNvPr id="420" name="CustomShape 66"/>
          <p:cNvSpPr/>
          <p:nvPr/>
        </p:nvSpPr>
        <p:spPr>
          <a:xfrm>
            <a:off x="923400" y="4012560"/>
            <a:ext cx="18021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Сланцевский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21" name="CustomShape 67"/>
          <p:cNvSpPr/>
          <p:nvPr/>
        </p:nvSpPr>
        <p:spPr>
          <a:xfrm>
            <a:off x="1021680" y="4329360"/>
            <a:ext cx="936000" cy="102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677,7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204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22" name="CustomShape 68"/>
          <p:cNvSpPr/>
          <p:nvPr/>
        </p:nvSpPr>
        <p:spPr>
          <a:xfrm>
            <a:off x="1023120" y="4465080"/>
            <a:ext cx="943920" cy="1033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10697/42791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423" name="Group 69"/>
          <p:cNvGrpSpPr/>
          <p:nvPr/>
        </p:nvGrpSpPr>
        <p:grpSpPr>
          <a:xfrm>
            <a:off x="1069920" y="4604400"/>
            <a:ext cx="491400" cy="189720"/>
            <a:chOff x="1069920" y="4604400"/>
            <a:chExt cx="491400" cy="189720"/>
          </a:xfrm>
        </p:grpSpPr>
        <p:pic>
          <p:nvPicPr>
            <p:cNvPr id="424" name="Picture 215" descr=""/>
            <p:cNvPicPr/>
            <p:nvPr/>
          </p:nvPicPr>
          <p:blipFill>
            <a:blip r:embed="rId40"/>
            <a:stretch/>
          </p:blipFill>
          <p:spPr>
            <a:xfrm>
              <a:off x="1069920" y="4605120"/>
              <a:ext cx="491400" cy="189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25" name="CustomShape 70"/>
            <p:cNvSpPr/>
            <p:nvPr/>
          </p:nvSpPr>
          <p:spPr>
            <a:xfrm>
              <a:off x="1289160" y="4604400"/>
              <a:ext cx="69840" cy="15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pic>
        <p:nvPicPr>
          <p:cNvPr id="426" name="Picture 218" descr=""/>
          <p:cNvPicPr/>
          <p:nvPr/>
        </p:nvPicPr>
        <p:blipFill>
          <a:blip r:embed="rId41"/>
          <a:stretch/>
        </p:blipFill>
        <p:spPr>
          <a:xfrm>
            <a:off x="1446480" y="4605120"/>
            <a:ext cx="491400" cy="189000"/>
          </a:xfrm>
          <a:prstGeom prst="rect">
            <a:avLst/>
          </a:prstGeom>
          <a:ln w="0">
            <a:noFill/>
          </a:ln>
        </p:spPr>
      </p:pic>
      <p:sp>
        <p:nvSpPr>
          <p:cNvPr id="427" name="CustomShape 71"/>
          <p:cNvSpPr/>
          <p:nvPr/>
        </p:nvSpPr>
        <p:spPr>
          <a:xfrm>
            <a:off x="1633320" y="464040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28" name="CustomShape 72"/>
          <p:cNvSpPr/>
          <p:nvPr/>
        </p:nvSpPr>
        <p:spPr>
          <a:xfrm>
            <a:off x="1836360" y="4331520"/>
            <a:ext cx="273600" cy="1033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29" name="Picture 223" descr=""/>
          <p:cNvPicPr/>
          <p:nvPr/>
        </p:nvPicPr>
        <p:blipFill>
          <a:blip r:embed="rId42"/>
          <a:stretch/>
        </p:blipFill>
        <p:spPr>
          <a:xfrm>
            <a:off x="205560" y="3183480"/>
            <a:ext cx="1802160" cy="183960"/>
          </a:xfrm>
          <a:prstGeom prst="rect">
            <a:avLst/>
          </a:prstGeom>
          <a:ln w="0">
            <a:noFill/>
          </a:ln>
        </p:spPr>
      </p:pic>
      <p:sp>
        <p:nvSpPr>
          <p:cNvPr id="430" name="CustomShape 73"/>
          <p:cNvSpPr/>
          <p:nvPr/>
        </p:nvSpPr>
        <p:spPr>
          <a:xfrm>
            <a:off x="423360" y="3112560"/>
            <a:ext cx="1800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Кингисеппский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31" name="CustomShape 74"/>
          <p:cNvSpPr/>
          <p:nvPr/>
        </p:nvSpPr>
        <p:spPr>
          <a:xfrm>
            <a:off x="559080" y="3427920"/>
            <a:ext cx="931680" cy="1018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566,5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548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32" name="CustomShape 75"/>
          <p:cNvSpPr/>
          <p:nvPr/>
        </p:nvSpPr>
        <p:spPr>
          <a:xfrm>
            <a:off x="559080" y="3562920"/>
            <a:ext cx="941040" cy="10188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19709/78839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33" name="Picture 228" descr=""/>
          <p:cNvPicPr/>
          <p:nvPr/>
        </p:nvPicPr>
        <p:blipFill>
          <a:blip r:embed="rId43"/>
          <a:stretch/>
        </p:blipFill>
        <p:spPr>
          <a:xfrm>
            <a:off x="611280" y="3704760"/>
            <a:ext cx="481680" cy="188280"/>
          </a:xfrm>
          <a:prstGeom prst="rect">
            <a:avLst/>
          </a:prstGeom>
          <a:ln w="0">
            <a:noFill/>
          </a:ln>
        </p:spPr>
      </p:pic>
      <p:sp>
        <p:nvSpPr>
          <p:cNvPr id="434" name="CustomShape 76"/>
          <p:cNvSpPr/>
          <p:nvPr/>
        </p:nvSpPr>
        <p:spPr>
          <a:xfrm>
            <a:off x="825480" y="373932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35" name="Picture 231" descr=""/>
          <p:cNvPicPr/>
          <p:nvPr/>
        </p:nvPicPr>
        <p:blipFill>
          <a:blip r:embed="rId44"/>
          <a:stretch/>
        </p:blipFill>
        <p:spPr>
          <a:xfrm>
            <a:off x="984240" y="3705840"/>
            <a:ext cx="481680" cy="181440"/>
          </a:xfrm>
          <a:prstGeom prst="rect">
            <a:avLst/>
          </a:prstGeom>
          <a:ln w="0">
            <a:noFill/>
          </a:ln>
        </p:spPr>
      </p:pic>
      <p:sp>
        <p:nvSpPr>
          <p:cNvPr id="436" name="CustomShape 77"/>
          <p:cNvSpPr/>
          <p:nvPr/>
        </p:nvSpPr>
        <p:spPr>
          <a:xfrm>
            <a:off x="984600" y="3631320"/>
            <a:ext cx="4824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23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37" name="CustomShape 78"/>
          <p:cNvSpPr/>
          <p:nvPr/>
        </p:nvSpPr>
        <p:spPr>
          <a:xfrm>
            <a:off x="1370160" y="3430080"/>
            <a:ext cx="230400" cy="1011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38" name="Picture 236" descr=""/>
          <p:cNvPicPr/>
          <p:nvPr/>
        </p:nvPicPr>
        <p:blipFill>
          <a:blip r:embed="rId45"/>
          <a:stretch/>
        </p:blipFill>
        <p:spPr>
          <a:xfrm>
            <a:off x="1622880" y="3366720"/>
            <a:ext cx="1800360" cy="184680"/>
          </a:xfrm>
          <a:prstGeom prst="rect">
            <a:avLst/>
          </a:prstGeom>
          <a:ln w="0">
            <a:noFill/>
          </a:ln>
        </p:spPr>
      </p:pic>
      <p:sp>
        <p:nvSpPr>
          <p:cNvPr id="439" name="CustomShape 79"/>
          <p:cNvSpPr/>
          <p:nvPr/>
        </p:nvSpPr>
        <p:spPr>
          <a:xfrm>
            <a:off x="1801080" y="3294720"/>
            <a:ext cx="18021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Волосовский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40" name="CustomShape 80"/>
          <p:cNvSpPr/>
          <p:nvPr/>
        </p:nvSpPr>
        <p:spPr>
          <a:xfrm>
            <a:off x="1935360" y="3597120"/>
            <a:ext cx="936360" cy="1018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688,0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41" name="CustomShape 81"/>
          <p:cNvSpPr/>
          <p:nvPr/>
        </p:nvSpPr>
        <p:spPr>
          <a:xfrm>
            <a:off x="1935360" y="3732840"/>
            <a:ext cx="943920" cy="10188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12912/51675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42" name="Picture 241" descr=""/>
          <p:cNvPicPr/>
          <p:nvPr/>
        </p:nvPicPr>
        <p:blipFill>
          <a:blip r:embed="rId46"/>
          <a:stretch/>
        </p:blipFill>
        <p:spPr>
          <a:xfrm>
            <a:off x="2018520" y="3871800"/>
            <a:ext cx="483120" cy="189000"/>
          </a:xfrm>
          <a:prstGeom prst="rect">
            <a:avLst/>
          </a:prstGeom>
          <a:ln w="0">
            <a:noFill/>
          </a:ln>
        </p:spPr>
      </p:pic>
      <p:sp>
        <p:nvSpPr>
          <p:cNvPr id="443" name="CustomShape 82"/>
          <p:cNvSpPr/>
          <p:nvPr/>
        </p:nvSpPr>
        <p:spPr>
          <a:xfrm>
            <a:off x="2124360" y="3801240"/>
            <a:ext cx="4856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44" name="Picture 244" descr=""/>
          <p:cNvPicPr/>
          <p:nvPr/>
        </p:nvPicPr>
        <p:blipFill>
          <a:blip r:embed="rId47"/>
          <a:stretch/>
        </p:blipFill>
        <p:spPr>
          <a:xfrm>
            <a:off x="2360160" y="3871800"/>
            <a:ext cx="490680" cy="190080"/>
          </a:xfrm>
          <a:prstGeom prst="rect">
            <a:avLst/>
          </a:prstGeom>
          <a:ln w="0">
            <a:noFill/>
          </a:ln>
        </p:spPr>
      </p:pic>
      <p:sp>
        <p:nvSpPr>
          <p:cNvPr id="445" name="CustomShape 83"/>
          <p:cNvSpPr/>
          <p:nvPr/>
        </p:nvSpPr>
        <p:spPr>
          <a:xfrm>
            <a:off x="2359800" y="3801240"/>
            <a:ext cx="4888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46" name="CustomShape 84"/>
          <p:cNvSpPr/>
          <p:nvPr/>
        </p:nvSpPr>
        <p:spPr>
          <a:xfrm>
            <a:off x="2746800" y="3598920"/>
            <a:ext cx="329040" cy="1022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47" name="Picture 249" descr=""/>
          <p:cNvPicPr/>
          <p:nvPr/>
        </p:nvPicPr>
        <p:blipFill>
          <a:blip r:embed="rId48"/>
          <a:stretch/>
        </p:blipFill>
        <p:spPr>
          <a:xfrm>
            <a:off x="1972800" y="4477680"/>
            <a:ext cx="1799280" cy="185040"/>
          </a:xfrm>
          <a:prstGeom prst="rect">
            <a:avLst/>
          </a:prstGeom>
          <a:ln w="0">
            <a:noFill/>
          </a:ln>
        </p:spPr>
      </p:pic>
      <p:sp>
        <p:nvSpPr>
          <p:cNvPr id="448" name="CustomShape 85"/>
          <p:cNvSpPr/>
          <p:nvPr/>
        </p:nvSpPr>
        <p:spPr>
          <a:xfrm>
            <a:off x="3697200" y="3042720"/>
            <a:ext cx="1800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Тосненский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49" name="CustomShape 86"/>
          <p:cNvSpPr/>
          <p:nvPr/>
        </p:nvSpPr>
        <p:spPr>
          <a:xfrm>
            <a:off x="2288520" y="4708080"/>
            <a:ext cx="934920" cy="102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1041,0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823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50" name="CustomShape 87"/>
          <p:cNvSpPr/>
          <p:nvPr/>
        </p:nvSpPr>
        <p:spPr>
          <a:xfrm>
            <a:off x="2288520" y="4843800"/>
            <a:ext cx="942480" cy="1033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12219/72879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51" name="Picture 254" descr=""/>
          <p:cNvPicPr/>
          <p:nvPr/>
        </p:nvPicPr>
        <p:blipFill>
          <a:blip r:embed="rId49"/>
          <a:stretch/>
        </p:blipFill>
        <p:spPr>
          <a:xfrm>
            <a:off x="2336400" y="4983480"/>
            <a:ext cx="482760" cy="189360"/>
          </a:xfrm>
          <a:prstGeom prst="rect">
            <a:avLst/>
          </a:prstGeom>
          <a:ln w="0">
            <a:noFill/>
          </a:ln>
        </p:spPr>
      </p:pic>
      <p:sp>
        <p:nvSpPr>
          <p:cNvPr id="452" name="CustomShape 88"/>
          <p:cNvSpPr/>
          <p:nvPr/>
        </p:nvSpPr>
        <p:spPr>
          <a:xfrm>
            <a:off x="2480760" y="4911120"/>
            <a:ext cx="484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53" name="Picture 257" descr=""/>
          <p:cNvPicPr/>
          <p:nvPr/>
        </p:nvPicPr>
        <p:blipFill>
          <a:blip r:embed="rId50"/>
          <a:stretch/>
        </p:blipFill>
        <p:spPr>
          <a:xfrm>
            <a:off x="2711160" y="4983480"/>
            <a:ext cx="490320" cy="189360"/>
          </a:xfrm>
          <a:prstGeom prst="rect">
            <a:avLst/>
          </a:prstGeom>
          <a:ln w="0">
            <a:noFill/>
          </a:ln>
        </p:spPr>
      </p:pic>
      <p:sp>
        <p:nvSpPr>
          <p:cNvPr id="454" name="CustomShape 89"/>
          <p:cNvSpPr/>
          <p:nvPr/>
        </p:nvSpPr>
        <p:spPr>
          <a:xfrm>
            <a:off x="2712960" y="4911120"/>
            <a:ext cx="487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55" name="CustomShape 90"/>
          <p:cNvSpPr/>
          <p:nvPr/>
        </p:nvSpPr>
        <p:spPr>
          <a:xfrm>
            <a:off x="3100320" y="4709880"/>
            <a:ext cx="217440" cy="1022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56" name="Picture 262" descr=""/>
          <p:cNvPicPr/>
          <p:nvPr/>
        </p:nvPicPr>
        <p:blipFill>
          <a:blip r:embed="rId51"/>
          <a:stretch/>
        </p:blipFill>
        <p:spPr>
          <a:xfrm>
            <a:off x="2850840" y="3834720"/>
            <a:ext cx="1799280" cy="183960"/>
          </a:xfrm>
          <a:prstGeom prst="rect">
            <a:avLst/>
          </a:prstGeom>
          <a:ln w="0">
            <a:noFill/>
          </a:ln>
        </p:spPr>
      </p:pic>
      <p:sp>
        <p:nvSpPr>
          <p:cNvPr id="457" name="CustomShape 91"/>
          <p:cNvSpPr/>
          <p:nvPr/>
        </p:nvSpPr>
        <p:spPr>
          <a:xfrm>
            <a:off x="3204000" y="4080600"/>
            <a:ext cx="933120" cy="102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2766,2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972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58" name="CustomShape 92"/>
          <p:cNvSpPr/>
          <p:nvPr/>
        </p:nvSpPr>
        <p:spPr>
          <a:xfrm>
            <a:off x="3204000" y="4216320"/>
            <a:ext cx="942480" cy="1033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61063/24425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59" name="Picture 267" descr=""/>
          <p:cNvPicPr/>
          <p:nvPr/>
        </p:nvPicPr>
        <p:blipFill>
          <a:blip r:embed="rId52"/>
          <a:stretch/>
        </p:blipFill>
        <p:spPr>
          <a:xfrm>
            <a:off x="3250080" y="4359240"/>
            <a:ext cx="490680" cy="182880"/>
          </a:xfrm>
          <a:prstGeom prst="rect">
            <a:avLst/>
          </a:prstGeom>
          <a:ln w="0">
            <a:noFill/>
          </a:ln>
        </p:spPr>
      </p:pic>
      <p:sp>
        <p:nvSpPr>
          <p:cNvPr id="460" name="CustomShape 93"/>
          <p:cNvSpPr/>
          <p:nvPr/>
        </p:nvSpPr>
        <p:spPr>
          <a:xfrm>
            <a:off x="3469320" y="435816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61" name="Picture 270" descr=""/>
          <p:cNvPicPr/>
          <p:nvPr/>
        </p:nvPicPr>
        <p:blipFill>
          <a:blip r:embed="rId53"/>
          <a:stretch/>
        </p:blipFill>
        <p:spPr>
          <a:xfrm>
            <a:off x="3668760" y="4359240"/>
            <a:ext cx="482760" cy="182880"/>
          </a:xfrm>
          <a:prstGeom prst="rect">
            <a:avLst/>
          </a:prstGeom>
          <a:ln w="0">
            <a:noFill/>
          </a:ln>
        </p:spPr>
      </p:pic>
      <p:sp>
        <p:nvSpPr>
          <p:cNvPr id="462" name="CustomShape 94"/>
          <p:cNvSpPr/>
          <p:nvPr/>
        </p:nvSpPr>
        <p:spPr>
          <a:xfrm>
            <a:off x="3631320" y="4286160"/>
            <a:ext cx="484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63" name="CustomShape 95"/>
          <p:cNvSpPr/>
          <p:nvPr/>
        </p:nvSpPr>
        <p:spPr>
          <a:xfrm>
            <a:off x="4014000" y="4082760"/>
            <a:ext cx="225360" cy="1018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64" name="CustomShape 96"/>
          <p:cNvSpPr/>
          <p:nvPr/>
        </p:nvSpPr>
        <p:spPr>
          <a:xfrm>
            <a:off x="7336800" y="1011960"/>
            <a:ext cx="939600" cy="10188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7821/28924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65" name="CustomShape 97"/>
          <p:cNvSpPr/>
          <p:nvPr/>
        </p:nvSpPr>
        <p:spPr>
          <a:xfrm>
            <a:off x="6417000" y="2091960"/>
            <a:ext cx="939240" cy="10188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17476/69905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66" name="Picture 150" descr=""/>
          <p:cNvPicPr/>
          <p:nvPr/>
        </p:nvPicPr>
        <p:blipFill>
          <a:blip r:embed="rId54"/>
          <a:stretch/>
        </p:blipFill>
        <p:spPr>
          <a:xfrm>
            <a:off x="6552720" y="2215440"/>
            <a:ext cx="481320" cy="189000"/>
          </a:xfrm>
          <a:prstGeom prst="rect">
            <a:avLst/>
          </a:prstGeom>
          <a:ln w="0">
            <a:noFill/>
          </a:ln>
        </p:spPr>
      </p:pic>
      <p:sp>
        <p:nvSpPr>
          <p:cNvPr id="467" name="CustomShape 98"/>
          <p:cNvSpPr/>
          <p:nvPr/>
        </p:nvSpPr>
        <p:spPr>
          <a:xfrm>
            <a:off x="6767280" y="225288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68" name="Picture 153" descr=""/>
          <p:cNvPicPr/>
          <p:nvPr/>
        </p:nvPicPr>
        <p:blipFill>
          <a:blip r:embed="rId55"/>
          <a:stretch/>
        </p:blipFill>
        <p:spPr>
          <a:xfrm>
            <a:off x="6944760" y="2212200"/>
            <a:ext cx="481320" cy="187920"/>
          </a:xfrm>
          <a:prstGeom prst="rect">
            <a:avLst/>
          </a:prstGeom>
          <a:ln w="0">
            <a:noFill/>
          </a:ln>
        </p:spPr>
      </p:pic>
      <p:sp>
        <p:nvSpPr>
          <p:cNvPr id="469" name="CustomShape 99"/>
          <p:cNvSpPr/>
          <p:nvPr/>
        </p:nvSpPr>
        <p:spPr>
          <a:xfrm>
            <a:off x="7124040" y="224748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0" name="CustomShape 100"/>
          <p:cNvSpPr/>
          <p:nvPr/>
        </p:nvSpPr>
        <p:spPr>
          <a:xfrm>
            <a:off x="6839640" y="361620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71" name="Picture 166" descr=""/>
          <p:cNvPicPr/>
          <p:nvPr/>
        </p:nvPicPr>
        <p:blipFill>
          <a:blip r:embed="rId56"/>
          <a:stretch/>
        </p:blipFill>
        <p:spPr>
          <a:xfrm>
            <a:off x="7047720" y="3612240"/>
            <a:ext cx="489600" cy="189360"/>
          </a:xfrm>
          <a:prstGeom prst="rect">
            <a:avLst/>
          </a:prstGeom>
          <a:ln w="0">
            <a:noFill/>
          </a:ln>
        </p:spPr>
      </p:pic>
      <p:sp>
        <p:nvSpPr>
          <p:cNvPr id="472" name="CustomShape 101"/>
          <p:cNvSpPr/>
          <p:nvPr/>
        </p:nvSpPr>
        <p:spPr>
          <a:xfrm>
            <a:off x="7049880" y="3538800"/>
            <a:ext cx="4856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3" name="CustomShape 102"/>
          <p:cNvSpPr/>
          <p:nvPr/>
        </p:nvSpPr>
        <p:spPr>
          <a:xfrm>
            <a:off x="7401600" y="3334320"/>
            <a:ext cx="197280" cy="1033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74" name="CustomShape 103"/>
          <p:cNvSpPr/>
          <p:nvPr/>
        </p:nvSpPr>
        <p:spPr>
          <a:xfrm>
            <a:off x="3140280" y="3760920"/>
            <a:ext cx="1800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Гатчинский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5" name="CustomShape 104"/>
          <p:cNvSpPr/>
          <p:nvPr/>
        </p:nvSpPr>
        <p:spPr>
          <a:xfrm>
            <a:off x="5052960" y="3269880"/>
            <a:ext cx="1800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Киришский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6" name="CustomShape 105"/>
          <p:cNvSpPr/>
          <p:nvPr/>
        </p:nvSpPr>
        <p:spPr>
          <a:xfrm>
            <a:off x="4518360" y="1958040"/>
            <a:ext cx="1800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7" name="CustomShape 106"/>
          <p:cNvSpPr/>
          <p:nvPr/>
        </p:nvSpPr>
        <p:spPr>
          <a:xfrm>
            <a:off x="5734800" y="2375640"/>
            <a:ext cx="1800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Волховский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8" name="CustomShape 107"/>
          <p:cNvSpPr/>
          <p:nvPr/>
        </p:nvSpPr>
        <p:spPr>
          <a:xfrm>
            <a:off x="6481800" y="3100320"/>
            <a:ext cx="1800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Бокситогорский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9" name="CustomShape 108"/>
          <p:cNvSpPr/>
          <p:nvPr/>
        </p:nvSpPr>
        <p:spPr>
          <a:xfrm>
            <a:off x="6318360" y="1697040"/>
            <a:ext cx="1800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Тихвинский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80" name="CustomShape 109"/>
          <p:cNvSpPr/>
          <p:nvPr/>
        </p:nvSpPr>
        <p:spPr>
          <a:xfrm>
            <a:off x="5778360" y="1050120"/>
            <a:ext cx="1800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Лодейнопольский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81" name="CustomShape 110"/>
          <p:cNvSpPr/>
          <p:nvPr/>
        </p:nvSpPr>
        <p:spPr>
          <a:xfrm>
            <a:off x="7283520" y="609840"/>
            <a:ext cx="1800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Подпорожский р-н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482" name="Group 111"/>
          <p:cNvGrpSpPr/>
          <p:nvPr/>
        </p:nvGrpSpPr>
        <p:grpSpPr>
          <a:xfrm>
            <a:off x="7560000" y="1969200"/>
            <a:ext cx="2949480" cy="3081240"/>
            <a:chOff x="7560000" y="1969200"/>
            <a:chExt cx="2949480" cy="3081240"/>
          </a:xfrm>
        </p:grpSpPr>
        <p:sp>
          <p:nvSpPr>
            <p:cNvPr id="483" name="CustomShape 112"/>
            <p:cNvSpPr/>
            <p:nvPr/>
          </p:nvSpPr>
          <p:spPr>
            <a:xfrm>
              <a:off x="8299080" y="2762640"/>
              <a:ext cx="2210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84" name="CustomShape 113"/>
            <p:cNvSpPr/>
            <p:nvPr/>
          </p:nvSpPr>
          <p:spPr>
            <a:xfrm>
              <a:off x="8262360" y="397836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85" name="CustomShape 114"/>
            <p:cNvSpPr/>
            <p:nvPr/>
          </p:nvSpPr>
          <p:spPr>
            <a:xfrm>
              <a:off x="8109000" y="4403880"/>
              <a:ext cx="2133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86" name="CustomShape 115"/>
            <p:cNvSpPr/>
            <p:nvPr/>
          </p:nvSpPr>
          <p:spPr>
            <a:xfrm>
              <a:off x="7788600" y="4041720"/>
              <a:ext cx="1329480" cy="10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7" name="CustomShape 116"/>
            <p:cNvSpPr/>
            <p:nvPr/>
          </p:nvSpPr>
          <p:spPr>
            <a:xfrm>
              <a:off x="7594560" y="1994760"/>
              <a:ext cx="2499120" cy="30391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8" name="CustomShape 117"/>
            <p:cNvSpPr/>
            <p:nvPr/>
          </p:nvSpPr>
          <p:spPr>
            <a:xfrm>
              <a:off x="8059680" y="4131720"/>
              <a:ext cx="1578600" cy="140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9" name="CustomShape 118"/>
            <p:cNvSpPr/>
            <p:nvPr/>
          </p:nvSpPr>
          <p:spPr>
            <a:xfrm>
              <a:off x="8079120" y="1969200"/>
              <a:ext cx="1869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90" name="CustomShape 119"/>
            <p:cNvSpPr/>
            <p:nvPr/>
          </p:nvSpPr>
          <p:spPr>
            <a:xfrm>
              <a:off x="8404920" y="2394720"/>
              <a:ext cx="1484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491" name="Рисунок 446" descr=""/>
            <p:cNvPicPr/>
            <p:nvPr/>
          </p:nvPicPr>
          <p:blipFill>
            <a:blip r:embed="rId57"/>
            <a:stretch/>
          </p:blipFill>
          <p:spPr>
            <a:xfrm>
              <a:off x="7699320" y="2460240"/>
              <a:ext cx="611280" cy="81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2" name="CustomShape 120"/>
            <p:cNvSpPr/>
            <p:nvPr/>
          </p:nvSpPr>
          <p:spPr>
            <a:xfrm>
              <a:off x="7779600" y="4026240"/>
              <a:ext cx="1580760" cy="120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3" name="CustomShape 121"/>
            <p:cNvSpPr/>
            <p:nvPr/>
          </p:nvSpPr>
          <p:spPr>
            <a:xfrm>
              <a:off x="8014320" y="3650040"/>
              <a:ext cx="213696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94" name="CustomShape 122"/>
            <p:cNvSpPr/>
            <p:nvPr/>
          </p:nvSpPr>
          <p:spPr>
            <a:xfrm>
              <a:off x="8097840" y="4118040"/>
              <a:ext cx="1873440" cy="15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5" name="CustomShape 123"/>
            <p:cNvSpPr/>
            <p:nvPr/>
          </p:nvSpPr>
          <p:spPr>
            <a:xfrm>
              <a:off x="7631640" y="3816720"/>
              <a:ext cx="360720" cy="14868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96" name="CustomShape 124"/>
            <p:cNvSpPr/>
            <p:nvPr/>
          </p:nvSpPr>
          <p:spPr>
            <a:xfrm>
              <a:off x="7629840" y="4078080"/>
              <a:ext cx="598680" cy="9324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497" name="CustomShape 125"/>
            <p:cNvSpPr/>
            <p:nvPr/>
          </p:nvSpPr>
          <p:spPr>
            <a:xfrm>
              <a:off x="7629840" y="4241880"/>
              <a:ext cx="609120" cy="918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498" name="CustomShape 126"/>
            <p:cNvSpPr/>
            <p:nvPr/>
          </p:nvSpPr>
          <p:spPr>
            <a:xfrm>
              <a:off x="8192160" y="4156920"/>
              <a:ext cx="17697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99" name="CustomShape 127"/>
            <p:cNvSpPr/>
            <p:nvPr/>
          </p:nvSpPr>
          <p:spPr>
            <a:xfrm>
              <a:off x="7899120" y="3282480"/>
              <a:ext cx="21160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00" name="CustomShape 128"/>
            <p:cNvSpPr/>
            <p:nvPr/>
          </p:nvSpPr>
          <p:spPr>
            <a:xfrm>
              <a:off x="7598520" y="3271320"/>
              <a:ext cx="39924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01" name="CustomShape 129"/>
            <p:cNvSpPr/>
            <p:nvPr/>
          </p:nvSpPr>
          <p:spPr>
            <a:xfrm>
              <a:off x="7611120" y="3500640"/>
              <a:ext cx="38664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02" name="CustomShape 130"/>
            <p:cNvSpPr/>
            <p:nvPr/>
          </p:nvSpPr>
          <p:spPr>
            <a:xfrm>
              <a:off x="7989480" y="3491280"/>
              <a:ext cx="179928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03" name="CustomShape 131"/>
            <p:cNvSpPr/>
            <p:nvPr/>
          </p:nvSpPr>
          <p:spPr>
            <a:xfrm>
              <a:off x="7560000" y="4656240"/>
              <a:ext cx="67464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04" name="CustomShape 132"/>
            <p:cNvSpPr/>
            <p:nvPr/>
          </p:nvSpPr>
          <p:spPr>
            <a:xfrm>
              <a:off x="7758720" y="4520160"/>
              <a:ext cx="249120" cy="892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05" name="CustomShape 133"/>
            <p:cNvSpPr/>
            <p:nvPr/>
          </p:nvSpPr>
          <p:spPr>
            <a:xfrm>
              <a:off x="8121960" y="4375800"/>
              <a:ext cx="208980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06" name="CustomShape 134"/>
            <p:cNvSpPr/>
            <p:nvPr/>
          </p:nvSpPr>
          <p:spPr>
            <a:xfrm>
              <a:off x="8037720" y="475596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07" name="CustomShape 135"/>
            <p:cNvSpPr/>
            <p:nvPr/>
          </p:nvSpPr>
          <p:spPr>
            <a:xfrm>
              <a:off x="8443440" y="274680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508" name="Рисунок 470_0" descr=""/>
            <p:cNvPicPr/>
            <p:nvPr/>
          </p:nvPicPr>
          <p:blipFill>
            <a:blip r:embed="rId58"/>
            <a:stretch/>
          </p:blipFill>
          <p:spPr>
            <a:xfrm>
              <a:off x="7765200" y="2218320"/>
              <a:ext cx="2304720" cy="2037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09" name="CustomShape 136"/>
          <p:cNvSpPr/>
          <p:nvPr/>
        </p:nvSpPr>
        <p:spPr>
          <a:xfrm>
            <a:off x="2196000" y="4417560"/>
            <a:ext cx="18021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Лужский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10" name="CustomShape 137"/>
          <p:cNvSpPr/>
          <p:nvPr/>
        </p:nvSpPr>
        <p:spPr>
          <a:xfrm>
            <a:off x="8399880" y="5032080"/>
            <a:ext cx="166356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19.09.2023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2" name="" descr=""/>
          <p:cNvPicPr/>
          <p:nvPr/>
        </p:nvPicPr>
        <p:blipFill>
          <a:blip r:embed="rId1"/>
          <a:stretch/>
        </p:blipFill>
        <p:spPr>
          <a:xfrm>
            <a:off x="0" y="2880"/>
            <a:ext cx="10079280" cy="5669640"/>
          </a:xfrm>
          <a:prstGeom prst="rect">
            <a:avLst/>
          </a:prstGeom>
          <a:ln w="0">
            <a:noFill/>
          </a:ln>
        </p:spPr>
      </p:pic>
      <p:sp>
        <p:nvSpPr>
          <p:cNvPr id="1203" name="CustomShape 1"/>
          <p:cNvSpPr/>
          <p:nvPr/>
        </p:nvSpPr>
        <p:spPr>
          <a:xfrm>
            <a:off x="-10800" y="2880"/>
            <a:ext cx="10104840" cy="70524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ТОСНЕНСКОГО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20.09.2023)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204" name="CustomShape 2"/>
          <p:cNvSpPr/>
          <p:nvPr/>
        </p:nvSpPr>
        <p:spPr>
          <a:xfrm>
            <a:off x="6195600" y="1216440"/>
            <a:ext cx="339120" cy="17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05" name="CustomShape 3"/>
          <p:cNvSpPr/>
          <p:nvPr/>
        </p:nvSpPr>
        <p:spPr>
          <a:xfrm>
            <a:off x="4572360" y="2862000"/>
            <a:ext cx="46764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Тосно 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206" name="CustomShape 4"/>
          <p:cNvSpPr/>
          <p:nvPr/>
        </p:nvSpPr>
        <p:spPr>
          <a:xfrm>
            <a:off x="8399880" y="5032080"/>
            <a:ext cx="166356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19.09.2023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1207" name="Group 5"/>
          <p:cNvGrpSpPr/>
          <p:nvPr/>
        </p:nvGrpSpPr>
        <p:grpSpPr>
          <a:xfrm>
            <a:off x="798840" y="1000440"/>
            <a:ext cx="574200" cy="299520"/>
            <a:chOff x="798840" y="1000440"/>
            <a:chExt cx="574200" cy="299520"/>
          </a:xfrm>
        </p:grpSpPr>
        <p:pic>
          <p:nvPicPr>
            <p:cNvPr id="1208" name="Picture 10_11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4200" cy="275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09" name="CustomShape 6"/>
            <p:cNvSpPr/>
            <p:nvPr/>
          </p:nvSpPr>
          <p:spPr>
            <a:xfrm>
              <a:off x="798840" y="1000440"/>
              <a:ext cx="57420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18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210" name="CustomShape 7"/>
          <p:cNvSpPr/>
          <p:nvPr/>
        </p:nvSpPr>
        <p:spPr>
          <a:xfrm>
            <a:off x="232200" y="1494360"/>
            <a:ext cx="1144440" cy="1681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32440/129761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211" name="CustomShape 8"/>
          <p:cNvSpPr/>
          <p:nvPr/>
        </p:nvSpPr>
        <p:spPr>
          <a:xfrm>
            <a:off x="232200" y="1281600"/>
            <a:ext cx="880560" cy="183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2545,6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736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212" name="CustomShape 9"/>
          <p:cNvSpPr/>
          <p:nvPr/>
        </p:nvSpPr>
        <p:spPr>
          <a:xfrm>
            <a:off x="1141560" y="1281600"/>
            <a:ext cx="234720" cy="1900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213" name="Group 10"/>
          <p:cNvGrpSpPr/>
          <p:nvPr/>
        </p:nvGrpSpPr>
        <p:grpSpPr>
          <a:xfrm>
            <a:off x="232200" y="987840"/>
            <a:ext cx="574200" cy="319680"/>
            <a:chOff x="232200" y="987840"/>
            <a:chExt cx="574200" cy="319680"/>
          </a:xfrm>
        </p:grpSpPr>
        <p:pic>
          <p:nvPicPr>
            <p:cNvPr id="1214" name="Picture 7_16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096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15" name="CustomShape 11"/>
            <p:cNvSpPr/>
            <p:nvPr/>
          </p:nvSpPr>
          <p:spPr>
            <a:xfrm>
              <a:off x="232200" y="989280"/>
              <a:ext cx="57420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216" name="Group 12"/>
          <p:cNvGrpSpPr/>
          <p:nvPr/>
        </p:nvGrpSpPr>
        <p:grpSpPr>
          <a:xfrm>
            <a:off x="7559640" y="1969200"/>
            <a:ext cx="2949480" cy="3081240"/>
            <a:chOff x="7559640" y="1969200"/>
            <a:chExt cx="2949480" cy="3081240"/>
          </a:xfrm>
        </p:grpSpPr>
        <p:sp>
          <p:nvSpPr>
            <p:cNvPr id="1217" name="CustomShape 13"/>
            <p:cNvSpPr/>
            <p:nvPr/>
          </p:nvSpPr>
          <p:spPr>
            <a:xfrm>
              <a:off x="8298720" y="2762640"/>
              <a:ext cx="2210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18" name="CustomShape 14"/>
            <p:cNvSpPr/>
            <p:nvPr/>
          </p:nvSpPr>
          <p:spPr>
            <a:xfrm>
              <a:off x="8262000" y="397836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19" name="CustomShape 15"/>
            <p:cNvSpPr/>
            <p:nvPr/>
          </p:nvSpPr>
          <p:spPr>
            <a:xfrm>
              <a:off x="8108640" y="4403880"/>
              <a:ext cx="2133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20" name="CustomShape 16"/>
            <p:cNvSpPr/>
            <p:nvPr/>
          </p:nvSpPr>
          <p:spPr>
            <a:xfrm>
              <a:off x="7788240" y="4041720"/>
              <a:ext cx="1329480" cy="10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1" name="CustomShape 17"/>
            <p:cNvSpPr/>
            <p:nvPr/>
          </p:nvSpPr>
          <p:spPr>
            <a:xfrm>
              <a:off x="7594200" y="1994760"/>
              <a:ext cx="2499120" cy="30391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2" name="CustomShape 18"/>
            <p:cNvSpPr/>
            <p:nvPr/>
          </p:nvSpPr>
          <p:spPr>
            <a:xfrm>
              <a:off x="8059320" y="4131720"/>
              <a:ext cx="1578600" cy="140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3" name="CustomShape 19"/>
            <p:cNvSpPr/>
            <p:nvPr/>
          </p:nvSpPr>
          <p:spPr>
            <a:xfrm>
              <a:off x="8078760" y="1969200"/>
              <a:ext cx="1869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24" name="CustomShape 20"/>
            <p:cNvSpPr/>
            <p:nvPr/>
          </p:nvSpPr>
          <p:spPr>
            <a:xfrm>
              <a:off x="8404560" y="2394720"/>
              <a:ext cx="1484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225" name="Рисунок 446_17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1280" cy="81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26" name="CustomShape 21"/>
            <p:cNvSpPr/>
            <p:nvPr/>
          </p:nvSpPr>
          <p:spPr>
            <a:xfrm>
              <a:off x="7779240" y="4026240"/>
              <a:ext cx="1580760" cy="120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7" name="CustomShape 22"/>
            <p:cNvSpPr/>
            <p:nvPr/>
          </p:nvSpPr>
          <p:spPr>
            <a:xfrm>
              <a:off x="8013960" y="3650040"/>
              <a:ext cx="213696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28" name="CustomShape 23"/>
            <p:cNvSpPr/>
            <p:nvPr/>
          </p:nvSpPr>
          <p:spPr>
            <a:xfrm>
              <a:off x="8097480" y="4118040"/>
              <a:ext cx="1873440" cy="15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9" name="CustomShape 24"/>
            <p:cNvSpPr/>
            <p:nvPr/>
          </p:nvSpPr>
          <p:spPr>
            <a:xfrm>
              <a:off x="7631280" y="3816720"/>
              <a:ext cx="360720" cy="14868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30" name="CustomShape 25"/>
            <p:cNvSpPr/>
            <p:nvPr/>
          </p:nvSpPr>
          <p:spPr>
            <a:xfrm>
              <a:off x="7629480" y="4078080"/>
              <a:ext cx="598680" cy="9324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231" name="CustomShape 26"/>
            <p:cNvSpPr/>
            <p:nvPr/>
          </p:nvSpPr>
          <p:spPr>
            <a:xfrm>
              <a:off x="7629480" y="4241880"/>
              <a:ext cx="609120" cy="918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232" name="CustomShape 27"/>
            <p:cNvSpPr/>
            <p:nvPr/>
          </p:nvSpPr>
          <p:spPr>
            <a:xfrm>
              <a:off x="8191800" y="4156920"/>
              <a:ext cx="17697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33" name="CustomShape 28"/>
            <p:cNvSpPr/>
            <p:nvPr/>
          </p:nvSpPr>
          <p:spPr>
            <a:xfrm>
              <a:off x="7898760" y="3282480"/>
              <a:ext cx="21160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34" name="CustomShape 29"/>
            <p:cNvSpPr/>
            <p:nvPr/>
          </p:nvSpPr>
          <p:spPr>
            <a:xfrm>
              <a:off x="7598160" y="3271320"/>
              <a:ext cx="39924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35" name="CustomShape 30"/>
            <p:cNvSpPr/>
            <p:nvPr/>
          </p:nvSpPr>
          <p:spPr>
            <a:xfrm>
              <a:off x="7610760" y="3500640"/>
              <a:ext cx="38664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36" name="CustomShape 31"/>
            <p:cNvSpPr/>
            <p:nvPr/>
          </p:nvSpPr>
          <p:spPr>
            <a:xfrm>
              <a:off x="7989120" y="3491280"/>
              <a:ext cx="179928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37" name="CustomShape 32"/>
            <p:cNvSpPr/>
            <p:nvPr/>
          </p:nvSpPr>
          <p:spPr>
            <a:xfrm>
              <a:off x="7559640" y="4656240"/>
              <a:ext cx="67464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38" name="CustomShape 33"/>
            <p:cNvSpPr/>
            <p:nvPr/>
          </p:nvSpPr>
          <p:spPr>
            <a:xfrm>
              <a:off x="7758360" y="4520160"/>
              <a:ext cx="249120" cy="892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239" name="CustomShape 34"/>
            <p:cNvSpPr/>
            <p:nvPr/>
          </p:nvSpPr>
          <p:spPr>
            <a:xfrm>
              <a:off x="8121600" y="4375800"/>
              <a:ext cx="208980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40" name="CustomShape 35"/>
            <p:cNvSpPr/>
            <p:nvPr/>
          </p:nvSpPr>
          <p:spPr>
            <a:xfrm>
              <a:off x="8037360" y="475596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41" name="CustomShape 36"/>
            <p:cNvSpPr/>
            <p:nvPr/>
          </p:nvSpPr>
          <p:spPr>
            <a:xfrm>
              <a:off x="8443080" y="274680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242" name="Рисунок 470_18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4720" cy="20376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3" name="" descr=""/>
          <p:cNvPicPr/>
          <p:nvPr/>
        </p:nvPicPr>
        <p:blipFill>
          <a:blip r:embed="rId1"/>
          <a:stretch/>
        </p:blipFill>
        <p:spPr>
          <a:xfrm>
            <a:off x="-5400" y="383400"/>
            <a:ext cx="10079640" cy="5286600"/>
          </a:xfrm>
          <a:prstGeom prst="rect">
            <a:avLst/>
          </a:prstGeom>
          <a:ln w="0">
            <a:noFill/>
          </a:ln>
        </p:spPr>
      </p:pic>
      <p:sp>
        <p:nvSpPr>
          <p:cNvPr id="1244" name="CustomShape 1"/>
          <p:cNvSpPr/>
          <p:nvPr/>
        </p:nvSpPr>
        <p:spPr>
          <a:xfrm>
            <a:off x="3636000" y="609120"/>
            <a:ext cx="3584160" cy="3873240"/>
          </a:xfrm>
          <a:custGeom>
            <a:avLst/>
            <a:gdLst/>
            <a:ahLst/>
            <a:rect l="l" t="t" r="r" b="b"/>
            <a:pathLst>
              <a:path w="8605520" h="5821680">
                <a:moveTo>
                  <a:pt x="8605520" y="5821680"/>
                </a:moveTo>
                <a:lnTo>
                  <a:pt x="0" y="0"/>
                </a:lnTo>
              </a:path>
            </a:pathLst>
          </a:custGeom>
          <a:noFill/>
          <a:ln w="31680">
            <a:solidFill>
              <a:srgbClr val="00b05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45" name="CustomShape 2"/>
          <p:cNvSpPr/>
          <p:nvPr/>
        </p:nvSpPr>
        <p:spPr>
          <a:xfrm>
            <a:off x="-360" y="0"/>
            <a:ext cx="10097640" cy="70524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СВЯЗАННЫХ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 НЕБЛАГОПРИЯТНЫМИ МЕТЕОЯВЛЕНИЯМИ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</a:t>
            </a: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ФЕДЕРАЛЬНОЙ  АВТОДОРОГЕ М-10 «РОССИЯ» В ЛЕНИНГРАДСКОЙ ОБЛАСТИ НА 20.09.2023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246" name="CustomShape 3"/>
          <p:cNvSpPr/>
          <p:nvPr/>
        </p:nvSpPr>
        <p:spPr>
          <a:xfrm>
            <a:off x="4782960" y="3785760"/>
            <a:ext cx="360" cy="36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7" name="CustomShape 4"/>
          <p:cNvSpPr/>
          <p:nvPr/>
        </p:nvSpPr>
        <p:spPr>
          <a:xfrm>
            <a:off x="7434720" y="3488400"/>
            <a:ext cx="112320" cy="18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8" name="CustomShape 5"/>
          <p:cNvSpPr/>
          <p:nvPr/>
        </p:nvSpPr>
        <p:spPr>
          <a:xfrm>
            <a:off x="6788520" y="3600000"/>
            <a:ext cx="43236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Тосно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249" name="CustomShape 6"/>
          <p:cNvSpPr/>
          <p:nvPr/>
        </p:nvSpPr>
        <p:spPr>
          <a:xfrm>
            <a:off x="3420000" y="5214960"/>
            <a:ext cx="2316600" cy="365040"/>
          </a:xfrm>
          <a:prstGeom prst="rect">
            <a:avLst/>
          </a:prstGeom>
          <a:solidFill>
            <a:srgbClr val="c5e0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1200" rIns="61200" tIns="30600" bIns="30600" anchor="ctr" anchorCtr="1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Объездная дорога: 110 км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Отрезанные населенные пункты.: нет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250" name="CustomShape 7"/>
          <p:cNvSpPr/>
          <p:nvPr/>
        </p:nvSpPr>
        <p:spPr>
          <a:xfrm rot="5220000">
            <a:off x="6851160" y="3877560"/>
            <a:ext cx="70560" cy="87840"/>
          </a:xfrm>
          <a:prstGeom prst="ellipse">
            <a:avLst/>
          </a:prstGeom>
          <a:solidFill>
            <a:srgbClr val="ff0000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51" name="CustomShape 8"/>
          <p:cNvSpPr/>
          <p:nvPr/>
        </p:nvSpPr>
        <p:spPr>
          <a:xfrm>
            <a:off x="5112000" y="4188600"/>
            <a:ext cx="1170360" cy="221040"/>
          </a:xfrm>
          <a:prstGeom prst="rect">
            <a:avLst/>
          </a:prstGeom>
          <a:solidFill>
            <a:srgbClr val="bdd7ee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9480" rIns="69480" tIns="34560" bIns="3456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М-10 «РОССИЯ»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252" name="CustomShape 9"/>
          <p:cNvSpPr/>
          <p:nvPr/>
        </p:nvSpPr>
        <p:spPr>
          <a:xfrm>
            <a:off x="2753640" y="3240000"/>
            <a:ext cx="1925640" cy="1172880"/>
          </a:xfrm>
          <a:prstGeom prst="wedgeRectCallout">
            <a:avLst>
              <a:gd name="adj1" fmla="val 141395"/>
              <a:gd name="adj2" fmla="val 20103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Аварийно-опасные участки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595-628 км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626-628 км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630-643 км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667-669 км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646-675 км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(при выпадении  осадков)</a:t>
            </a:r>
            <a:endParaRPr b="0" lang="ru-RU" sz="1020" spc="-1" strike="noStrike">
              <a:latin typeface="Arial"/>
            </a:endParaRPr>
          </a:p>
        </p:txBody>
      </p:sp>
      <p:grpSp>
        <p:nvGrpSpPr>
          <p:cNvPr id="1253" name="Group 10"/>
          <p:cNvGrpSpPr/>
          <p:nvPr/>
        </p:nvGrpSpPr>
        <p:grpSpPr>
          <a:xfrm>
            <a:off x="7284600" y="3756960"/>
            <a:ext cx="2878920" cy="1263240"/>
            <a:chOff x="7284600" y="3756960"/>
            <a:chExt cx="2878920" cy="1263240"/>
          </a:xfrm>
        </p:grpSpPr>
        <p:sp>
          <p:nvSpPr>
            <p:cNvPr id="1254" name="CustomShape 11"/>
            <p:cNvSpPr/>
            <p:nvPr/>
          </p:nvSpPr>
          <p:spPr>
            <a:xfrm>
              <a:off x="7284600" y="3756960"/>
              <a:ext cx="2800080" cy="12632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5" name="CustomShape 12"/>
            <p:cNvSpPr/>
            <p:nvPr/>
          </p:nvSpPr>
          <p:spPr>
            <a:xfrm>
              <a:off x="7767360" y="3794760"/>
              <a:ext cx="20451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56" name="CustomShape 13"/>
            <p:cNvSpPr/>
            <p:nvPr/>
          </p:nvSpPr>
          <p:spPr>
            <a:xfrm>
              <a:off x="7682400" y="4065120"/>
              <a:ext cx="2464200" cy="55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57" name="CustomShape 14"/>
            <p:cNvSpPr/>
            <p:nvPr/>
          </p:nvSpPr>
          <p:spPr>
            <a:xfrm>
              <a:off x="7326360" y="4160160"/>
              <a:ext cx="332280" cy="95760"/>
            </a:xfrm>
            <a:custGeom>
              <a:avLst/>
              <a:gdLst/>
              <a:ahLst/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58" name="CustomShape 15"/>
            <p:cNvSpPr/>
            <p:nvPr/>
          </p:nvSpPr>
          <p:spPr>
            <a:xfrm>
              <a:off x="7337160" y="4491360"/>
              <a:ext cx="294840" cy="79560"/>
            </a:xfrm>
            <a:custGeom>
              <a:avLst/>
              <a:gdLst/>
              <a:ahLst/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59" name="CustomShape 16"/>
            <p:cNvSpPr/>
            <p:nvPr/>
          </p:nvSpPr>
          <p:spPr>
            <a:xfrm>
              <a:off x="7693920" y="4463640"/>
              <a:ext cx="24526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Объездная дорога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60" name="CustomShape 17"/>
            <p:cNvSpPr/>
            <p:nvPr/>
          </p:nvSpPr>
          <p:spPr>
            <a:xfrm rot="5238000">
              <a:off x="7450200" y="4686840"/>
              <a:ext cx="110520" cy="13608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1" name="CustomShape 18"/>
            <p:cNvSpPr/>
            <p:nvPr/>
          </p:nvSpPr>
          <p:spPr>
            <a:xfrm>
              <a:off x="7710840" y="4684680"/>
              <a:ext cx="24526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Населенный пункт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262" name="CustomShape 19"/>
          <p:cNvSpPr/>
          <p:nvPr/>
        </p:nvSpPr>
        <p:spPr>
          <a:xfrm>
            <a:off x="8399880" y="5032080"/>
            <a:ext cx="166356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19.09.2023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pic>
        <p:nvPicPr>
          <p:cNvPr id="1263" name="" descr=""/>
          <p:cNvPicPr/>
          <p:nvPr/>
        </p:nvPicPr>
        <p:blipFill>
          <a:blip r:embed="rId2"/>
          <a:stretch/>
        </p:blipFill>
        <p:spPr>
          <a:xfrm>
            <a:off x="6840000" y="1260000"/>
            <a:ext cx="2884680" cy="158112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1264" name="CustomShape 20"/>
          <p:cNvSpPr/>
          <p:nvPr/>
        </p:nvSpPr>
        <p:spPr>
          <a:xfrm>
            <a:off x="6840000" y="1260000"/>
            <a:ext cx="2884680" cy="1581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65" name="CustomShape 21"/>
          <p:cNvSpPr/>
          <p:nvPr/>
        </p:nvSpPr>
        <p:spPr>
          <a:xfrm>
            <a:off x="6840000" y="1019520"/>
            <a:ext cx="2884680" cy="2354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6" name="" descr=""/>
          <p:cNvPicPr/>
          <p:nvPr/>
        </p:nvPicPr>
        <p:blipFill>
          <a:blip r:embed="rId1"/>
          <a:stretch/>
        </p:blipFill>
        <p:spPr>
          <a:xfrm>
            <a:off x="360" y="383400"/>
            <a:ext cx="10079640" cy="5286600"/>
          </a:xfrm>
          <a:prstGeom prst="rect">
            <a:avLst/>
          </a:prstGeom>
          <a:ln w="0">
            <a:noFill/>
          </a:ln>
        </p:spPr>
      </p:pic>
      <p:sp>
        <p:nvSpPr>
          <p:cNvPr id="1267" name="CustomShape 1"/>
          <p:cNvSpPr/>
          <p:nvPr/>
        </p:nvSpPr>
        <p:spPr>
          <a:xfrm>
            <a:off x="-26280" y="-5400"/>
            <a:ext cx="10097640" cy="70524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СВЯЗАННЫХ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 НЕБЛАГОПРИЯТНЫМИ МЕТЕОЯВЛЕНИЯМИ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</a:t>
            </a: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ФЕДЕРАЛЬНОЙ  АВТОДОРОГЕ А-120 «ЮЖНОЕ ПОЛУКОЛЬЦО» В ЛЕНИНГРАДСКОЙ ОБЛАСТИ НА 20.09.2023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268" name="CustomShape 2"/>
          <p:cNvSpPr/>
          <p:nvPr/>
        </p:nvSpPr>
        <p:spPr>
          <a:xfrm>
            <a:off x="4782960" y="3785760"/>
            <a:ext cx="360" cy="36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69" name="CustomShape 3"/>
          <p:cNvSpPr/>
          <p:nvPr/>
        </p:nvSpPr>
        <p:spPr>
          <a:xfrm>
            <a:off x="7434720" y="3488400"/>
            <a:ext cx="112320" cy="18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0" name="CustomShape 4"/>
          <p:cNvSpPr/>
          <p:nvPr/>
        </p:nvSpPr>
        <p:spPr>
          <a:xfrm>
            <a:off x="2155680" y="4914360"/>
            <a:ext cx="2316600" cy="365040"/>
          </a:xfrm>
          <a:prstGeom prst="rect">
            <a:avLst/>
          </a:prstGeom>
          <a:solidFill>
            <a:srgbClr val="c5e0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1200" rIns="61200" tIns="30600" bIns="30600" anchor="ctr" anchorCtr="1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Объездная дорога: 35 км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Отрезанные населенные пункты.: нет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271" name="CustomShape 5"/>
          <p:cNvSpPr/>
          <p:nvPr/>
        </p:nvSpPr>
        <p:spPr>
          <a:xfrm>
            <a:off x="7539840" y="745560"/>
            <a:ext cx="2485080" cy="17920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2" name="CustomShape 6"/>
          <p:cNvSpPr/>
          <p:nvPr/>
        </p:nvSpPr>
        <p:spPr>
          <a:xfrm>
            <a:off x="6380280" y="2880000"/>
            <a:ext cx="2259000" cy="488880"/>
          </a:xfrm>
          <a:prstGeom prst="wedgeRectCallout">
            <a:avLst>
              <a:gd name="adj1" fmla="val -65154"/>
              <a:gd name="adj2" fmla="val 205297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91-95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(колейность, неровности)</a:t>
            </a:r>
            <a:endParaRPr b="0" lang="ru-RU" sz="1020" spc="-1" strike="noStrike">
              <a:latin typeface="Arial"/>
            </a:endParaRPr>
          </a:p>
        </p:txBody>
      </p:sp>
      <p:sp>
        <p:nvSpPr>
          <p:cNvPr id="1273" name="CustomShape 7"/>
          <p:cNvSpPr/>
          <p:nvPr/>
        </p:nvSpPr>
        <p:spPr>
          <a:xfrm>
            <a:off x="3500280" y="2833560"/>
            <a:ext cx="2259000" cy="585720"/>
          </a:xfrm>
          <a:prstGeom prst="wedgeRectCallout">
            <a:avLst>
              <a:gd name="adj1" fmla="val 40649"/>
              <a:gd name="adj2" fmla="val 126993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127-130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(при выпадении  осадков)</a:t>
            </a:r>
            <a:endParaRPr b="0" lang="ru-RU" sz="1020" spc="-1" strike="noStrike">
              <a:latin typeface="Arial"/>
            </a:endParaRPr>
          </a:p>
        </p:txBody>
      </p:sp>
      <p:grpSp>
        <p:nvGrpSpPr>
          <p:cNvPr id="1274" name="Group 8"/>
          <p:cNvGrpSpPr/>
          <p:nvPr/>
        </p:nvGrpSpPr>
        <p:grpSpPr>
          <a:xfrm>
            <a:off x="7264080" y="3780000"/>
            <a:ext cx="2878920" cy="1263240"/>
            <a:chOff x="7264080" y="3780000"/>
            <a:chExt cx="2878920" cy="1263240"/>
          </a:xfrm>
        </p:grpSpPr>
        <p:sp>
          <p:nvSpPr>
            <p:cNvPr id="1275" name="CustomShape 9"/>
            <p:cNvSpPr/>
            <p:nvPr/>
          </p:nvSpPr>
          <p:spPr>
            <a:xfrm>
              <a:off x="7264080" y="3780000"/>
              <a:ext cx="2800080" cy="12632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6" name="CustomShape 10"/>
            <p:cNvSpPr/>
            <p:nvPr/>
          </p:nvSpPr>
          <p:spPr>
            <a:xfrm>
              <a:off x="7746840" y="3817800"/>
              <a:ext cx="20451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77" name="CustomShape 11"/>
            <p:cNvSpPr/>
            <p:nvPr/>
          </p:nvSpPr>
          <p:spPr>
            <a:xfrm>
              <a:off x="7661880" y="4088160"/>
              <a:ext cx="2464200" cy="55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78" name="CustomShape 12"/>
            <p:cNvSpPr/>
            <p:nvPr/>
          </p:nvSpPr>
          <p:spPr>
            <a:xfrm>
              <a:off x="7305840" y="4183200"/>
              <a:ext cx="332280" cy="95760"/>
            </a:xfrm>
            <a:custGeom>
              <a:avLst/>
              <a:gdLst/>
              <a:ahLst/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79" name="CustomShape 13"/>
            <p:cNvSpPr/>
            <p:nvPr/>
          </p:nvSpPr>
          <p:spPr>
            <a:xfrm>
              <a:off x="7316640" y="4514400"/>
              <a:ext cx="294840" cy="79560"/>
            </a:xfrm>
            <a:custGeom>
              <a:avLst/>
              <a:gdLst/>
              <a:ahLst/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80" name="CustomShape 14"/>
            <p:cNvSpPr/>
            <p:nvPr/>
          </p:nvSpPr>
          <p:spPr>
            <a:xfrm>
              <a:off x="7673400" y="4486680"/>
              <a:ext cx="24526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Объездная дорога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81" name="CustomShape 15"/>
            <p:cNvSpPr/>
            <p:nvPr/>
          </p:nvSpPr>
          <p:spPr>
            <a:xfrm rot="5238000">
              <a:off x="7429680" y="4709880"/>
              <a:ext cx="110520" cy="13608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2" name="CustomShape 16"/>
            <p:cNvSpPr/>
            <p:nvPr/>
          </p:nvSpPr>
          <p:spPr>
            <a:xfrm>
              <a:off x="7690320" y="4707720"/>
              <a:ext cx="24526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Населенный пункт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283" name="CustomShape 17"/>
          <p:cNvSpPr/>
          <p:nvPr/>
        </p:nvSpPr>
        <p:spPr>
          <a:xfrm rot="21467400">
            <a:off x="4802400" y="2908080"/>
            <a:ext cx="1076760" cy="2357280"/>
          </a:xfrm>
          <a:custGeom>
            <a:avLst/>
            <a:gdLst/>
            <a:ahLst/>
            <a:rect l="l" t="t" r="r" b="b"/>
            <a:pathLst>
              <a:path w="5212" h="9501">
                <a:moveTo>
                  <a:pt x="5211" y="9500"/>
                </a:moveTo>
                <a:cubicBezTo>
                  <a:pt x="4378" y="9500"/>
                  <a:pt x="3544" y="8000"/>
                  <a:pt x="2711" y="8000"/>
                </a:cubicBezTo>
                <a:cubicBezTo>
                  <a:pt x="2378" y="7368"/>
                  <a:pt x="2044" y="7632"/>
                  <a:pt x="1711" y="7000"/>
                </a:cubicBezTo>
                <a:cubicBezTo>
                  <a:pt x="1544" y="6527"/>
                  <a:pt x="1040" y="6158"/>
                  <a:pt x="873" y="5684"/>
                </a:cubicBezTo>
                <a:cubicBezTo>
                  <a:pt x="706" y="5210"/>
                  <a:pt x="167" y="4163"/>
                  <a:pt x="0" y="3689"/>
                </a:cubicBezTo>
                <a:cubicBezTo>
                  <a:pt x="167" y="3215"/>
                  <a:pt x="1389" y="3845"/>
                  <a:pt x="1556" y="3371"/>
                </a:cubicBezTo>
                <a:cubicBezTo>
                  <a:pt x="2056" y="3055"/>
                  <a:pt x="2711" y="2316"/>
                  <a:pt x="3211" y="2000"/>
                </a:cubicBezTo>
                <a:cubicBezTo>
                  <a:pt x="3544" y="1544"/>
                  <a:pt x="3378" y="955"/>
                  <a:pt x="3711" y="500"/>
                </a:cubicBezTo>
                <a:cubicBezTo>
                  <a:pt x="3878" y="323"/>
                  <a:pt x="3706" y="176"/>
                  <a:pt x="3873" y="0"/>
                </a:cubicBezTo>
              </a:path>
            </a:pathLst>
          </a:custGeom>
          <a:noFill/>
          <a:ln w="18000">
            <a:solidFill>
              <a:srgbClr val="00a9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84" name="CustomShape 18"/>
          <p:cNvSpPr/>
          <p:nvPr/>
        </p:nvSpPr>
        <p:spPr>
          <a:xfrm>
            <a:off x="1697040" y="4458960"/>
            <a:ext cx="3774960" cy="221040"/>
          </a:xfrm>
          <a:prstGeom prst="rect">
            <a:avLst/>
          </a:prstGeom>
          <a:solidFill>
            <a:srgbClr val="bdd7ee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9480" rIns="69480" tIns="34560" bIns="3456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А-120 «САНКТ-ПЕТЕРБУРГСКОЕ ЮЖНОЕ ПОЛУКОЛЬЦО»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285" name="CustomShape 19"/>
          <p:cNvSpPr/>
          <p:nvPr/>
        </p:nvSpPr>
        <p:spPr>
          <a:xfrm>
            <a:off x="6050160" y="4788000"/>
            <a:ext cx="357840" cy="15192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Мга  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286" name="CustomShape 20"/>
          <p:cNvSpPr/>
          <p:nvPr/>
        </p:nvSpPr>
        <p:spPr>
          <a:xfrm rot="5220000">
            <a:off x="5124600" y="4309920"/>
            <a:ext cx="79200" cy="99720"/>
          </a:xfrm>
          <a:prstGeom prst="ellipse">
            <a:avLst/>
          </a:prstGeom>
          <a:solidFill>
            <a:srgbClr val="ff0000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87" name="CustomShape 21"/>
          <p:cNvSpPr/>
          <p:nvPr/>
        </p:nvSpPr>
        <p:spPr>
          <a:xfrm>
            <a:off x="5652000" y="3551760"/>
            <a:ext cx="59724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Кировск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288" name="CustomShape 22"/>
          <p:cNvSpPr/>
          <p:nvPr/>
        </p:nvSpPr>
        <p:spPr>
          <a:xfrm>
            <a:off x="4860000" y="4008240"/>
            <a:ext cx="63504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Павлово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289" name="CustomShape 23"/>
          <p:cNvSpPr/>
          <p:nvPr/>
        </p:nvSpPr>
        <p:spPr>
          <a:xfrm>
            <a:off x="8399880" y="5032080"/>
            <a:ext cx="166356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19.09.2023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sp>
        <p:nvSpPr>
          <p:cNvPr id="1290" name="CustomShape 24"/>
          <p:cNvSpPr/>
          <p:nvPr/>
        </p:nvSpPr>
        <p:spPr>
          <a:xfrm rot="5220000">
            <a:off x="5553000" y="3633120"/>
            <a:ext cx="79200" cy="99720"/>
          </a:xfrm>
          <a:prstGeom prst="ellipse">
            <a:avLst/>
          </a:prstGeom>
          <a:solidFill>
            <a:srgbClr val="ff0000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91" name="CustomShape 25"/>
          <p:cNvSpPr/>
          <p:nvPr/>
        </p:nvSpPr>
        <p:spPr>
          <a:xfrm rot="5220000">
            <a:off x="5808600" y="4704840"/>
            <a:ext cx="78840" cy="104400"/>
          </a:xfrm>
          <a:prstGeom prst="ellipse">
            <a:avLst/>
          </a:prstGeom>
          <a:solidFill>
            <a:srgbClr val="ff0000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292" name="" descr=""/>
          <p:cNvPicPr/>
          <p:nvPr/>
        </p:nvPicPr>
        <p:blipFill>
          <a:blip r:embed="rId2"/>
          <a:stretch/>
        </p:blipFill>
        <p:spPr>
          <a:xfrm>
            <a:off x="2052000" y="915480"/>
            <a:ext cx="2891160" cy="157068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1293" name="CustomShape 26"/>
          <p:cNvSpPr/>
          <p:nvPr/>
        </p:nvSpPr>
        <p:spPr>
          <a:xfrm>
            <a:off x="2058480" y="905040"/>
            <a:ext cx="2884680" cy="1581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94" name="CustomShape 27"/>
          <p:cNvSpPr/>
          <p:nvPr/>
        </p:nvSpPr>
        <p:spPr>
          <a:xfrm>
            <a:off x="2058480" y="664560"/>
            <a:ext cx="2884680" cy="2354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5" name="" descr=""/>
          <p:cNvPicPr/>
          <p:nvPr/>
        </p:nvPicPr>
        <p:blipFill>
          <a:blip r:embed="rId1"/>
          <a:stretch/>
        </p:blipFill>
        <p:spPr>
          <a:xfrm>
            <a:off x="360" y="383400"/>
            <a:ext cx="10079640" cy="5286600"/>
          </a:xfrm>
          <a:prstGeom prst="rect">
            <a:avLst/>
          </a:prstGeom>
          <a:ln w="0">
            <a:noFill/>
          </a:ln>
        </p:spPr>
      </p:pic>
      <p:sp>
        <p:nvSpPr>
          <p:cNvPr id="1296" name="CustomShape 1"/>
          <p:cNvSpPr/>
          <p:nvPr/>
        </p:nvSpPr>
        <p:spPr>
          <a:xfrm>
            <a:off x="4782960" y="3785760"/>
            <a:ext cx="360" cy="36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7" name="CustomShape 2"/>
          <p:cNvSpPr/>
          <p:nvPr/>
        </p:nvSpPr>
        <p:spPr>
          <a:xfrm>
            <a:off x="7434720" y="3488400"/>
            <a:ext cx="112320" cy="18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8" name="CustomShape 3"/>
          <p:cNvSpPr/>
          <p:nvPr/>
        </p:nvSpPr>
        <p:spPr>
          <a:xfrm>
            <a:off x="1697400" y="5275440"/>
            <a:ext cx="2316600" cy="365040"/>
          </a:xfrm>
          <a:prstGeom prst="rect">
            <a:avLst/>
          </a:prstGeom>
          <a:solidFill>
            <a:srgbClr val="c5e0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1200" rIns="61200" tIns="30600" bIns="30600" anchor="ctr" anchorCtr="1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Объездная дорога: 80 км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Отрезанные населенные пункты.: нет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299" name="Picture 9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0" y="36000"/>
            <a:ext cx="574200" cy="443160"/>
          </a:xfrm>
          <a:prstGeom prst="rect">
            <a:avLst/>
          </a:prstGeom>
          <a:ln w="0">
            <a:noFill/>
          </a:ln>
        </p:spPr>
      </p:pic>
      <p:sp>
        <p:nvSpPr>
          <p:cNvPr id="1300" name="CustomShape 4"/>
          <p:cNvSpPr/>
          <p:nvPr/>
        </p:nvSpPr>
        <p:spPr>
          <a:xfrm>
            <a:off x="5849640" y="4170960"/>
            <a:ext cx="1170360" cy="221040"/>
          </a:xfrm>
          <a:prstGeom prst="rect">
            <a:avLst/>
          </a:prstGeom>
          <a:solidFill>
            <a:srgbClr val="bdd7ee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9480" rIns="69480" tIns="34560" bIns="3456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М-10 «РОССИЯ»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301" name="CustomShape 5"/>
          <p:cNvSpPr/>
          <p:nvPr/>
        </p:nvSpPr>
        <p:spPr>
          <a:xfrm>
            <a:off x="7539840" y="745560"/>
            <a:ext cx="2485080" cy="17920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302" name="Group 6"/>
          <p:cNvGrpSpPr/>
          <p:nvPr/>
        </p:nvGrpSpPr>
        <p:grpSpPr>
          <a:xfrm>
            <a:off x="7276320" y="3756960"/>
            <a:ext cx="2878920" cy="1263240"/>
            <a:chOff x="7276320" y="3756960"/>
            <a:chExt cx="2878920" cy="1263240"/>
          </a:xfrm>
        </p:grpSpPr>
        <p:sp>
          <p:nvSpPr>
            <p:cNvPr id="1303" name="CustomShape 7"/>
            <p:cNvSpPr/>
            <p:nvPr/>
          </p:nvSpPr>
          <p:spPr>
            <a:xfrm>
              <a:off x="7276320" y="3756960"/>
              <a:ext cx="2800080" cy="12632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4" name="CustomShape 8"/>
            <p:cNvSpPr/>
            <p:nvPr/>
          </p:nvSpPr>
          <p:spPr>
            <a:xfrm>
              <a:off x="7759080" y="3794760"/>
              <a:ext cx="20451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05" name="CustomShape 9"/>
            <p:cNvSpPr/>
            <p:nvPr/>
          </p:nvSpPr>
          <p:spPr>
            <a:xfrm>
              <a:off x="7674120" y="4065120"/>
              <a:ext cx="2464200" cy="55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06" name="CustomShape 10"/>
            <p:cNvSpPr/>
            <p:nvPr/>
          </p:nvSpPr>
          <p:spPr>
            <a:xfrm>
              <a:off x="7318080" y="4160160"/>
              <a:ext cx="332280" cy="95760"/>
            </a:xfrm>
            <a:custGeom>
              <a:avLst/>
              <a:gdLst/>
              <a:ahLst/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07" name="CustomShape 11"/>
            <p:cNvSpPr/>
            <p:nvPr/>
          </p:nvSpPr>
          <p:spPr>
            <a:xfrm>
              <a:off x="7328880" y="4491360"/>
              <a:ext cx="294840" cy="79560"/>
            </a:xfrm>
            <a:custGeom>
              <a:avLst/>
              <a:gdLst/>
              <a:ahLst/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08" name="CustomShape 12"/>
            <p:cNvSpPr/>
            <p:nvPr/>
          </p:nvSpPr>
          <p:spPr>
            <a:xfrm>
              <a:off x="7685640" y="4463640"/>
              <a:ext cx="24526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Объездная дорога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09" name="CustomShape 13"/>
            <p:cNvSpPr/>
            <p:nvPr/>
          </p:nvSpPr>
          <p:spPr>
            <a:xfrm rot="5238000">
              <a:off x="7441920" y="4686840"/>
              <a:ext cx="110520" cy="13608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0" name="CustomShape 14"/>
            <p:cNvSpPr/>
            <p:nvPr/>
          </p:nvSpPr>
          <p:spPr>
            <a:xfrm>
              <a:off x="7702560" y="4684680"/>
              <a:ext cx="24526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Населенный пункт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311" name="CustomShape 15"/>
          <p:cNvSpPr/>
          <p:nvPr/>
        </p:nvSpPr>
        <p:spPr>
          <a:xfrm rot="5220000">
            <a:off x="6486120" y="3992760"/>
            <a:ext cx="79200" cy="85320"/>
          </a:xfrm>
          <a:prstGeom prst="ellipse">
            <a:avLst/>
          </a:prstGeom>
          <a:solidFill>
            <a:srgbClr val="ff0000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12" name="CustomShape 16"/>
          <p:cNvSpPr/>
          <p:nvPr/>
        </p:nvSpPr>
        <p:spPr>
          <a:xfrm rot="21357000">
            <a:off x="4609800" y="1124280"/>
            <a:ext cx="4518000" cy="3744720"/>
          </a:xfrm>
          <a:custGeom>
            <a:avLst/>
            <a:gdLst/>
            <a:ahLst/>
            <a:rect l="l" t="t" r="r" b="b"/>
            <a:pathLst>
              <a:path w="11976" h="10146">
                <a:moveTo>
                  <a:pt x="1000" y="10145"/>
                </a:moveTo>
                <a:lnTo>
                  <a:pt x="0" y="7893"/>
                </a:lnTo>
                <a:lnTo>
                  <a:pt x="4000" y="7393"/>
                </a:lnTo>
                <a:lnTo>
                  <a:pt x="5500" y="6393"/>
                </a:lnTo>
                <a:lnTo>
                  <a:pt x="7000" y="4893"/>
                </a:lnTo>
                <a:lnTo>
                  <a:pt x="9500" y="2393"/>
                </a:lnTo>
                <a:lnTo>
                  <a:pt x="10500" y="1393"/>
                </a:lnTo>
                <a:lnTo>
                  <a:pt x="11500" y="893"/>
                </a:lnTo>
                <a:lnTo>
                  <a:pt x="11975" y="0"/>
                </a:lnTo>
              </a:path>
            </a:pathLst>
          </a:custGeom>
          <a:noFill/>
          <a:ln w="18000">
            <a:solidFill>
              <a:srgbClr val="00a9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3" name="CustomShape 17"/>
          <p:cNvSpPr/>
          <p:nvPr/>
        </p:nvSpPr>
        <p:spPr>
          <a:xfrm>
            <a:off x="6028920" y="1622520"/>
            <a:ext cx="2259000" cy="552960"/>
          </a:xfrm>
          <a:prstGeom prst="wedgeRectCallout">
            <a:avLst>
              <a:gd name="adj1" fmla="val 9923"/>
              <a:gd name="adj2" fmla="val 315237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50-53 км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(при выпадении осадков)</a:t>
            </a:r>
            <a:endParaRPr b="0" lang="ru-RU" sz="1020" spc="-1" strike="noStrike">
              <a:latin typeface="Arial"/>
            </a:endParaRPr>
          </a:p>
        </p:txBody>
      </p:sp>
      <p:sp>
        <p:nvSpPr>
          <p:cNvPr id="1314" name="CustomShape 18"/>
          <p:cNvSpPr/>
          <p:nvPr/>
        </p:nvSpPr>
        <p:spPr>
          <a:xfrm>
            <a:off x="2160000" y="2844720"/>
            <a:ext cx="2259000" cy="565560"/>
          </a:xfrm>
          <a:prstGeom prst="wedgeRectCallout">
            <a:avLst>
              <a:gd name="adj1" fmla="val 76179"/>
              <a:gd name="adj2" fmla="val 323350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71-79 км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(при выпадении осадков)</a:t>
            </a:r>
            <a:endParaRPr b="0" lang="ru-RU" sz="1020" spc="-1" strike="noStrike">
              <a:latin typeface="Arial"/>
            </a:endParaRPr>
          </a:p>
        </p:txBody>
      </p:sp>
      <p:sp>
        <p:nvSpPr>
          <p:cNvPr id="1315" name="CustomShape 19"/>
          <p:cNvSpPr/>
          <p:nvPr/>
        </p:nvSpPr>
        <p:spPr>
          <a:xfrm>
            <a:off x="2160000" y="4998960"/>
            <a:ext cx="3774960" cy="221040"/>
          </a:xfrm>
          <a:prstGeom prst="rect">
            <a:avLst/>
          </a:prstGeom>
          <a:solidFill>
            <a:srgbClr val="bdd7ee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9480" rIns="69480" tIns="34560" bIns="3456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А-120 «САНКТ-ПЕТЕРБУРГСКОЕ ЮЖНОЕ ПОЛУКОЛЬЦО»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316" name="CustomShape 20"/>
          <p:cNvSpPr/>
          <p:nvPr/>
        </p:nvSpPr>
        <p:spPr>
          <a:xfrm>
            <a:off x="6480000" y="3762000"/>
            <a:ext cx="70524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Ульяновка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317" name="CustomShape 21"/>
          <p:cNvSpPr/>
          <p:nvPr/>
        </p:nvSpPr>
        <p:spPr>
          <a:xfrm>
            <a:off x="8399880" y="5032080"/>
            <a:ext cx="166356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19.09.2023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sp>
        <p:nvSpPr>
          <p:cNvPr id="1318" name="CustomShape 22"/>
          <p:cNvSpPr/>
          <p:nvPr/>
        </p:nvSpPr>
        <p:spPr>
          <a:xfrm>
            <a:off x="-26280" y="-5400"/>
            <a:ext cx="10097640" cy="70524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СВЯЗАННЫХ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 НЕБЛАГОПРИЯТНЫМИ МЕТЕОЯВЛЕНИЯМИ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</a:t>
            </a: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ФЕДЕРАЛЬНОЙ  АВТОДОРОГЕ А-120 «ЮЖНОЕ ПОЛУКОЛЬЦО» В ЛЕНИНГРАДСКОЙ ОБЛАСТИ НА 20.09.2023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19" name="CustomShape 23"/>
          <p:cNvSpPr/>
          <p:nvPr/>
        </p:nvSpPr>
        <p:spPr>
          <a:xfrm>
            <a:off x="2160000" y="751320"/>
            <a:ext cx="2797920" cy="1447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320" name="" descr=""/>
          <p:cNvPicPr/>
          <p:nvPr/>
        </p:nvPicPr>
        <p:blipFill>
          <a:blip r:embed="rId3"/>
          <a:stretch/>
        </p:blipFill>
        <p:spPr>
          <a:xfrm>
            <a:off x="2098800" y="909720"/>
            <a:ext cx="2864160" cy="16052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1321" name="CustomShape 24"/>
          <p:cNvSpPr/>
          <p:nvPr/>
        </p:nvSpPr>
        <p:spPr>
          <a:xfrm>
            <a:off x="2098800" y="704880"/>
            <a:ext cx="2884680" cy="2354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2" name="" descr=""/>
          <p:cNvPicPr/>
          <p:nvPr/>
        </p:nvPicPr>
        <p:blipFill>
          <a:blip r:embed="rId1"/>
          <a:stretch/>
        </p:blipFill>
        <p:spPr>
          <a:xfrm>
            <a:off x="0" y="383400"/>
            <a:ext cx="10079640" cy="5286600"/>
          </a:xfrm>
          <a:prstGeom prst="rect">
            <a:avLst/>
          </a:prstGeom>
          <a:ln w="0">
            <a:noFill/>
          </a:ln>
        </p:spPr>
      </p:pic>
      <p:sp>
        <p:nvSpPr>
          <p:cNvPr id="1323" name="CustomShape 1"/>
          <p:cNvSpPr/>
          <p:nvPr/>
        </p:nvSpPr>
        <p:spPr>
          <a:xfrm>
            <a:off x="-26280" y="-5400"/>
            <a:ext cx="10097640" cy="70524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СВЯЗАННЫХ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 НЕБЛАГОПРИЯТНЫМИ МЕТЕОЯВЛЕНИЯМИ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</a:t>
            </a: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ФЕДЕРАЛЬНОЙ  АВТОДОРОГЕ Р-21 «КОЛА» В ЛЕНИНГРАДСКОЙ ОБЛАСТИ НА 20.09.2023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24" name="CustomShape 2"/>
          <p:cNvSpPr/>
          <p:nvPr/>
        </p:nvSpPr>
        <p:spPr>
          <a:xfrm>
            <a:off x="2280960" y="5189040"/>
            <a:ext cx="1602000" cy="216000"/>
          </a:xfrm>
          <a:prstGeom prst="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61200" rIns="61200" tIns="30600" bIns="30600" anchor="ctr" anchorCtr="1">
            <a:spAutoFit/>
          </a:bodyPr>
          <a:p>
            <a:pPr algn="ctr">
              <a:lnSpc>
                <a:spcPct val="100000"/>
              </a:lnSpc>
            </a:pPr>
            <a:r>
              <a:rPr b="1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Объездные дороги: 15 км</a:t>
            </a:r>
            <a:endParaRPr b="0" lang="ru-RU" sz="1020" spc="-1" strike="noStrike">
              <a:latin typeface="Arial"/>
            </a:endParaRPr>
          </a:p>
        </p:txBody>
      </p:sp>
      <p:sp>
        <p:nvSpPr>
          <p:cNvPr id="1325" name="CustomShape 3"/>
          <p:cNvSpPr/>
          <p:nvPr/>
        </p:nvSpPr>
        <p:spPr>
          <a:xfrm rot="5238000">
            <a:off x="6628680" y="4056840"/>
            <a:ext cx="88920" cy="1026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385d8a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326" name="Group 4"/>
          <p:cNvGrpSpPr/>
          <p:nvPr/>
        </p:nvGrpSpPr>
        <p:grpSpPr>
          <a:xfrm>
            <a:off x="7259400" y="3852000"/>
            <a:ext cx="2878920" cy="1263240"/>
            <a:chOff x="7259400" y="3852000"/>
            <a:chExt cx="2878920" cy="1263240"/>
          </a:xfrm>
        </p:grpSpPr>
        <p:sp>
          <p:nvSpPr>
            <p:cNvPr id="1327" name="CustomShape 5"/>
            <p:cNvSpPr/>
            <p:nvPr/>
          </p:nvSpPr>
          <p:spPr>
            <a:xfrm>
              <a:off x="7259400" y="3852000"/>
              <a:ext cx="2800080" cy="12632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8" name="CustomShape 6"/>
            <p:cNvSpPr/>
            <p:nvPr/>
          </p:nvSpPr>
          <p:spPr>
            <a:xfrm>
              <a:off x="7742160" y="3889800"/>
              <a:ext cx="20451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29" name="CustomShape 7"/>
            <p:cNvSpPr/>
            <p:nvPr/>
          </p:nvSpPr>
          <p:spPr>
            <a:xfrm>
              <a:off x="7657200" y="4160160"/>
              <a:ext cx="2464200" cy="55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30" name="CustomShape 8"/>
            <p:cNvSpPr/>
            <p:nvPr/>
          </p:nvSpPr>
          <p:spPr>
            <a:xfrm>
              <a:off x="7301160" y="4255200"/>
              <a:ext cx="332280" cy="95760"/>
            </a:xfrm>
            <a:custGeom>
              <a:avLst/>
              <a:gdLst/>
              <a:ahLst/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31" name="CustomShape 9"/>
            <p:cNvSpPr/>
            <p:nvPr/>
          </p:nvSpPr>
          <p:spPr>
            <a:xfrm>
              <a:off x="7311960" y="4586400"/>
              <a:ext cx="294840" cy="79560"/>
            </a:xfrm>
            <a:custGeom>
              <a:avLst/>
              <a:gdLst/>
              <a:ahLst/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32" name="CustomShape 10"/>
            <p:cNvSpPr/>
            <p:nvPr/>
          </p:nvSpPr>
          <p:spPr>
            <a:xfrm>
              <a:off x="7668720" y="4558680"/>
              <a:ext cx="24526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Объездная дорога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33" name="CustomShape 11"/>
            <p:cNvSpPr/>
            <p:nvPr/>
          </p:nvSpPr>
          <p:spPr>
            <a:xfrm rot="5238000">
              <a:off x="7425000" y="4781880"/>
              <a:ext cx="110520" cy="13608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4" name="CustomShape 12"/>
            <p:cNvSpPr/>
            <p:nvPr/>
          </p:nvSpPr>
          <p:spPr>
            <a:xfrm>
              <a:off x="7685640" y="4779720"/>
              <a:ext cx="24526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Населенный пункт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335" name="CustomShape 13"/>
          <p:cNvSpPr/>
          <p:nvPr/>
        </p:nvSpPr>
        <p:spPr>
          <a:xfrm rot="21437400">
            <a:off x="2845440" y="1170000"/>
            <a:ext cx="3879720" cy="2698200"/>
          </a:xfrm>
          <a:custGeom>
            <a:avLst/>
            <a:gdLst/>
            <a:ahLst/>
            <a:rect l="l" t="t" r="r" b="b"/>
            <a:pathLst>
              <a:path w="15501" h="4501">
                <a:moveTo>
                  <a:pt x="15500" y="0"/>
                </a:moveTo>
                <a:lnTo>
                  <a:pt x="15000" y="3000"/>
                </a:lnTo>
                <a:lnTo>
                  <a:pt x="14000" y="4500"/>
                </a:lnTo>
                <a:lnTo>
                  <a:pt x="13000" y="3500"/>
                </a:lnTo>
                <a:lnTo>
                  <a:pt x="11000" y="4000"/>
                </a:lnTo>
                <a:lnTo>
                  <a:pt x="8000" y="2000"/>
                </a:lnTo>
                <a:lnTo>
                  <a:pt x="1000" y="1500"/>
                </a:lnTo>
                <a:lnTo>
                  <a:pt x="0" y="1500"/>
                </a:lnTo>
              </a:path>
            </a:pathLst>
          </a:custGeom>
          <a:noFill/>
          <a:ln w="18000">
            <a:solidFill>
              <a:srgbClr val="00a9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6" name="CustomShape 14"/>
          <p:cNvSpPr/>
          <p:nvPr/>
        </p:nvSpPr>
        <p:spPr>
          <a:xfrm>
            <a:off x="4140000" y="4473720"/>
            <a:ext cx="2100600" cy="925560"/>
          </a:xfrm>
          <a:prstGeom prst="wedgeRectCallout">
            <a:avLst>
              <a:gd name="adj1" fmla="val 43253"/>
              <a:gd name="adj2" fmla="val -114453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20-26 км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28-30 км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(опасные повороты, спуски, при выпадении осадков)</a:t>
            </a:r>
            <a:endParaRPr b="0" lang="ru-RU" sz="1020" spc="-1" strike="noStrike">
              <a:latin typeface="Arial"/>
            </a:endParaRPr>
          </a:p>
        </p:txBody>
      </p:sp>
      <p:sp>
        <p:nvSpPr>
          <p:cNvPr id="1337" name="CustomShape 15"/>
          <p:cNvSpPr/>
          <p:nvPr/>
        </p:nvSpPr>
        <p:spPr>
          <a:xfrm>
            <a:off x="6537960" y="3737520"/>
            <a:ext cx="590040" cy="21312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1200" rIns="61200" tIns="30600" bIns="3060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Кировск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338" name="CustomShape 16"/>
          <p:cNvSpPr/>
          <p:nvPr/>
        </p:nvSpPr>
        <p:spPr>
          <a:xfrm>
            <a:off x="8399880" y="5032080"/>
            <a:ext cx="166356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19.09.2023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pic>
        <p:nvPicPr>
          <p:cNvPr id="1339" name="" descr=""/>
          <p:cNvPicPr/>
          <p:nvPr/>
        </p:nvPicPr>
        <p:blipFill>
          <a:blip r:embed="rId2"/>
          <a:stretch/>
        </p:blipFill>
        <p:spPr>
          <a:xfrm>
            <a:off x="2088000" y="1258920"/>
            <a:ext cx="2891160" cy="15872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1340" name="CustomShape 17"/>
          <p:cNvSpPr/>
          <p:nvPr/>
        </p:nvSpPr>
        <p:spPr>
          <a:xfrm>
            <a:off x="2088000" y="1018440"/>
            <a:ext cx="2884680" cy="2354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41" name="CustomShape 18"/>
          <p:cNvSpPr/>
          <p:nvPr/>
        </p:nvSpPr>
        <p:spPr>
          <a:xfrm>
            <a:off x="2094480" y="1265040"/>
            <a:ext cx="2884680" cy="1581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2" name="" descr=""/>
          <p:cNvPicPr/>
          <p:nvPr/>
        </p:nvPicPr>
        <p:blipFill>
          <a:blip r:embed="rId1"/>
          <a:stretch/>
        </p:blipFill>
        <p:spPr>
          <a:xfrm>
            <a:off x="-5400" y="383400"/>
            <a:ext cx="10085400" cy="5286600"/>
          </a:xfrm>
          <a:prstGeom prst="rect">
            <a:avLst/>
          </a:prstGeom>
          <a:ln w="0">
            <a:noFill/>
          </a:ln>
        </p:spPr>
      </p:pic>
      <p:sp>
        <p:nvSpPr>
          <p:cNvPr id="1343" name="CustomShape 1"/>
          <p:cNvSpPr/>
          <p:nvPr/>
        </p:nvSpPr>
        <p:spPr>
          <a:xfrm rot="348000">
            <a:off x="5739120" y="-9000"/>
            <a:ext cx="1151280" cy="5649120"/>
          </a:xfrm>
          <a:custGeom>
            <a:avLst/>
            <a:gdLst/>
            <a:ahLst/>
            <a:rect l="l" t="t" r="r" b="b"/>
            <a:pathLst>
              <a:path w="3346" h="13136">
                <a:moveTo>
                  <a:pt x="2627" y="0"/>
                </a:moveTo>
                <a:lnTo>
                  <a:pt x="2760" y="2003"/>
                </a:lnTo>
                <a:lnTo>
                  <a:pt x="3074" y="2995"/>
                </a:lnTo>
                <a:lnTo>
                  <a:pt x="3345" y="4082"/>
                </a:lnTo>
                <a:lnTo>
                  <a:pt x="1796" y="5594"/>
                </a:lnTo>
                <a:lnTo>
                  <a:pt x="435" y="7465"/>
                </a:lnTo>
                <a:lnTo>
                  <a:pt x="0" y="9846"/>
                </a:lnTo>
                <a:lnTo>
                  <a:pt x="737" y="11434"/>
                </a:lnTo>
                <a:lnTo>
                  <a:pt x="1210" y="13135"/>
                </a:lnTo>
              </a:path>
            </a:pathLst>
          </a:custGeom>
          <a:noFill/>
          <a:ln w="18000">
            <a:solidFill>
              <a:srgbClr val="00a9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44" name="CustomShape 2"/>
          <p:cNvSpPr/>
          <p:nvPr/>
        </p:nvSpPr>
        <p:spPr>
          <a:xfrm>
            <a:off x="9720" y="-5400"/>
            <a:ext cx="10097640" cy="70524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СВЯЗАННЫХ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 НЕБЛАГОПРИЯТНЫМИ МЕТЕОЯВЛЕНИЯМИ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</a:t>
            </a: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ФЕДЕРАЛЬНОЙ  АВТОДОРОГЕ А-121 «СОРТАВАЛА» В ЛЕНИНГРАДСКОЙ ОБЛАСТИ НА 20.09.2023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45" name="CustomShape 3"/>
          <p:cNvSpPr/>
          <p:nvPr/>
        </p:nvSpPr>
        <p:spPr>
          <a:xfrm>
            <a:off x="2178000" y="4464000"/>
            <a:ext cx="1602000" cy="216000"/>
          </a:xfrm>
          <a:prstGeom prst="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61200" rIns="61200" tIns="30600" bIns="30600" anchor="ctr" anchorCtr="1">
            <a:spAutoFit/>
          </a:bodyPr>
          <a:p>
            <a:pPr algn="ctr">
              <a:lnSpc>
                <a:spcPct val="100000"/>
              </a:lnSpc>
            </a:pPr>
            <a:r>
              <a:rPr b="1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Объездные дороги: 27 км</a:t>
            </a:r>
            <a:endParaRPr b="0" lang="ru-RU" sz="1020" spc="-1" strike="noStrike">
              <a:latin typeface="Arial"/>
            </a:endParaRPr>
          </a:p>
        </p:txBody>
      </p:sp>
      <p:grpSp>
        <p:nvGrpSpPr>
          <p:cNvPr id="1346" name="Group 4"/>
          <p:cNvGrpSpPr/>
          <p:nvPr/>
        </p:nvGrpSpPr>
        <p:grpSpPr>
          <a:xfrm>
            <a:off x="7242120" y="3888000"/>
            <a:ext cx="2878920" cy="1263240"/>
            <a:chOff x="7242120" y="3888000"/>
            <a:chExt cx="2878920" cy="1263240"/>
          </a:xfrm>
        </p:grpSpPr>
        <p:sp>
          <p:nvSpPr>
            <p:cNvPr id="1347" name="CustomShape 5"/>
            <p:cNvSpPr/>
            <p:nvPr/>
          </p:nvSpPr>
          <p:spPr>
            <a:xfrm>
              <a:off x="7242120" y="3888000"/>
              <a:ext cx="2800080" cy="12632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8" name="CustomShape 6"/>
            <p:cNvSpPr/>
            <p:nvPr/>
          </p:nvSpPr>
          <p:spPr>
            <a:xfrm>
              <a:off x="7724880" y="3925800"/>
              <a:ext cx="20451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49" name="CustomShape 7"/>
            <p:cNvSpPr/>
            <p:nvPr/>
          </p:nvSpPr>
          <p:spPr>
            <a:xfrm>
              <a:off x="7639920" y="4196160"/>
              <a:ext cx="2464200" cy="55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50" name="CustomShape 8"/>
            <p:cNvSpPr/>
            <p:nvPr/>
          </p:nvSpPr>
          <p:spPr>
            <a:xfrm>
              <a:off x="7283880" y="4291200"/>
              <a:ext cx="332280" cy="95760"/>
            </a:xfrm>
            <a:custGeom>
              <a:avLst/>
              <a:gdLst/>
              <a:ahLst/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51" name="CustomShape 9"/>
            <p:cNvSpPr/>
            <p:nvPr/>
          </p:nvSpPr>
          <p:spPr>
            <a:xfrm>
              <a:off x="7294680" y="4622400"/>
              <a:ext cx="294840" cy="79560"/>
            </a:xfrm>
            <a:custGeom>
              <a:avLst/>
              <a:gdLst/>
              <a:ahLst/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52" name="CustomShape 10"/>
            <p:cNvSpPr/>
            <p:nvPr/>
          </p:nvSpPr>
          <p:spPr>
            <a:xfrm>
              <a:off x="7651440" y="4594680"/>
              <a:ext cx="24526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Объездная дорога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53" name="CustomShape 11"/>
            <p:cNvSpPr/>
            <p:nvPr/>
          </p:nvSpPr>
          <p:spPr>
            <a:xfrm rot="5238000">
              <a:off x="7407720" y="4817880"/>
              <a:ext cx="110520" cy="13608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4" name="CustomShape 12"/>
            <p:cNvSpPr/>
            <p:nvPr/>
          </p:nvSpPr>
          <p:spPr>
            <a:xfrm>
              <a:off x="7668360" y="4815720"/>
              <a:ext cx="24526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Населенный пункт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355" name="CustomShape 13"/>
          <p:cNvSpPr/>
          <p:nvPr/>
        </p:nvSpPr>
        <p:spPr>
          <a:xfrm rot="5238000">
            <a:off x="6458400" y="3563640"/>
            <a:ext cx="88920" cy="8316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385d8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56" name="CustomShape 14"/>
          <p:cNvSpPr/>
          <p:nvPr/>
        </p:nvSpPr>
        <p:spPr>
          <a:xfrm>
            <a:off x="6562440" y="3525840"/>
            <a:ext cx="493560" cy="15192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Керро  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357" name="CustomShape 15"/>
          <p:cNvSpPr/>
          <p:nvPr/>
        </p:nvSpPr>
        <p:spPr>
          <a:xfrm>
            <a:off x="5231520" y="1692000"/>
            <a:ext cx="2100600" cy="747720"/>
          </a:xfrm>
          <a:prstGeom prst="wedgeRectCallout">
            <a:avLst>
              <a:gd name="adj1" fmla="val -3477"/>
              <a:gd name="adj2" fmla="val 174086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23-25 км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(опасные повороты, спуски, возникновение осадков)</a:t>
            </a:r>
            <a:endParaRPr b="0" lang="ru-RU" sz="1020" spc="-1" strike="noStrike">
              <a:latin typeface="Arial"/>
            </a:endParaRPr>
          </a:p>
        </p:txBody>
      </p:sp>
      <p:sp>
        <p:nvSpPr>
          <p:cNvPr id="1358" name="CustomShape 16"/>
          <p:cNvSpPr/>
          <p:nvPr/>
        </p:nvSpPr>
        <p:spPr>
          <a:xfrm>
            <a:off x="8399880" y="5032080"/>
            <a:ext cx="166356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19.09.2023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pic>
        <p:nvPicPr>
          <p:cNvPr id="1359" name="" descr=""/>
          <p:cNvPicPr/>
          <p:nvPr/>
        </p:nvPicPr>
        <p:blipFill>
          <a:blip r:embed="rId2"/>
          <a:stretch/>
        </p:blipFill>
        <p:spPr>
          <a:xfrm>
            <a:off x="2178000" y="1045080"/>
            <a:ext cx="2892960" cy="158112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1360" name="CustomShape 17"/>
          <p:cNvSpPr/>
          <p:nvPr/>
        </p:nvSpPr>
        <p:spPr>
          <a:xfrm>
            <a:off x="2186280" y="1045080"/>
            <a:ext cx="2884680" cy="1581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61" name="CustomShape 18"/>
          <p:cNvSpPr/>
          <p:nvPr/>
        </p:nvSpPr>
        <p:spPr>
          <a:xfrm>
            <a:off x="2196000" y="802440"/>
            <a:ext cx="2884680" cy="2354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" descr=""/>
          <p:cNvPicPr/>
          <p:nvPr/>
        </p:nvPicPr>
        <p:blipFill>
          <a:blip r:embed="rId1"/>
          <a:stretch/>
        </p:blipFill>
        <p:spPr>
          <a:xfrm>
            <a:off x="0" y="540000"/>
            <a:ext cx="10080000" cy="5132520"/>
          </a:xfrm>
          <a:prstGeom prst="rect">
            <a:avLst/>
          </a:prstGeom>
          <a:ln w="0">
            <a:noFill/>
          </a:ln>
        </p:spPr>
      </p:pic>
      <p:sp>
        <p:nvSpPr>
          <p:cNvPr id="512" name="CustomShape 1"/>
          <p:cNvSpPr/>
          <p:nvPr/>
        </p:nvSpPr>
        <p:spPr>
          <a:xfrm>
            <a:off x="3600000" y="2880000"/>
            <a:ext cx="86220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Бокситогорск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13" name="CustomShape 2"/>
          <p:cNvSpPr/>
          <p:nvPr/>
        </p:nvSpPr>
        <p:spPr>
          <a:xfrm>
            <a:off x="-15120" y="2880"/>
            <a:ext cx="10104840" cy="70524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БОКСИТОГОРСКОГО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20.09.2023)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14" name="CustomShape 3"/>
          <p:cNvSpPr/>
          <p:nvPr/>
        </p:nvSpPr>
        <p:spPr>
          <a:xfrm>
            <a:off x="8399880" y="5032080"/>
            <a:ext cx="166356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19.09.2023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515" name="Group 4"/>
          <p:cNvGrpSpPr/>
          <p:nvPr/>
        </p:nvGrpSpPr>
        <p:grpSpPr>
          <a:xfrm>
            <a:off x="232200" y="987840"/>
            <a:ext cx="574200" cy="319680"/>
            <a:chOff x="232200" y="987840"/>
            <a:chExt cx="574200" cy="319680"/>
          </a:xfrm>
        </p:grpSpPr>
        <p:pic>
          <p:nvPicPr>
            <p:cNvPr id="516" name="Picture 7_0" descr=""/>
            <p:cNvPicPr/>
            <p:nvPr/>
          </p:nvPicPr>
          <p:blipFill>
            <a:blip r:embed="rId2"/>
            <a:stretch/>
          </p:blipFill>
          <p:spPr>
            <a:xfrm>
              <a:off x="232200" y="987840"/>
              <a:ext cx="57096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17" name="CustomShape 5"/>
            <p:cNvSpPr/>
            <p:nvPr/>
          </p:nvSpPr>
          <p:spPr>
            <a:xfrm>
              <a:off x="232200" y="989280"/>
              <a:ext cx="57420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518" name="Group 6"/>
          <p:cNvGrpSpPr/>
          <p:nvPr/>
        </p:nvGrpSpPr>
        <p:grpSpPr>
          <a:xfrm>
            <a:off x="798840" y="1000440"/>
            <a:ext cx="574200" cy="299520"/>
            <a:chOff x="798840" y="1000440"/>
            <a:chExt cx="574200" cy="299520"/>
          </a:xfrm>
        </p:grpSpPr>
        <p:pic>
          <p:nvPicPr>
            <p:cNvPr id="519" name="Picture 10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74200" cy="275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20" name="CustomShape 7"/>
            <p:cNvSpPr/>
            <p:nvPr/>
          </p:nvSpPr>
          <p:spPr>
            <a:xfrm>
              <a:off x="798840" y="1000440"/>
              <a:ext cx="57420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18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521" name="CustomShape 8"/>
          <p:cNvSpPr/>
          <p:nvPr/>
        </p:nvSpPr>
        <p:spPr>
          <a:xfrm>
            <a:off x="232200" y="1494360"/>
            <a:ext cx="1144440" cy="1681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12504/50019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522" name="CustomShape 9"/>
          <p:cNvSpPr/>
          <p:nvPr/>
        </p:nvSpPr>
        <p:spPr>
          <a:xfrm>
            <a:off x="232200" y="1281600"/>
            <a:ext cx="880560" cy="183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963,9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362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523" name="CustomShape 10"/>
          <p:cNvSpPr/>
          <p:nvPr/>
        </p:nvSpPr>
        <p:spPr>
          <a:xfrm>
            <a:off x="1141560" y="1281600"/>
            <a:ext cx="234720" cy="1900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524" name="Group 11"/>
          <p:cNvGrpSpPr/>
          <p:nvPr/>
        </p:nvGrpSpPr>
        <p:grpSpPr>
          <a:xfrm>
            <a:off x="7559640" y="1969200"/>
            <a:ext cx="2949480" cy="3081240"/>
            <a:chOff x="7559640" y="1969200"/>
            <a:chExt cx="2949480" cy="3081240"/>
          </a:xfrm>
        </p:grpSpPr>
        <p:sp>
          <p:nvSpPr>
            <p:cNvPr id="525" name="CustomShape 12"/>
            <p:cNvSpPr/>
            <p:nvPr/>
          </p:nvSpPr>
          <p:spPr>
            <a:xfrm>
              <a:off x="8298720" y="2762640"/>
              <a:ext cx="2210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26" name="CustomShape 13"/>
            <p:cNvSpPr/>
            <p:nvPr/>
          </p:nvSpPr>
          <p:spPr>
            <a:xfrm>
              <a:off x="8262000" y="397836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27" name="CustomShape 14"/>
            <p:cNvSpPr/>
            <p:nvPr/>
          </p:nvSpPr>
          <p:spPr>
            <a:xfrm>
              <a:off x="8108640" y="4403880"/>
              <a:ext cx="2133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28" name="CustomShape 15"/>
            <p:cNvSpPr/>
            <p:nvPr/>
          </p:nvSpPr>
          <p:spPr>
            <a:xfrm>
              <a:off x="7788240" y="4041720"/>
              <a:ext cx="1329480" cy="10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9" name="CustomShape 16"/>
            <p:cNvSpPr/>
            <p:nvPr/>
          </p:nvSpPr>
          <p:spPr>
            <a:xfrm>
              <a:off x="7594200" y="1994760"/>
              <a:ext cx="2499120" cy="30391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0" name="CustomShape 17"/>
            <p:cNvSpPr/>
            <p:nvPr/>
          </p:nvSpPr>
          <p:spPr>
            <a:xfrm>
              <a:off x="8059320" y="4131720"/>
              <a:ext cx="1578600" cy="140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1" name="CustomShape 18"/>
            <p:cNvSpPr/>
            <p:nvPr/>
          </p:nvSpPr>
          <p:spPr>
            <a:xfrm>
              <a:off x="8078760" y="1969200"/>
              <a:ext cx="1869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32" name="CustomShape 19"/>
            <p:cNvSpPr/>
            <p:nvPr/>
          </p:nvSpPr>
          <p:spPr>
            <a:xfrm>
              <a:off x="8404560" y="2394720"/>
              <a:ext cx="1484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533" name="Рисунок 446_0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1280" cy="81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34" name="CustomShape 20"/>
            <p:cNvSpPr/>
            <p:nvPr/>
          </p:nvSpPr>
          <p:spPr>
            <a:xfrm>
              <a:off x="7779240" y="4026240"/>
              <a:ext cx="1580760" cy="120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5" name="CustomShape 21"/>
            <p:cNvSpPr/>
            <p:nvPr/>
          </p:nvSpPr>
          <p:spPr>
            <a:xfrm>
              <a:off x="8013960" y="3650040"/>
              <a:ext cx="213696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36" name="CustomShape 22"/>
            <p:cNvSpPr/>
            <p:nvPr/>
          </p:nvSpPr>
          <p:spPr>
            <a:xfrm>
              <a:off x="8097480" y="4118040"/>
              <a:ext cx="1873440" cy="15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7" name="CustomShape 23"/>
            <p:cNvSpPr/>
            <p:nvPr/>
          </p:nvSpPr>
          <p:spPr>
            <a:xfrm>
              <a:off x="7631280" y="3816720"/>
              <a:ext cx="360720" cy="14868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38" name="CustomShape 24"/>
            <p:cNvSpPr/>
            <p:nvPr/>
          </p:nvSpPr>
          <p:spPr>
            <a:xfrm>
              <a:off x="7629480" y="4078080"/>
              <a:ext cx="598680" cy="9324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39" name="CustomShape 25"/>
            <p:cNvSpPr/>
            <p:nvPr/>
          </p:nvSpPr>
          <p:spPr>
            <a:xfrm>
              <a:off x="7629480" y="4241880"/>
              <a:ext cx="609120" cy="918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40" name="CustomShape 26"/>
            <p:cNvSpPr/>
            <p:nvPr/>
          </p:nvSpPr>
          <p:spPr>
            <a:xfrm>
              <a:off x="8191800" y="4156920"/>
              <a:ext cx="17697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1" name="CustomShape 27"/>
            <p:cNvSpPr/>
            <p:nvPr/>
          </p:nvSpPr>
          <p:spPr>
            <a:xfrm>
              <a:off x="7898760" y="3282480"/>
              <a:ext cx="21160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2" name="CustomShape 28"/>
            <p:cNvSpPr/>
            <p:nvPr/>
          </p:nvSpPr>
          <p:spPr>
            <a:xfrm>
              <a:off x="7598160" y="3271320"/>
              <a:ext cx="39924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3" name="CustomShape 29"/>
            <p:cNvSpPr/>
            <p:nvPr/>
          </p:nvSpPr>
          <p:spPr>
            <a:xfrm>
              <a:off x="7610760" y="3500640"/>
              <a:ext cx="38664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4" name="CustomShape 30"/>
            <p:cNvSpPr/>
            <p:nvPr/>
          </p:nvSpPr>
          <p:spPr>
            <a:xfrm>
              <a:off x="7989120" y="3491280"/>
              <a:ext cx="179928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5" name="CustomShape 31"/>
            <p:cNvSpPr/>
            <p:nvPr/>
          </p:nvSpPr>
          <p:spPr>
            <a:xfrm>
              <a:off x="7559640" y="4656240"/>
              <a:ext cx="67464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6" name="CustomShape 32"/>
            <p:cNvSpPr/>
            <p:nvPr/>
          </p:nvSpPr>
          <p:spPr>
            <a:xfrm>
              <a:off x="7758360" y="4520160"/>
              <a:ext cx="249120" cy="892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47" name="CustomShape 33"/>
            <p:cNvSpPr/>
            <p:nvPr/>
          </p:nvSpPr>
          <p:spPr>
            <a:xfrm>
              <a:off x="8121600" y="4375800"/>
              <a:ext cx="208980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8" name="CustomShape 34"/>
            <p:cNvSpPr/>
            <p:nvPr/>
          </p:nvSpPr>
          <p:spPr>
            <a:xfrm>
              <a:off x="8037360" y="475596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9" name="CustomShape 35"/>
            <p:cNvSpPr/>
            <p:nvPr/>
          </p:nvSpPr>
          <p:spPr>
            <a:xfrm>
              <a:off x="8443080" y="274680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550" name="Рисунок 470_1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4720" cy="20376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" descr=""/>
          <p:cNvPicPr/>
          <p:nvPr/>
        </p:nvPicPr>
        <p:blipFill>
          <a:blip r:embed="rId1"/>
          <a:stretch/>
        </p:blipFill>
        <p:spPr>
          <a:xfrm>
            <a:off x="0" y="540000"/>
            <a:ext cx="10080000" cy="5129640"/>
          </a:xfrm>
          <a:prstGeom prst="rect">
            <a:avLst/>
          </a:prstGeom>
          <a:ln w="0">
            <a:noFill/>
          </a:ln>
        </p:spPr>
      </p:pic>
      <p:sp>
        <p:nvSpPr>
          <p:cNvPr id="552" name="CustomShape 1"/>
          <p:cNvSpPr/>
          <p:nvPr/>
        </p:nvSpPr>
        <p:spPr>
          <a:xfrm>
            <a:off x="-15120" y="2880"/>
            <a:ext cx="10104840" cy="70524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ВОЛОСОВСКОГО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20.09.2023)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53" name="CustomShape 2"/>
          <p:cNvSpPr/>
          <p:nvPr/>
        </p:nvSpPr>
        <p:spPr>
          <a:xfrm>
            <a:off x="8404200" y="3044160"/>
            <a:ext cx="718200" cy="14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4" name="CustomShape 3"/>
          <p:cNvSpPr/>
          <p:nvPr/>
        </p:nvSpPr>
        <p:spPr>
          <a:xfrm>
            <a:off x="8542080" y="2910600"/>
            <a:ext cx="560160" cy="11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ветер,м/с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555" name="CustomShape 4"/>
          <p:cNvSpPr/>
          <p:nvPr/>
        </p:nvSpPr>
        <p:spPr>
          <a:xfrm>
            <a:off x="4860000" y="3402000"/>
            <a:ext cx="65664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Волосово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56" name="CustomShape 5"/>
          <p:cNvSpPr/>
          <p:nvPr/>
        </p:nvSpPr>
        <p:spPr>
          <a:xfrm>
            <a:off x="8399880" y="5032080"/>
            <a:ext cx="166356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19.09.2023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557" name="Group 6"/>
          <p:cNvGrpSpPr/>
          <p:nvPr/>
        </p:nvGrpSpPr>
        <p:grpSpPr>
          <a:xfrm>
            <a:off x="232200" y="987840"/>
            <a:ext cx="574200" cy="319680"/>
            <a:chOff x="232200" y="987840"/>
            <a:chExt cx="574200" cy="319680"/>
          </a:xfrm>
        </p:grpSpPr>
        <p:pic>
          <p:nvPicPr>
            <p:cNvPr id="558" name="Picture 7_1" descr=""/>
            <p:cNvPicPr/>
            <p:nvPr/>
          </p:nvPicPr>
          <p:blipFill>
            <a:blip r:embed="rId2"/>
            <a:stretch/>
          </p:blipFill>
          <p:spPr>
            <a:xfrm>
              <a:off x="232200" y="987840"/>
              <a:ext cx="57096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59" name="CustomShape 7"/>
            <p:cNvSpPr/>
            <p:nvPr/>
          </p:nvSpPr>
          <p:spPr>
            <a:xfrm>
              <a:off x="232200" y="989280"/>
              <a:ext cx="57420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560" name="Group 8"/>
          <p:cNvGrpSpPr/>
          <p:nvPr/>
        </p:nvGrpSpPr>
        <p:grpSpPr>
          <a:xfrm>
            <a:off x="798840" y="1000440"/>
            <a:ext cx="574200" cy="299520"/>
            <a:chOff x="798840" y="1000440"/>
            <a:chExt cx="574200" cy="299520"/>
          </a:xfrm>
        </p:grpSpPr>
        <p:pic>
          <p:nvPicPr>
            <p:cNvPr id="561" name="Picture 10_0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74200" cy="275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62" name="CustomShape 9"/>
            <p:cNvSpPr/>
            <p:nvPr/>
          </p:nvSpPr>
          <p:spPr>
            <a:xfrm>
              <a:off x="798840" y="1000440"/>
              <a:ext cx="57420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18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563" name="CustomShape 10"/>
          <p:cNvSpPr/>
          <p:nvPr/>
        </p:nvSpPr>
        <p:spPr>
          <a:xfrm>
            <a:off x="232200" y="1494360"/>
            <a:ext cx="1144440" cy="1681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12912/51675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564" name="CustomShape 11"/>
          <p:cNvSpPr/>
          <p:nvPr/>
        </p:nvSpPr>
        <p:spPr>
          <a:xfrm>
            <a:off x="232200" y="1281600"/>
            <a:ext cx="880560" cy="183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688,0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565" name="CustomShape 12"/>
          <p:cNvSpPr/>
          <p:nvPr/>
        </p:nvSpPr>
        <p:spPr>
          <a:xfrm>
            <a:off x="1141560" y="1281600"/>
            <a:ext cx="234720" cy="1900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566" name="Group 13"/>
          <p:cNvGrpSpPr/>
          <p:nvPr/>
        </p:nvGrpSpPr>
        <p:grpSpPr>
          <a:xfrm>
            <a:off x="7559640" y="1969200"/>
            <a:ext cx="2949480" cy="3081240"/>
            <a:chOff x="7559640" y="1969200"/>
            <a:chExt cx="2949480" cy="3081240"/>
          </a:xfrm>
        </p:grpSpPr>
        <p:sp>
          <p:nvSpPr>
            <p:cNvPr id="567" name="CustomShape 14"/>
            <p:cNvSpPr/>
            <p:nvPr/>
          </p:nvSpPr>
          <p:spPr>
            <a:xfrm>
              <a:off x="8298720" y="2762640"/>
              <a:ext cx="2210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68" name="CustomShape 15"/>
            <p:cNvSpPr/>
            <p:nvPr/>
          </p:nvSpPr>
          <p:spPr>
            <a:xfrm>
              <a:off x="8262000" y="397836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69" name="CustomShape 16"/>
            <p:cNvSpPr/>
            <p:nvPr/>
          </p:nvSpPr>
          <p:spPr>
            <a:xfrm>
              <a:off x="8108640" y="4403880"/>
              <a:ext cx="2133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70" name="CustomShape 17"/>
            <p:cNvSpPr/>
            <p:nvPr/>
          </p:nvSpPr>
          <p:spPr>
            <a:xfrm>
              <a:off x="7788240" y="4041720"/>
              <a:ext cx="1329480" cy="10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1" name="CustomShape 18"/>
            <p:cNvSpPr/>
            <p:nvPr/>
          </p:nvSpPr>
          <p:spPr>
            <a:xfrm>
              <a:off x="7594200" y="1994760"/>
              <a:ext cx="2499120" cy="30391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2" name="CustomShape 19"/>
            <p:cNvSpPr/>
            <p:nvPr/>
          </p:nvSpPr>
          <p:spPr>
            <a:xfrm>
              <a:off x="8059320" y="4131720"/>
              <a:ext cx="1578600" cy="140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3" name="CustomShape 20"/>
            <p:cNvSpPr/>
            <p:nvPr/>
          </p:nvSpPr>
          <p:spPr>
            <a:xfrm>
              <a:off x="8078760" y="1969200"/>
              <a:ext cx="1869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74" name="CustomShape 21"/>
            <p:cNvSpPr/>
            <p:nvPr/>
          </p:nvSpPr>
          <p:spPr>
            <a:xfrm>
              <a:off x="8404560" y="2394720"/>
              <a:ext cx="1484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575" name="Рисунок 446_1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1280" cy="81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76" name="CustomShape 22"/>
            <p:cNvSpPr/>
            <p:nvPr/>
          </p:nvSpPr>
          <p:spPr>
            <a:xfrm>
              <a:off x="7779240" y="4026240"/>
              <a:ext cx="1580760" cy="120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7" name="CustomShape 23"/>
            <p:cNvSpPr/>
            <p:nvPr/>
          </p:nvSpPr>
          <p:spPr>
            <a:xfrm>
              <a:off x="8013960" y="3650040"/>
              <a:ext cx="213696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78" name="CustomShape 24"/>
            <p:cNvSpPr/>
            <p:nvPr/>
          </p:nvSpPr>
          <p:spPr>
            <a:xfrm>
              <a:off x="8097480" y="4118040"/>
              <a:ext cx="1873440" cy="15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9" name="CustomShape 25"/>
            <p:cNvSpPr/>
            <p:nvPr/>
          </p:nvSpPr>
          <p:spPr>
            <a:xfrm>
              <a:off x="7631280" y="3816720"/>
              <a:ext cx="360720" cy="14868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80" name="CustomShape 26"/>
            <p:cNvSpPr/>
            <p:nvPr/>
          </p:nvSpPr>
          <p:spPr>
            <a:xfrm>
              <a:off x="7629480" y="4078080"/>
              <a:ext cx="598680" cy="9324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81" name="CustomShape 27"/>
            <p:cNvSpPr/>
            <p:nvPr/>
          </p:nvSpPr>
          <p:spPr>
            <a:xfrm>
              <a:off x="7629480" y="4241880"/>
              <a:ext cx="609120" cy="918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82" name="CustomShape 28"/>
            <p:cNvSpPr/>
            <p:nvPr/>
          </p:nvSpPr>
          <p:spPr>
            <a:xfrm>
              <a:off x="8191800" y="4156920"/>
              <a:ext cx="17697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83" name="CustomShape 29"/>
            <p:cNvSpPr/>
            <p:nvPr/>
          </p:nvSpPr>
          <p:spPr>
            <a:xfrm>
              <a:off x="7898760" y="3282480"/>
              <a:ext cx="21160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84" name="CustomShape 30"/>
            <p:cNvSpPr/>
            <p:nvPr/>
          </p:nvSpPr>
          <p:spPr>
            <a:xfrm>
              <a:off x="7598160" y="3271320"/>
              <a:ext cx="39924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85" name="CustomShape 31"/>
            <p:cNvSpPr/>
            <p:nvPr/>
          </p:nvSpPr>
          <p:spPr>
            <a:xfrm>
              <a:off x="7610760" y="3500640"/>
              <a:ext cx="38664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86" name="CustomShape 32"/>
            <p:cNvSpPr/>
            <p:nvPr/>
          </p:nvSpPr>
          <p:spPr>
            <a:xfrm>
              <a:off x="7989120" y="3491280"/>
              <a:ext cx="179928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87" name="CustomShape 33"/>
            <p:cNvSpPr/>
            <p:nvPr/>
          </p:nvSpPr>
          <p:spPr>
            <a:xfrm>
              <a:off x="7559640" y="4656240"/>
              <a:ext cx="67464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88" name="CustomShape 34"/>
            <p:cNvSpPr/>
            <p:nvPr/>
          </p:nvSpPr>
          <p:spPr>
            <a:xfrm>
              <a:off x="7758360" y="4520160"/>
              <a:ext cx="249120" cy="892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89" name="CustomShape 35"/>
            <p:cNvSpPr/>
            <p:nvPr/>
          </p:nvSpPr>
          <p:spPr>
            <a:xfrm>
              <a:off x="8121600" y="4375800"/>
              <a:ext cx="208980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90" name="CustomShape 36"/>
            <p:cNvSpPr/>
            <p:nvPr/>
          </p:nvSpPr>
          <p:spPr>
            <a:xfrm>
              <a:off x="8037360" y="475596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91" name="CustomShape 37"/>
            <p:cNvSpPr/>
            <p:nvPr/>
          </p:nvSpPr>
          <p:spPr>
            <a:xfrm>
              <a:off x="8443080" y="274680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592" name="Рисунок 470_2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4720" cy="20376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" descr=""/>
          <p:cNvPicPr/>
          <p:nvPr/>
        </p:nvPicPr>
        <p:blipFill>
          <a:blip r:embed="rId1"/>
          <a:stretch/>
        </p:blipFill>
        <p:spPr>
          <a:xfrm>
            <a:off x="0" y="360000"/>
            <a:ext cx="10079280" cy="5309640"/>
          </a:xfrm>
          <a:prstGeom prst="rect">
            <a:avLst/>
          </a:prstGeom>
          <a:ln w="0">
            <a:noFill/>
          </a:ln>
        </p:spPr>
      </p:pic>
      <p:sp>
        <p:nvSpPr>
          <p:cNvPr id="594" name="CustomShape 1"/>
          <p:cNvSpPr/>
          <p:nvPr/>
        </p:nvSpPr>
        <p:spPr>
          <a:xfrm>
            <a:off x="-15120" y="2880"/>
            <a:ext cx="10104840" cy="70524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ВОЛХОВСКОГО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20.09.2023)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95" name="CustomShape 2"/>
          <p:cNvSpPr/>
          <p:nvPr/>
        </p:nvSpPr>
        <p:spPr>
          <a:xfrm>
            <a:off x="8540280" y="2910600"/>
            <a:ext cx="561600" cy="11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ветер,м/с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596" name="CustomShape 3"/>
          <p:cNvSpPr/>
          <p:nvPr/>
        </p:nvSpPr>
        <p:spPr>
          <a:xfrm>
            <a:off x="4320000" y="3582000"/>
            <a:ext cx="51480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Волхов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97" name="CustomShape 4"/>
          <p:cNvSpPr/>
          <p:nvPr/>
        </p:nvSpPr>
        <p:spPr>
          <a:xfrm>
            <a:off x="8429760" y="5032080"/>
            <a:ext cx="166356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19.09.2023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598" name="Group 5"/>
          <p:cNvGrpSpPr/>
          <p:nvPr/>
        </p:nvGrpSpPr>
        <p:grpSpPr>
          <a:xfrm>
            <a:off x="232200" y="987840"/>
            <a:ext cx="574200" cy="319680"/>
            <a:chOff x="232200" y="987840"/>
            <a:chExt cx="574200" cy="319680"/>
          </a:xfrm>
        </p:grpSpPr>
        <p:pic>
          <p:nvPicPr>
            <p:cNvPr id="599" name="Picture 7_2" descr=""/>
            <p:cNvPicPr/>
            <p:nvPr/>
          </p:nvPicPr>
          <p:blipFill>
            <a:blip r:embed="rId2"/>
            <a:stretch/>
          </p:blipFill>
          <p:spPr>
            <a:xfrm>
              <a:off x="232200" y="987840"/>
              <a:ext cx="57096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00" name="CustomShape 6"/>
            <p:cNvSpPr/>
            <p:nvPr/>
          </p:nvSpPr>
          <p:spPr>
            <a:xfrm>
              <a:off x="232200" y="989280"/>
              <a:ext cx="57420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601" name="Group 7"/>
          <p:cNvGrpSpPr/>
          <p:nvPr/>
        </p:nvGrpSpPr>
        <p:grpSpPr>
          <a:xfrm>
            <a:off x="798840" y="1000440"/>
            <a:ext cx="574200" cy="299520"/>
            <a:chOff x="798840" y="1000440"/>
            <a:chExt cx="574200" cy="299520"/>
          </a:xfrm>
        </p:grpSpPr>
        <p:pic>
          <p:nvPicPr>
            <p:cNvPr id="602" name="Picture 10_1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74200" cy="275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03" name="CustomShape 8"/>
            <p:cNvSpPr/>
            <p:nvPr/>
          </p:nvSpPr>
          <p:spPr>
            <a:xfrm>
              <a:off x="798840" y="1000440"/>
              <a:ext cx="57420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18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604" name="CustomShape 9"/>
          <p:cNvSpPr/>
          <p:nvPr/>
        </p:nvSpPr>
        <p:spPr>
          <a:xfrm>
            <a:off x="232200" y="1494360"/>
            <a:ext cx="1144440" cy="1681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22543/90174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05" name="CustomShape 10"/>
          <p:cNvSpPr/>
          <p:nvPr/>
        </p:nvSpPr>
        <p:spPr>
          <a:xfrm>
            <a:off x="232200" y="1281600"/>
            <a:ext cx="880560" cy="183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544,4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649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06" name="CustomShape 11"/>
          <p:cNvSpPr/>
          <p:nvPr/>
        </p:nvSpPr>
        <p:spPr>
          <a:xfrm>
            <a:off x="1141560" y="1281600"/>
            <a:ext cx="234720" cy="1900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607" name="Group 12"/>
          <p:cNvGrpSpPr/>
          <p:nvPr/>
        </p:nvGrpSpPr>
        <p:grpSpPr>
          <a:xfrm>
            <a:off x="7559640" y="1969200"/>
            <a:ext cx="2949480" cy="3081240"/>
            <a:chOff x="7559640" y="1969200"/>
            <a:chExt cx="2949480" cy="3081240"/>
          </a:xfrm>
        </p:grpSpPr>
        <p:sp>
          <p:nvSpPr>
            <p:cNvPr id="608" name="CustomShape 13"/>
            <p:cNvSpPr/>
            <p:nvPr/>
          </p:nvSpPr>
          <p:spPr>
            <a:xfrm>
              <a:off x="8298720" y="2762640"/>
              <a:ext cx="2210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09" name="CustomShape 14"/>
            <p:cNvSpPr/>
            <p:nvPr/>
          </p:nvSpPr>
          <p:spPr>
            <a:xfrm>
              <a:off x="8262000" y="397836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10" name="CustomShape 15"/>
            <p:cNvSpPr/>
            <p:nvPr/>
          </p:nvSpPr>
          <p:spPr>
            <a:xfrm>
              <a:off x="8108640" y="4403880"/>
              <a:ext cx="2133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11" name="CustomShape 16"/>
            <p:cNvSpPr/>
            <p:nvPr/>
          </p:nvSpPr>
          <p:spPr>
            <a:xfrm>
              <a:off x="7788240" y="4041720"/>
              <a:ext cx="1329480" cy="10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2" name="CustomShape 17"/>
            <p:cNvSpPr/>
            <p:nvPr/>
          </p:nvSpPr>
          <p:spPr>
            <a:xfrm>
              <a:off x="7594200" y="1994760"/>
              <a:ext cx="2499120" cy="30391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3" name="CustomShape 18"/>
            <p:cNvSpPr/>
            <p:nvPr/>
          </p:nvSpPr>
          <p:spPr>
            <a:xfrm>
              <a:off x="8059320" y="4131720"/>
              <a:ext cx="1578600" cy="140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4" name="CustomShape 19"/>
            <p:cNvSpPr/>
            <p:nvPr/>
          </p:nvSpPr>
          <p:spPr>
            <a:xfrm>
              <a:off x="8078760" y="1969200"/>
              <a:ext cx="1869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15" name="CustomShape 20"/>
            <p:cNvSpPr/>
            <p:nvPr/>
          </p:nvSpPr>
          <p:spPr>
            <a:xfrm>
              <a:off x="8404560" y="2394720"/>
              <a:ext cx="1484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616" name="Рисунок 446_2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1280" cy="81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17" name="CustomShape 21"/>
            <p:cNvSpPr/>
            <p:nvPr/>
          </p:nvSpPr>
          <p:spPr>
            <a:xfrm>
              <a:off x="7779240" y="4026240"/>
              <a:ext cx="1580760" cy="120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8" name="CustomShape 22"/>
            <p:cNvSpPr/>
            <p:nvPr/>
          </p:nvSpPr>
          <p:spPr>
            <a:xfrm>
              <a:off x="8013960" y="3650040"/>
              <a:ext cx="213696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19" name="CustomShape 23"/>
            <p:cNvSpPr/>
            <p:nvPr/>
          </p:nvSpPr>
          <p:spPr>
            <a:xfrm>
              <a:off x="8097480" y="4118040"/>
              <a:ext cx="1873440" cy="15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0" name="CustomShape 24"/>
            <p:cNvSpPr/>
            <p:nvPr/>
          </p:nvSpPr>
          <p:spPr>
            <a:xfrm>
              <a:off x="7631280" y="3816720"/>
              <a:ext cx="360720" cy="14868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21" name="CustomShape 25"/>
            <p:cNvSpPr/>
            <p:nvPr/>
          </p:nvSpPr>
          <p:spPr>
            <a:xfrm>
              <a:off x="7629480" y="4078080"/>
              <a:ext cx="598680" cy="9324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22" name="CustomShape 26"/>
            <p:cNvSpPr/>
            <p:nvPr/>
          </p:nvSpPr>
          <p:spPr>
            <a:xfrm>
              <a:off x="7629480" y="4241880"/>
              <a:ext cx="609120" cy="918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23" name="CustomShape 27"/>
            <p:cNvSpPr/>
            <p:nvPr/>
          </p:nvSpPr>
          <p:spPr>
            <a:xfrm>
              <a:off x="8191800" y="4156920"/>
              <a:ext cx="17697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24" name="CustomShape 28"/>
            <p:cNvSpPr/>
            <p:nvPr/>
          </p:nvSpPr>
          <p:spPr>
            <a:xfrm>
              <a:off x="7898760" y="3282480"/>
              <a:ext cx="21160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25" name="CustomShape 29"/>
            <p:cNvSpPr/>
            <p:nvPr/>
          </p:nvSpPr>
          <p:spPr>
            <a:xfrm>
              <a:off x="7598160" y="3271320"/>
              <a:ext cx="39924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26" name="CustomShape 30"/>
            <p:cNvSpPr/>
            <p:nvPr/>
          </p:nvSpPr>
          <p:spPr>
            <a:xfrm>
              <a:off x="7610760" y="3500640"/>
              <a:ext cx="38664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27" name="CustomShape 31"/>
            <p:cNvSpPr/>
            <p:nvPr/>
          </p:nvSpPr>
          <p:spPr>
            <a:xfrm>
              <a:off x="7989120" y="3491280"/>
              <a:ext cx="179928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28" name="CustomShape 32"/>
            <p:cNvSpPr/>
            <p:nvPr/>
          </p:nvSpPr>
          <p:spPr>
            <a:xfrm>
              <a:off x="7559640" y="4656240"/>
              <a:ext cx="67464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29" name="CustomShape 33"/>
            <p:cNvSpPr/>
            <p:nvPr/>
          </p:nvSpPr>
          <p:spPr>
            <a:xfrm>
              <a:off x="7758360" y="4520160"/>
              <a:ext cx="249120" cy="892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30" name="CustomShape 34"/>
            <p:cNvSpPr/>
            <p:nvPr/>
          </p:nvSpPr>
          <p:spPr>
            <a:xfrm>
              <a:off x="8121600" y="4375800"/>
              <a:ext cx="208980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31" name="CustomShape 35"/>
            <p:cNvSpPr/>
            <p:nvPr/>
          </p:nvSpPr>
          <p:spPr>
            <a:xfrm>
              <a:off x="8037360" y="475596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32" name="CustomShape 36"/>
            <p:cNvSpPr/>
            <p:nvPr/>
          </p:nvSpPr>
          <p:spPr>
            <a:xfrm>
              <a:off x="8443080" y="274680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633" name="Рисунок 470_3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4720" cy="20376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" descr=""/>
          <p:cNvPicPr/>
          <p:nvPr/>
        </p:nvPicPr>
        <p:blipFill>
          <a:blip r:embed="rId1"/>
          <a:stretch/>
        </p:blipFill>
        <p:spPr>
          <a:xfrm>
            <a:off x="0" y="180000"/>
            <a:ext cx="10079280" cy="5489640"/>
          </a:xfrm>
          <a:prstGeom prst="rect">
            <a:avLst/>
          </a:prstGeom>
          <a:ln w="0">
            <a:noFill/>
          </a:ln>
        </p:spPr>
      </p:pic>
      <p:sp>
        <p:nvSpPr>
          <p:cNvPr id="635" name="CustomShape 1"/>
          <p:cNvSpPr/>
          <p:nvPr/>
        </p:nvSpPr>
        <p:spPr>
          <a:xfrm>
            <a:off x="-15120" y="2880"/>
            <a:ext cx="10104840" cy="70524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ВСЕВОЛОЖСКОГО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20.09.2023)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636" name="Picture 15" descr=""/>
          <p:cNvPicPr/>
          <p:nvPr/>
        </p:nvPicPr>
        <p:blipFill>
          <a:blip r:embed="rId2"/>
          <a:srcRect l="0" t="0" r="3331" b="-30888"/>
          <a:stretch/>
        </p:blipFill>
        <p:spPr>
          <a:xfrm>
            <a:off x="7716240" y="2705400"/>
            <a:ext cx="2181600" cy="116280"/>
          </a:xfrm>
          <a:prstGeom prst="rect">
            <a:avLst/>
          </a:prstGeom>
          <a:ln w="0">
            <a:noFill/>
          </a:ln>
        </p:spPr>
      </p:pic>
      <p:sp>
        <p:nvSpPr>
          <p:cNvPr id="637" name="CustomShape 2"/>
          <p:cNvSpPr/>
          <p:nvPr/>
        </p:nvSpPr>
        <p:spPr>
          <a:xfrm>
            <a:off x="8605440" y="2891880"/>
            <a:ext cx="560160" cy="11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Ветер,м/с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638" name="CustomShape 3"/>
          <p:cNvSpPr/>
          <p:nvPr/>
        </p:nvSpPr>
        <p:spPr>
          <a:xfrm>
            <a:off x="4970880" y="3060000"/>
            <a:ext cx="78912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Всеволожск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639" name="CustomShape 4"/>
          <p:cNvSpPr/>
          <p:nvPr/>
        </p:nvSpPr>
        <p:spPr>
          <a:xfrm>
            <a:off x="8399880" y="5032080"/>
            <a:ext cx="166356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19.09.2023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640" name="Group 5"/>
          <p:cNvGrpSpPr/>
          <p:nvPr/>
        </p:nvGrpSpPr>
        <p:grpSpPr>
          <a:xfrm>
            <a:off x="232200" y="987840"/>
            <a:ext cx="574200" cy="319680"/>
            <a:chOff x="232200" y="987840"/>
            <a:chExt cx="574200" cy="319680"/>
          </a:xfrm>
        </p:grpSpPr>
        <p:pic>
          <p:nvPicPr>
            <p:cNvPr id="641" name="Picture 7_3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096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42" name="CustomShape 6"/>
            <p:cNvSpPr/>
            <p:nvPr/>
          </p:nvSpPr>
          <p:spPr>
            <a:xfrm>
              <a:off x="232200" y="989280"/>
              <a:ext cx="57420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643" name="Group 7"/>
          <p:cNvGrpSpPr/>
          <p:nvPr/>
        </p:nvGrpSpPr>
        <p:grpSpPr>
          <a:xfrm>
            <a:off x="798840" y="1000440"/>
            <a:ext cx="574200" cy="299520"/>
            <a:chOff x="798840" y="1000440"/>
            <a:chExt cx="574200" cy="299520"/>
          </a:xfrm>
        </p:grpSpPr>
        <p:pic>
          <p:nvPicPr>
            <p:cNvPr id="644" name="Picture 10_2" descr=""/>
            <p:cNvPicPr/>
            <p:nvPr/>
          </p:nvPicPr>
          <p:blipFill>
            <a:blip r:embed="rId4"/>
            <a:stretch/>
          </p:blipFill>
          <p:spPr>
            <a:xfrm>
              <a:off x="798840" y="1000440"/>
              <a:ext cx="574200" cy="275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45" name="CustomShape 8"/>
            <p:cNvSpPr/>
            <p:nvPr/>
          </p:nvSpPr>
          <p:spPr>
            <a:xfrm>
              <a:off x="798840" y="1000440"/>
              <a:ext cx="57420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23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646" name="CustomShape 9"/>
          <p:cNvSpPr/>
          <p:nvPr/>
        </p:nvSpPr>
        <p:spPr>
          <a:xfrm>
            <a:off x="232200" y="1494360"/>
            <a:ext cx="1144440" cy="1681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88680/354723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47" name="CustomShape 10"/>
          <p:cNvSpPr/>
          <p:nvPr/>
        </p:nvSpPr>
        <p:spPr>
          <a:xfrm>
            <a:off x="232200" y="1281600"/>
            <a:ext cx="880560" cy="183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2565,3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1482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48" name="CustomShape 11"/>
          <p:cNvSpPr/>
          <p:nvPr/>
        </p:nvSpPr>
        <p:spPr>
          <a:xfrm>
            <a:off x="1141560" y="1281600"/>
            <a:ext cx="234720" cy="1900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649" name="Group 12"/>
          <p:cNvGrpSpPr/>
          <p:nvPr/>
        </p:nvGrpSpPr>
        <p:grpSpPr>
          <a:xfrm>
            <a:off x="7559640" y="1969200"/>
            <a:ext cx="2949480" cy="3081240"/>
            <a:chOff x="7559640" y="1969200"/>
            <a:chExt cx="2949480" cy="3081240"/>
          </a:xfrm>
        </p:grpSpPr>
        <p:sp>
          <p:nvSpPr>
            <p:cNvPr id="650" name="CustomShape 13"/>
            <p:cNvSpPr/>
            <p:nvPr/>
          </p:nvSpPr>
          <p:spPr>
            <a:xfrm>
              <a:off x="8298720" y="2762640"/>
              <a:ext cx="2210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51" name="CustomShape 14"/>
            <p:cNvSpPr/>
            <p:nvPr/>
          </p:nvSpPr>
          <p:spPr>
            <a:xfrm>
              <a:off x="8262000" y="397836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52" name="CustomShape 15"/>
            <p:cNvSpPr/>
            <p:nvPr/>
          </p:nvSpPr>
          <p:spPr>
            <a:xfrm>
              <a:off x="8108640" y="4403880"/>
              <a:ext cx="2133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53" name="CustomShape 16"/>
            <p:cNvSpPr/>
            <p:nvPr/>
          </p:nvSpPr>
          <p:spPr>
            <a:xfrm>
              <a:off x="7788240" y="4041720"/>
              <a:ext cx="1329480" cy="10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4" name="CustomShape 17"/>
            <p:cNvSpPr/>
            <p:nvPr/>
          </p:nvSpPr>
          <p:spPr>
            <a:xfrm>
              <a:off x="7594200" y="1994760"/>
              <a:ext cx="2499120" cy="30391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5" name="CustomShape 18"/>
            <p:cNvSpPr/>
            <p:nvPr/>
          </p:nvSpPr>
          <p:spPr>
            <a:xfrm>
              <a:off x="8059320" y="4131720"/>
              <a:ext cx="1578600" cy="140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6" name="CustomShape 19"/>
            <p:cNvSpPr/>
            <p:nvPr/>
          </p:nvSpPr>
          <p:spPr>
            <a:xfrm>
              <a:off x="8078760" y="1969200"/>
              <a:ext cx="1869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57" name="CustomShape 20"/>
            <p:cNvSpPr/>
            <p:nvPr/>
          </p:nvSpPr>
          <p:spPr>
            <a:xfrm>
              <a:off x="8404560" y="2394720"/>
              <a:ext cx="1484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658" name="Рисунок 446_3" descr=""/>
            <p:cNvPicPr/>
            <p:nvPr/>
          </p:nvPicPr>
          <p:blipFill>
            <a:blip r:embed="rId5"/>
            <a:stretch/>
          </p:blipFill>
          <p:spPr>
            <a:xfrm>
              <a:off x="7698960" y="2460240"/>
              <a:ext cx="611280" cy="81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59" name="CustomShape 21"/>
            <p:cNvSpPr/>
            <p:nvPr/>
          </p:nvSpPr>
          <p:spPr>
            <a:xfrm>
              <a:off x="7779240" y="4026240"/>
              <a:ext cx="1580760" cy="120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0" name="CustomShape 22"/>
            <p:cNvSpPr/>
            <p:nvPr/>
          </p:nvSpPr>
          <p:spPr>
            <a:xfrm>
              <a:off x="8013960" y="3650040"/>
              <a:ext cx="213696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61" name="CustomShape 23"/>
            <p:cNvSpPr/>
            <p:nvPr/>
          </p:nvSpPr>
          <p:spPr>
            <a:xfrm>
              <a:off x="8097480" y="4118040"/>
              <a:ext cx="1873440" cy="15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2" name="CustomShape 24"/>
            <p:cNvSpPr/>
            <p:nvPr/>
          </p:nvSpPr>
          <p:spPr>
            <a:xfrm>
              <a:off x="7631280" y="3816720"/>
              <a:ext cx="360720" cy="14868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63" name="CustomShape 25"/>
            <p:cNvSpPr/>
            <p:nvPr/>
          </p:nvSpPr>
          <p:spPr>
            <a:xfrm>
              <a:off x="7629480" y="4078080"/>
              <a:ext cx="598680" cy="9324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64" name="CustomShape 26"/>
            <p:cNvSpPr/>
            <p:nvPr/>
          </p:nvSpPr>
          <p:spPr>
            <a:xfrm>
              <a:off x="7629480" y="4241880"/>
              <a:ext cx="609120" cy="918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65" name="CustomShape 27"/>
            <p:cNvSpPr/>
            <p:nvPr/>
          </p:nvSpPr>
          <p:spPr>
            <a:xfrm>
              <a:off x="8191800" y="4156920"/>
              <a:ext cx="17697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66" name="CustomShape 28"/>
            <p:cNvSpPr/>
            <p:nvPr/>
          </p:nvSpPr>
          <p:spPr>
            <a:xfrm>
              <a:off x="7898760" y="3282480"/>
              <a:ext cx="21160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67" name="CustomShape 29"/>
            <p:cNvSpPr/>
            <p:nvPr/>
          </p:nvSpPr>
          <p:spPr>
            <a:xfrm>
              <a:off x="7598160" y="3271320"/>
              <a:ext cx="39924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68" name="CustomShape 30"/>
            <p:cNvSpPr/>
            <p:nvPr/>
          </p:nvSpPr>
          <p:spPr>
            <a:xfrm>
              <a:off x="7610760" y="3500640"/>
              <a:ext cx="38664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69" name="CustomShape 31"/>
            <p:cNvSpPr/>
            <p:nvPr/>
          </p:nvSpPr>
          <p:spPr>
            <a:xfrm>
              <a:off x="7989120" y="3491280"/>
              <a:ext cx="179928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70" name="CustomShape 32"/>
            <p:cNvSpPr/>
            <p:nvPr/>
          </p:nvSpPr>
          <p:spPr>
            <a:xfrm>
              <a:off x="7559640" y="4656240"/>
              <a:ext cx="67464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71" name="CustomShape 33"/>
            <p:cNvSpPr/>
            <p:nvPr/>
          </p:nvSpPr>
          <p:spPr>
            <a:xfrm>
              <a:off x="7758360" y="4520160"/>
              <a:ext cx="249120" cy="892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72" name="CustomShape 34"/>
            <p:cNvSpPr/>
            <p:nvPr/>
          </p:nvSpPr>
          <p:spPr>
            <a:xfrm>
              <a:off x="8121600" y="4375800"/>
              <a:ext cx="208980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73" name="CustomShape 35"/>
            <p:cNvSpPr/>
            <p:nvPr/>
          </p:nvSpPr>
          <p:spPr>
            <a:xfrm>
              <a:off x="8037360" y="475596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74" name="CustomShape 36"/>
            <p:cNvSpPr/>
            <p:nvPr/>
          </p:nvSpPr>
          <p:spPr>
            <a:xfrm>
              <a:off x="8443080" y="274680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675" name="Рисунок 470_4" descr=""/>
            <p:cNvPicPr/>
            <p:nvPr/>
          </p:nvPicPr>
          <p:blipFill>
            <a:blip r:embed="rId6"/>
            <a:stretch/>
          </p:blipFill>
          <p:spPr>
            <a:xfrm>
              <a:off x="7764840" y="2218320"/>
              <a:ext cx="2304720" cy="20376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" descr=""/>
          <p:cNvPicPr/>
          <p:nvPr/>
        </p:nvPicPr>
        <p:blipFill>
          <a:blip r:embed="rId1"/>
          <a:stretch/>
        </p:blipFill>
        <p:spPr>
          <a:xfrm>
            <a:off x="0" y="540000"/>
            <a:ext cx="10093320" cy="5132520"/>
          </a:xfrm>
          <a:prstGeom prst="rect">
            <a:avLst/>
          </a:prstGeom>
          <a:ln w="0">
            <a:noFill/>
          </a:ln>
        </p:spPr>
      </p:pic>
      <p:sp>
        <p:nvSpPr>
          <p:cNvPr id="677" name="CustomShape 1"/>
          <p:cNvSpPr/>
          <p:nvPr/>
        </p:nvSpPr>
        <p:spPr>
          <a:xfrm>
            <a:off x="-8280" y="2880"/>
            <a:ext cx="10104840" cy="70524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ВЫБОРГСКОГО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20.09.2023)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78" name="CustomShape 2"/>
          <p:cNvSpPr/>
          <p:nvPr/>
        </p:nvSpPr>
        <p:spPr>
          <a:xfrm>
            <a:off x="2880000" y="3042000"/>
            <a:ext cx="52560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Выборг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679" name="CustomShape 3"/>
          <p:cNvSpPr/>
          <p:nvPr/>
        </p:nvSpPr>
        <p:spPr>
          <a:xfrm>
            <a:off x="8399880" y="5032080"/>
            <a:ext cx="166356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19.09.2023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680" name="Group 4"/>
          <p:cNvGrpSpPr/>
          <p:nvPr/>
        </p:nvGrpSpPr>
        <p:grpSpPr>
          <a:xfrm>
            <a:off x="232200" y="987840"/>
            <a:ext cx="574200" cy="319680"/>
            <a:chOff x="232200" y="987840"/>
            <a:chExt cx="574200" cy="319680"/>
          </a:xfrm>
        </p:grpSpPr>
        <p:pic>
          <p:nvPicPr>
            <p:cNvPr id="681" name="Picture 7_4" descr=""/>
            <p:cNvPicPr/>
            <p:nvPr/>
          </p:nvPicPr>
          <p:blipFill>
            <a:blip r:embed="rId2"/>
            <a:stretch/>
          </p:blipFill>
          <p:spPr>
            <a:xfrm>
              <a:off x="232200" y="987840"/>
              <a:ext cx="57096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82" name="CustomShape 5"/>
            <p:cNvSpPr/>
            <p:nvPr/>
          </p:nvSpPr>
          <p:spPr>
            <a:xfrm>
              <a:off x="232200" y="989280"/>
              <a:ext cx="57420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683" name="Group 6"/>
          <p:cNvGrpSpPr/>
          <p:nvPr/>
        </p:nvGrpSpPr>
        <p:grpSpPr>
          <a:xfrm>
            <a:off x="798840" y="1000440"/>
            <a:ext cx="574200" cy="299520"/>
            <a:chOff x="798840" y="1000440"/>
            <a:chExt cx="574200" cy="299520"/>
          </a:xfrm>
        </p:grpSpPr>
        <p:pic>
          <p:nvPicPr>
            <p:cNvPr id="684" name="Picture 10_3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74200" cy="275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85" name="CustomShape 7"/>
            <p:cNvSpPr/>
            <p:nvPr/>
          </p:nvSpPr>
          <p:spPr>
            <a:xfrm>
              <a:off x="798840" y="1000440"/>
              <a:ext cx="57420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23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686" name="CustomShape 8"/>
          <p:cNvSpPr/>
          <p:nvPr/>
        </p:nvSpPr>
        <p:spPr>
          <a:xfrm>
            <a:off x="232200" y="1494360"/>
            <a:ext cx="1144440" cy="1681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50309/171239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87" name="CustomShape 9"/>
          <p:cNvSpPr/>
          <p:nvPr/>
        </p:nvSpPr>
        <p:spPr>
          <a:xfrm>
            <a:off x="232200" y="1281600"/>
            <a:ext cx="880560" cy="183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3556,4/1374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88" name="CustomShape 10"/>
          <p:cNvSpPr/>
          <p:nvPr/>
        </p:nvSpPr>
        <p:spPr>
          <a:xfrm>
            <a:off x="1141560" y="1281600"/>
            <a:ext cx="234720" cy="1900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689" name="Group 11"/>
          <p:cNvGrpSpPr/>
          <p:nvPr/>
        </p:nvGrpSpPr>
        <p:grpSpPr>
          <a:xfrm>
            <a:off x="7559640" y="1969200"/>
            <a:ext cx="2949480" cy="3081240"/>
            <a:chOff x="7559640" y="1969200"/>
            <a:chExt cx="2949480" cy="3081240"/>
          </a:xfrm>
        </p:grpSpPr>
        <p:sp>
          <p:nvSpPr>
            <p:cNvPr id="690" name="CustomShape 12"/>
            <p:cNvSpPr/>
            <p:nvPr/>
          </p:nvSpPr>
          <p:spPr>
            <a:xfrm>
              <a:off x="8298720" y="2762640"/>
              <a:ext cx="2210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91" name="CustomShape 13"/>
            <p:cNvSpPr/>
            <p:nvPr/>
          </p:nvSpPr>
          <p:spPr>
            <a:xfrm>
              <a:off x="8262000" y="397836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92" name="CustomShape 14"/>
            <p:cNvSpPr/>
            <p:nvPr/>
          </p:nvSpPr>
          <p:spPr>
            <a:xfrm>
              <a:off x="8108640" y="4403880"/>
              <a:ext cx="2133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93" name="CustomShape 15"/>
            <p:cNvSpPr/>
            <p:nvPr/>
          </p:nvSpPr>
          <p:spPr>
            <a:xfrm>
              <a:off x="7788240" y="4041720"/>
              <a:ext cx="1329480" cy="10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4" name="CustomShape 16"/>
            <p:cNvSpPr/>
            <p:nvPr/>
          </p:nvSpPr>
          <p:spPr>
            <a:xfrm>
              <a:off x="7594200" y="1994760"/>
              <a:ext cx="2499120" cy="30391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5" name="CustomShape 17"/>
            <p:cNvSpPr/>
            <p:nvPr/>
          </p:nvSpPr>
          <p:spPr>
            <a:xfrm>
              <a:off x="8059320" y="4131720"/>
              <a:ext cx="1578600" cy="140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6" name="CustomShape 18"/>
            <p:cNvSpPr/>
            <p:nvPr/>
          </p:nvSpPr>
          <p:spPr>
            <a:xfrm>
              <a:off x="8078760" y="1969200"/>
              <a:ext cx="1869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97" name="CustomShape 19"/>
            <p:cNvSpPr/>
            <p:nvPr/>
          </p:nvSpPr>
          <p:spPr>
            <a:xfrm>
              <a:off x="8404560" y="2394720"/>
              <a:ext cx="1484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698" name="Рисунок 446_4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1280" cy="81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99" name="CustomShape 20"/>
            <p:cNvSpPr/>
            <p:nvPr/>
          </p:nvSpPr>
          <p:spPr>
            <a:xfrm>
              <a:off x="7779240" y="4026240"/>
              <a:ext cx="1580760" cy="120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0" name="CustomShape 21"/>
            <p:cNvSpPr/>
            <p:nvPr/>
          </p:nvSpPr>
          <p:spPr>
            <a:xfrm>
              <a:off x="8013960" y="3650040"/>
              <a:ext cx="213696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01" name="CustomShape 22"/>
            <p:cNvSpPr/>
            <p:nvPr/>
          </p:nvSpPr>
          <p:spPr>
            <a:xfrm>
              <a:off x="8097480" y="4118040"/>
              <a:ext cx="1873440" cy="15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2" name="CustomShape 23"/>
            <p:cNvSpPr/>
            <p:nvPr/>
          </p:nvSpPr>
          <p:spPr>
            <a:xfrm>
              <a:off x="7631280" y="3816720"/>
              <a:ext cx="360720" cy="14868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03" name="CustomShape 24"/>
            <p:cNvSpPr/>
            <p:nvPr/>
          </p:nvSpPr>
          <p:spPr>
            <a:xfrm>
              <a:off x="7629480" y="4078080"/>
              <a:ext cx="598680" cy="9324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04" name="CustomShape 25"/>
            <p:cNvSpPr/>
            <p:nvPr/>
          </p:nvSpPr>
          <p:spPr>
            <a:xfrm>
              <a:off x="7629480" y="4241880"/>
              <a:ext cx="609120" cy="918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05" name="CustomShape 26"/>
            <p:cNvSpPr/>
            <p:nvPr/>
          </p:nvSpPr>
          <p:spPr>
            <a:xfrm>
              <a:off x="8191800" y="4156920"/>
              <a:ext cx="17697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06" name="CustomShape 27"/>
            <p:cNvSpPr/>
            <p:nvPr/>
          </p:nvSpPr>
          <p:spPr>
            <a:xfrm>
              <a:off x="7898760" y="3282480"/>
              <a:ext cx="21160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07" name="CustomShape 28"/>
            <p:cNvSpPr/>
            <p:nvPr/>
          </p:nvSpPr>
          <p:spPr>
            <a:xfrm>
              <a:off x="7598160" y="3271320"/>
              <a:ext cx="39924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08" name="CustomShape 29"/>
            <p:cNvSpPr/>
            <p:nvPr/>
          </p:nvSpPr>
          <p:spPr>
            <a:xfrm>
              <a:off x="7610760" y="3500640"/>
              <a:ext cx="38664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09" name="CustomShape 30"/>
            <p:cNvSpPr/>
            <p:nvPr/>
          </p:nvSpPr>
          <p:spPr>
            <a:xfrm>
              <a:off x="7989120" y="3491280"/>
              <a:ext cx="179928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10" name="CustomShape 31"/>
            <p:cNvSpPr/>
            <p:nvPr/>
          </p:nvSpPr>
          <p:spPr>
            <a:xfrm>
              <a:off x="7559640" y="4656240"/>
              <a:ext cx="67464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11" name="CustomShape 32"/>
            <p:cNvSpPr/>
            <p:nvPr/>
          </p:nvSpPr>
          <p:spPr>
            <a:xfrm>
              <a:off x="7758360" y="4520160"/>
              <a:ext cx="249120" cy="892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12" name="CustomShape 33"/>
            <p:cNvSpPr/>
            <p:nvPr/>
          </p:nvSpPr>
          <p:spPr>
            <a:xfrm>
              <a:off x="8121600" y="4375800"/>
              <a:ext cx="208980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13" name="CustomShape 34"/>
            <p:cNvSpPr/>
            <p:nvPr/>
          </p:nvSpPr>
          <p:spPr>
            <a:xfrm>
              <a:off x="8037360" y="475596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14" name="CustomShape 35"/>
            <p:cNvSpPr/>
            <p:nvPr/>
          </p:nvSpPr>
          <p:spPr>
            <a:xfrm>
              <a:off x="8443080" y="274680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715" name="Рисунок 470_5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4720" cy="20376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" descr=""/>
          <p:cNvPicPr/>
          <p:nvPr/>
        </p:nvPicPr>
        <p:blipFill>
          <a:blip r:embed="rId1"/>
          <a:stretch/>
        </p:blipFill>
        <p:spPr>
          <a:xfrm>
            <a:off x="0" y="180000"/>
            <a:ext cx="10080000" cy="5492520"/>
          </a:xfrm>
          <a:prstGeom prst="rect">
            <a:avLst/>
          </a:prstGeom>
          <a:ln w="0">
            <a:noFill/>
          </a:ln>
        </p:spPr>
      </p:pic>
      <p:sp>
        <p:nvSpPr>
          <p:cNvPr id="717" name="CustomShape 1"/>
          <p:cNvSpPr/>
          <p:nvPr/>
        </p:nvSpPr>
        <p:spPr>
          <a:xfrm>
            <a:off x="-15120" y="2880"/>
            <a:ext cx="10104840" cy="70524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ГАТЧИНСКОГО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20.09.2023)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718" name="Рисунок 273_18" descr=""/>
          <p:cNvPicPr/>
          <p:nvPr/>
        </p:nvPicPr>
        <p:blipFill>
          <a:blip r:embed="rId2"/>
          <a:stretch/>
        </p:blipFill>
        <p:spPr>
          <a:xfrm>
            <a:off x="7640280" y="2689920"/>
            <a:ext cx="2234520" cy="125280"/>
          </a:xfrm>
          <a:prstGeom prst="rect">
            <a:avLst/>
          </a:prstGeom>
          <a:ln w="0">
            <a:noFill/>
          </a:ln>
        </p:spPr>
      </p:pic>
      <p:sp>
        <p:nvSpPr>
          <p:cNvPr id="719" name="CustomShape 2"/>
          <p:cNvSpPr/>
          <p:nvPr/>
        </p:nvSpPr>
        <p:spPr>
          <a:xfrm>
            <a:off x="4860000" y="2502000"/>
            <a:ext cx="55296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Гатчина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720" name="CustomShape 3"/>
          <p:cNvSpPr/>
          <p:nvPr/>
        </p:nvSpPr>
        <p:spPr>
          <a:xfrm>
            <a:off x="8399880" y="5032080"/>
            <a:ext cx="166356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19.09.2023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721" name="Group 4"/>
          <p:cNvGrpSpPr/>
          <p:nvPr/>
        </p:nvGrpSpPr>
        <p:grpSpPr>
          <a:xfrm>
            <a:off x="798840" y="1000440"/>
            <a:ext cx="574200" cy="299520"/>
            <a:chOff x="798840" y="1000440"/>
            <a:chExt cx="574200" cy="299520"/>
          </a:xfrm>
        </p:grpSpPr>
        <p:pic>
          <p:nvPicPr>
            <p:cNvPr id="722" name="Picture 10_4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74200" cy="275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23" name="CustomShape 5"/>
            <p:cNvSpPr/>
            <p:nvPr/>
          </p:nvSpPr>
          <p:spPr>
            <a:xfrm>
              <a:off x="798840" y="1000440"/>
              <a:ext cx="57420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18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724" name="CustomShape 6"/>
          <p:cNvSpPr/>
          <p:nvPr/>
        </p:nvSpPr>
        <p:spPr>
          <a:xfrm>
            <a:off x="232200" y="1494360"/>
            <a:ext cx="1144440" cy="1681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61063/24425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725" name="CustomShape 7"/>
          <p:cNvSpPr/>
          <p:nvPr/>
        </p:nvSpPr>
        <p:spPr>
          <a:xfrm>
            <a:off x="232200" y="1281600"/>
            <a:ext cx="880560" cy="183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2766,2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972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726" name="CustomShape 8"/>
          <p:cNvSpPr/>
          <p:nvPr/>
        </p:nvSpPr>
        <p:spPr>
          <a:xfrm>
            <a:off x="1141560" y="1281600"/>
            <a:ext cx="234720" cy="1900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727" name="Group 9"/>
          <p:cNvGrpSpPr/>
          <p:nvPr/>
        </p:nvGrpSpPr>
        <p:grpSpPr>
          <a:xfrm>
            <a:off x="232200" y="987840"/>
            <a:ext cx="574200" cy="319680"/>
            <a:chOff x="232200" y="987840"/>
            <a:chExt cx="574200" cy="319680"/>
          </a:xfrm>
        </p:grpSpPr>
        <p:pic>
          <p:nvPicPr>
            <p:cNvPr id="728" name="Picture 7_5" descr=""/>
            <p:cNvPicPr/>
            <p:nvPr/>
          </p:nvPicPr>
          <p:blipFill>
            <a:blip r:embed="rId4"/>
            <a:stretch/>
          </p:blipFill>
          <p:spPr>
            <a:xfrm>
              <a:off x="232200" y="987840"/>
              <a:ext cx="57096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29" name="CustomShape 10"/>
            <p:cNvSpPr/>
            <p:nvPr/>
          </p:nvSpPr>
          <p:spPr>
            <a:xfrm>
              <a:off x="232200" y="989280"/>
              <a:ext cx="57420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730" name="Group 11"/>
          <p:cNvGrpSpPr/>
          <p:nvPr/>
        </p:nvGrpSpPr>
        <p:grpSpPr>
          <a:xfrm>
            <a:off x="7559640" y="1969200"/>
            <a:ext cx="2949480" cy="3081240"/>
            <a:chOff x="7559640" y="1969200"/>
            <a:chExt cx="2949480" cy="3081240"/>
          </a:xfrm>
        </p:grpSpPr>
        <p:sp>
          <p:nvSpPr>
            <p:cNvPr id="731" name="CustomShape 12"/>
            <p:cNvSpPr/>
            <p:nvPr/>
          </p:nvSpPr>
          <p:spPr>
            <a:xfrm>
              <a:off x="8298720" y="2762640"/>
              <a:ext cx="2210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32" name="CustomShape 13"/>
            <p:cNvSpPr/>
            <p:nvPr/>
          </p:nvSpPr>
          <p:spPr>
            <a:xfrm>
              <a:off x="8262000" y="397836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33" name="CustomShape 14"/>
            <p:cNvSpPr/>
            <p:nvPr/>
          </p:nvSpPr>
          <p:spPr>
            <a:xfrm>
              <a:off x="8108640" y="4403880"/>
              <a:ext cx="2133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34" name="CustomShape 15"/>
            <p:cNvSpPr/>
            <p:nvPr/>
          </p:nvSpPr>
          <p:spPr>
            <a:xfrm>
              <a:off x="7788240" y="4041720"/>
              <a:ext cx="1329480" cy="10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5" name="CustomShape 16"/>
            <p:cNvSpPr/>
            <p:nvPr/>
          </p:nvSpPr>
          <p:spPr>
            <a:xfrm>
              <a:off x="7594200" y="1994760"/>
              <a:ext cx="2499120" cy="30391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6" name="CustomShape 17"/>
            <p:cNvSpPr/>
            <p:nvPr/>
          </p:nvSpPr>
          <p:spPr>
            <a:xfrm>
              <a:off x="8059320" y="4131720"/>
              <a:ext cx="1578600" cy="140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7" name="CustomShape 18"/>
            <p:cNvSpPr/>
            <p:nvPr/>
          </p:nvSpPr>
          <p:spPr>
            <a:xfrm>
              <a:off x="8078760" y="1969200"/>
              <a:ext cx="1869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38" name="CustomShape 19"/>
            <p:cNvSpPr/>
            <p:nvPr/>
          </p:nvSpPr>
          <p:spPr>
            <a:xfrm>
              <a:off x="8404560" y="2394720"/>
              <a:ext cx="1484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739" name="Рисунок 446_5" descr=""/>
            <p:cNvPicPr/>
            <p:nvPr/>
          </p:nvPicPr>
          <p:blipFill>
            <a:blip r:embed="rId5"/>
            <a:stretch/>
          </p:blipFill>
          <p:spPr>
            <a:xfrm>
              <a:off x="7698960" y="2460240"/>
              <a:ext cx="611280" cy="81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0" name="CustomShape 20"/>
            <p:cNvSpPr/>
            <p:nvPr/>
          </p:nvSpPr>
          <p:spPr>
            <a:xfrm>
              <a:off x="7779240" y="4026240"/>
              <a:ext cx="1580760" cy="120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1" name="CustomShape 21"/>
            <p:cNvSpPr/>
            <p:nvPr/>
          </p:nvSpPr>
          <p:spPr>
            <a:xfrm>
              <a:off x="8013960" y="3650040"/>
              <a:ext cx="213696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42" name="CustomShape 22"/>
            <p:cNvSpPr/>
            <p:nvPr/>
          </p:nvSpPr>
          <p:spPr>
            <a:xfrm>
              <a:off x="8097480" y="4118040"/>
              <a:ext cx="1873440" cy="15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3" name="CustomShape 23"/>
            <p:cNvSpPr/>
            <p:nvPr/>
          </p:nvSpPr>
          <p:spPr>
            <a:xfrm>
              <a:off x="7631280" y="3816720"/>
              <a:ext cx="360720" cy="14868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44" name="CustomShape 24"/>
            <p:cNvSpPr/>
            <p:nvPr/>
          </p:nvSpPr>
          <p:spPr>
            <a:xfrm>
              <a:off x="7629480" y="4078080"/>
              <a:ext cx="598680" cy="9324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45" name="CustomShape 25"/>
            <p:cNvSpPr/>
            <p:nvPr/>
          </p:nvSpPr>
          <p:spPr>
            <a:xfrm>
              <a:off x="7629480" y="4241880"/>
              <a:ext cx="609120" cy="918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46" name="CustomShape 26"/>
            <p:cNvSpPr/>
            <p:nvPr/>
          </p:nvSpPr>
          <p:spPr>
            <a:xfrm>
              <a:off x="8191800" y="4156920"/>
              <a:ext cx="17697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47" name="CustomShape 27"/>
            <p:cNvSpPr/>
            <p:nvPr/>
          </p:nvSpPr>
          <p:spPr>
            <a:xfrm>
              <a:off x="7898760" y="3282480"/>
              <a:ext cx="21160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48" name="CustomShape 28"/>
            <p:cNvSpPr/>
            <p:nvPr/>
          </p:nvSpPr>
          <p:spPr>
            <a:xfrm>
              <a:off x="7598160" y="3271320"/>
              <a:ext cx="39924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49" name="CustomShape 29"/>
            <p:cNvSpPr/>
            <p:nvPr/>
          </p:nvSpPr>
          <p:spPr>
            <a:xfrm>
              <a:off x="7610760" y="3500640"/>
              <a:ext cx="38664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50" name="CustomShape 30"/>
            <p:cNvSpPr/>
            <p:nvPr/>
          </p:nvSpPr>
          <p:spPr>
            <a:xfrm>
              <a:off x="7989120" y="3491280"/>
              <a:ext cx="179928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51" name="CustomShape 31"/>
            <p:cNvSpPr/>
            <p:nvPr/>
          </p:nvSpPr>
          <p:spPr>
            <a:xfrm>
              <a:off x="7559640" y="4656240"/>
              <a:ext cx="67464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52" name="CustomShape 32"/>
            <p:cNvSpPr/>
            <p:nvPr/>
          </p:nvSpPr>
          <p:spPr>
            <a:xfrm>
              <a:off x="7758360" y="4520160"/>
              <a:ext cx="249120" cy="892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53" name="CustomShape 33"/>
            <p:cNvSpPr/>
            <p:nvPr/>
          </p:nvSpPr>
          <p:spPr>
            <a:xfrm>
              <a:off x="8121600" y="4375800"/>
              <a:ext cx="208980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54" name="CustomShape 34"/>
            <p:cNvSpPr/>
            <p:nvPr/>
          </p:nvSpPr>
          <p:spPr>
            <a:xfrm>
              <a:off x="8037360" y="475596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55" name="CustomShape 35"/>
            <p:cNvSpPr/>
            <p:nvPr/>
          </p:nvSpPr>
          <p:spPr>
            <a:xfrm>
              <a:off x="8443080" y="274680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756" name="Рисунок 470_6" descr=""/>
            <p:cNvPicPr/>
            <p:nvPr/>
          </p:nvPicPr>
          <p:blipFill>
            <a:blip r:embed="rId6"/>
            <a:stretch/>
          </p:blipFill>
          <p:spPr>
            <a:xfrm>
              <a:off x="7764840" y="2218320"/>
              <a:ext cx="2304720" cy="20376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93320" cy="5669640"/>
          </a:xfrm>
          <a:prstGeom prst="rect">
            <a:avLst/>
          </a:prstGeom>
          <a:ln w="0">
            <a:noFill/>
          </a:ln>
        </p:spPr>
      </p:pic>
      <p:sp>
        <p:nvSpPr>
          <p:cNvPr id="758" name="CustomShape 1"/>
          <p:cNvSpPr/>
          <p:nvPr/>
        </p:nvSpPr>
        <p:spPr>
          <a:xfrm>
            <a:off x="-15120" y="2880"/>
            <a:ext cx="10104840" cy="70524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КИНГИСЕППСКОГО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20.09.2023)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759" name="CustomShape 2"/>
          <p:cNvSpPr/>
          <p:nvPr/>
        </p:nvSpPr>
        <p:spPr>
          <a:xfrm>
            <a:off x="4708440" y="3402000"/>
            <a:ext cx="69156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Кингисепп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760" name="CustomShape 3"/>
          <p:cNvSpPr/>
          <p:nvPr/>
        </p:nvSpPr>
        <p:spPr>
          <a:xfrm>
            <a:off x="8399880" y="5032080"/>
            <a:ext cx="166356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19.09.2023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Дерипаско В.Е.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761" name="Group 4"/>
          <p:cNvGrpSpPr/>
          <p:nvPr/>
        </p:nvGrpSpPr>
        <p:grpSpPr>
          <a:xfrm>
            <a:off x="798840" y="1000440"/>
            <a:ext cx="574200" cy="299520"/>
            <a:chOff x="798840" y="1000440"/>
            <a:chExt cx="574200" cy="299520"/>
          </a:xfrm>
        </p:grpSpPr>
        <p:pic>
          <p:nvPicPr>
            <p:cNvPr id="762" name="Picture 10_5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4200" cy="275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63" name="CustomShape 5"/>
            <p:cNvSpPr/>
            <p:nvPr/>
          </p:nvSpPr>
          <p:spPr>
            <a:xfrm>
              <a:off x="798840" y="1000440"/>
              <a:ext cx="57420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23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764" name="CustomShape 6"/>
          <p:cNvSpPr/>
          <p:nvPr/>
        </p:nvSpPr>
        <p:spPr>
          <a:xfrm>
            <a:off x="232200" y="1494360"/>
            <a:ext cx="1144440" cy="16812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19709/78839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765" name="CustomShape 7"/>
          <p:cNvSpPr/>
          <p:nvPr/>
        </p:nvSpPr>
        <p:spPr>
          <a:xfrm>
            <a:off x="232200" y="1281600"/>
            <a:ext cx="880560" cy="183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566,5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548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766" name="CustomShape 8"/>
          <p:cNvSpPr/>
          <p:nvPr/>
        </p:nvSpPr>
        <p:spPr>
          <a:xfrm>
            <a:off x="1141560" y="1281600"/>
            <a:ext cx="234720" cy="1900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767" name="Group 9"/>
          <p:cNvGrpSpPr/>
          <p:nvPr/>
        </p:nvGrpSpPr>
        <p:grpSpPr>
          <a:xfrm>
            <a:off x="232200" y="987840"/>
            <a:ext cx="574200" cy="319680"/>
            <a:chOff x="232200" y="987840"/>
            <a:chExt cx="574200" cy="319680"/>
          </a:xfrm>
        </p:grpSpPr>
        <p:pic>
          <p:nvPicPr>
            <p:cNvPr id="768" name="Picture 7_6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0960" cy="293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69" name="CustomShape 10"/>
            <p:cNvSpPr/>
            <p:nvPr/>
          </p:nvSpPr>
          <p:spPr>
            <a:xfrm>
              <a:off x="232200" y="989280"/>
              <a:ext cx="57420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770" name="Group 11"/>
          <p:cNvGrpSpPr/>
          <p:nvPr/>
        </p:nvGrpSpPr>
        <p:grpSpPr>
          <a:xfrm>
            <a:off x="7559640" y="1969200"/>
            <a:ext cx="2949480" cy="3081240"/>
            <a:chOff x="7559640" y="1969200"/>
            <a:chExt cx="2949480" cy="3081240"/>
          </a:xfrm>
        </p:grpSpPr>
        <p:sp>
          <p:nvSpPr>
            <p:cNvPr id="771" name="CustomShape 12"/>
            <p:cNvSpPr/>
            <p:nvPr/>
          </p:nvSpPr>
          <p:spPr>
            <a:xfrm>
              <a:off x="8298720" y="2762640"/>
              <a:ext cx="22104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72" name="CustomShape 13"/>
            <p:cNvSpPr/>
            <p:nvPr/>
          </p:nvSpPr>
          <p:spPr>
            <a:xfrm>
              <a:off x="8262000" y="397836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73" name="CustomShape 14"/>
            <p:cNvSpPr/>
            <p:nvPr/>
          </p:nvSpPr>
          <p:spPr>
            <a:xfrm>
              <a:off x="8108640" y="4403880"/>
              <a:ext cx="2133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74" name="CustomShape 15"/>
            <p:cNvSpPr/>
            <p:nvPr/>
          </p:nvSpPr>
          <p:spPr>
            <a:xfrm>
              <a:off x="7788240" y="4041720"/>
              <a:ext cx="1329480" cy="10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5" name="CustomShape 16"/>
            <p:cNvSpPr/>
            <p:nvPr/>
          </p:nvSpPr>
          <p:spPr>
            <a:xfrm>
              <a:off x="7594200" y="1994760"/>
              <a:ext cx="2499120" cy="30391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6" name="CustomShape 17"/>
            <p:cNvSpPr/>
            <p:nvPr/>
          </p:nvSpPr>
          <p:spPr>
            <a:xfrm>
              <a:off x="8059320" y="4131720"/>
              <a:ext cx="1578600" cy="140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7" name="CustomShape 18"/>
            <p:cNvSpPr/>
            <p:nvPr/>
          </p:nvSpPr>
          <p:spPr>
            <a:xfrm>
              <a:off x="8078760" y="1969200"/>
              <a:ext cx="1869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78" name="CustomShape 19"/>
            <p:cNvSpPr/>
            <p:nvPr/>
          </p:nvSpPr>
          <p:spPr>
            <a:xfrm>
              <a:off x="8404560" y="2394720"/>
              <a:ext cx="1484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779" name="Рисунок 446_6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1280" cy="81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80" name="CustomShape 20"/>
            <p:cNvSpPr/>
            <p:nvPr/>
          </p:nvSpPr>
          <p:spPr>
            <a:xfrm>
              <a:off x="7779240" y="4026240"/>
              <a:ext cx="1580760" cy="120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1" name="CustomShape 21"/>
            <p:cNvSpPr/>
            <p:nvPr/>
          </p:nvSpPr>
          <p:spPr>
            <a:xfrm>
              <a:off x="8013960" y="3650040"/>
              <a:ext cx="213696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82" name="CustomShape 22"/>
            <p:cNvSpPr/>
            <p:nvPr/>
          </p:nvSpPr>
          <p:spPr>
            <a:xfrm>
              <a:off x="8097480" y="4118040"/>
              <a:ext cx="1873440" cy="15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3" name="CustomShape 23"/>
            <p:cNvSpPr/>
            <p:nvPr/>
          </p:nvSpPr>
          <p:spPr>
            <a:xfrm>
              <a:off x="7631280" y="3816720"/>
              <a:ext cx="360720" cy="14868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84" name="CustomShape 24"/>
            <p:cNvSpPr/>
            <p:nvPr/>
          </p:nvSpPr>
          <p:spPr>
            <a:xfrm>
              <a:off x="7629480" y="4078080"/>
              <a:ext cx="598680" cy="9324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85" name="CustomShape 25"/>
            <p:cNvSpPr/>
            <p:nvPr/>
          </p:nvSpPr>
          <p:spPr>
            <a:xfrm>
              <a:off x="7629480" y="4241880"/>
              <a:ext cx="609120" cy="918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86" name="CustomShape 26"/>
            <p:cNvSpPr/>
            <p:nvPr/>
          </p:nvSpPr>
          <p:spPr>
            <a:xfrm>
              <a:off x="8191800" y="4156920"/>
              <a:ext cx="17697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87" name="CustomShape 27"/>
            <p:cNvSpPr/>
            <p:nvPr/>
          </p:nvSpPr>
          <p:spPr>
            <a:xfrm>
              <a:off x="7898760" y="3282480"/>
              <a:ext cx="21160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88" name="CustomShape 28"/>
            <p:cNvSpPr/>
            <p:nvPr/>
          </p:nvSpPr>
          <p:spPr>
            <a:xfrm>
              <a:off x="7598160" y="3271320"/>
              <a:ext cx="39924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89" name="CustomShape 29"/>
            <p:cNvSpPr/>
            <p:nvPr/>
          </p:nvSpPr>
          <p:spPr>
            <a:xfrm>
              <a:off x="7610760" y="3500640"/>
              <a:ext cx="38664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90" name="CustomShape 30"/>
            <p:cNvSpPr/>
            <p:nvPr/>
          </p:nvSpPr>
          <p:spPr>
            <a:xfrm>
              <a:off x="7989120" y="3491280"/>
              <a:ext cx="179928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91" name="CustomShape 31"/>
            <p:cNvSpPr/>
            <p:nvPr/>
          </p:nvSpPr>
          <p:spPr>
            <a:xfrm>
              <a:off x="7559640" y="4656240"/>
              <a:ext cx="67464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92" name="CustomShape 32"/>
            <p:cNvSpPr/>
            <p:nvPr/>
          </p:nvSpPr>
          <p:spPr>
            <a:xfrm>
              <a:off x="7758360" y="4520160"/>
              <a:ext cx="249120" cy="892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93" name="CustomShape 33"/>
            <p:cNvSpPr/>
            <p:nvPr/>
          </p:nvSpPr>
          <p:spPr>
            <a:xfrm>
              <a:off x="8121600" y="4375800"/>
              <a:ext cx="208980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94" name="CustomShape 34"/>
            <p:cNvSpPr/>
            <p:nvPr/>
          </p:nvSpPr>
          <p:spPr>
            <a:xfrm>
              <a:off x="8037360" y="475596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95" name="CustomShape 35"/>
            <p:cNvSpPr/>
            <p:nvPr/>
          </p:nvSpPr>
          <p:spPr>
            <a:xfrm>
              <a:off x="8443080" y="2746800"/>
              <a:ext cx="1994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796" name="Рисунок 470_7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4720" cy="20376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6397</TotalTime>
  <Application>LibreOffice/7.0.6.2$Linux_X86_64 LibreOffice_project/00$Build-2</Application>
  <AppVersion>15.0000</AppVersion>
  <Words>2679</Words>
  <Paragraphs>856</Paragraphs>
  <Company>SPecialiST RePack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2014-09-08T13:21:12Z</dcterms:created>
  <dc:creator>ARM32</dc:creator>
  <dc:description/>
  <dc:language>ru-RU</dc:language>
  <cp:lastModifiedBy/>
  <cp:lastPrinted>2020-11-25T09:39:56Z</cp:lastPrinted>
  <dcterms:modified xsi:type="dcterms:W3CDTF">2023-09-19T12:35:21Z</dcterms:modified>
  <cp:revision>26122</cp:revision>
  <dc:subject/>
  <dc:title>ДОКЛАД  СПЕЦИАЛИСТА АРМ №32 ПО ИНФОРМАЦИОННЫМ СИСТЕМАМ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MMClips">
    <vt:i4>20</vt:i4>
  </property>
  <property fmtid="{D5CDD505-2E9C-101B-9397-08002B2CF9AE}" pid="6" name="Notes">
    <vt:i4>1</vt:i4>
  </property>
  <property fmtid="{D5CDD505-2E9C-101B-9397-08002B2CF9AE}" pid="7" name="PresentationFormat">
    <vt:lpwstr>Произвольный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22</vt:i4>
  </property>
</Properties>
</file>