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19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0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media/image159.png" ContentType="image/png"/>
  <Override PartName="/ppt/media/image61.png" ContentType="image/png"/>
  <Override PartName="/ppt/media/image149.png" ContentType="image/png"/>
  <Override PartName="/ppt/media/image51.png" ContentType="image/png"/>
  <Override PartName="/ppt/media/image139.png" ContentType="image/png"/>
  <Override PartName="/ppt/media/image41.png" ContentType="image/png"/>
  <Override PartName="/ppt/media/image129.png" ContentType="image/png"/>
  <Override PartName="/ppt/media/image31.png" ContentType="image/png"/>
  <Override PartName="/ppt/media/image119.png" ContentType="image/png"/>
  <Override PartName="/ppt/media/image21.png" ContentType="image/png"/>
  <Override PartName="/ppt/media/image118.png" ContentType="image/png"/>
  <Override PartName="/ppt/media/image20.png" ContentType="image/png"/>
  <Override PartName="/ppt/media/image109.png" ContentType="image/png"/>
  <Override PartName="/ppt/media/image11.png" ContentType="image/png"/>
  <Override PartName="/ppt/media/image117.png" ContentType="image/png"/>
  <Override PartName="/ppt/media/image99.png" ContentType="image/png"/>
  <Override PartName="/ppt/media/image116.png" ContentType="image/png"/>
  <Override PartName="/ppt/media/image98.png" ContentType="image/png"/>
  <Override PartName="/ppt/media/image115.png" ContentType="image/png"/>
  <Override PartName="/ppt/media/image97.png" ContentType="image/png"/>
  <Override PartName="/ppt/media/image114.png" ContentType="image/png"/>
  <Override PartName="/ppt/media/image96.png" ContentType="image/png"/>
  <Override PartName="/ppt/media/image113.png" ContentType="image/png"/>
  <Override PartName="/ppt/media/image95.png" ContentType="image/png"/>
  <Override PartName="/ppt/media/image112.png" ContentType="image/png"/>
  <Override PartName="/ppt/media/image94.png" ContentType="image/png"/>
  <Override PartName="/ppt/media/image111.png" ContentType="image/png"/>
  <Override PartName="/ppt/media/image93.png" ContentType="image/png"/>
  <Override PartName="/ppt/media/image110.png" ContentType="image/png"/>
  <Override PartName="/ppt/media/image92.png" ContentType="image/png"/>
  <Override PartName="/ppt/media/image91.png" ContentType="image/png"/>
  <Override PartName="/ppt/media/image189.png" ContentType="image/png"/>
  <Override PartName="/ppt/media/image90.png" ContentType="image/png"/>
  <Override PartName="/ppt/media/image188.png" ContentType="image/png"/>
  <Override PartName="/ppt/media/image81.png" ContentType="image/png"/>
  <Override PartName="/ppt/media/image179.png" ContentType="image/png"/>
  <Override PartName="/ppt/media/image80.png" ContentType="image/png"/>
  <Override PartName="/ppt/media/image178.png" ContentType="image/png"/>
  <Override PartName="/ppt/media/image79.png" ContentType="image/png"/>
  <Override PartName="/ppt/media/image105.png" ContentType="image/png"/>
  <Override PartName="/ppt/media/image199.png" ContentType="image/png"/>
  <Override PartName="/ppt/media/image87.png" ContentType="image/png"/>
  <Override PartName="/ppt/media/image6.png" ContentType="image/png"/>
  <Override PartName="/ppt/media/image68.png" ContentType="image/png"/>
  <Override PartName="/ppt/media/image104.png" ContentType="image/png"/>
  <Override PartName="/ppt/media/image198.png" ContentType="image/png"/>
  <Override PartName="/ppt/media/image86.png" ContentType="image/png"/>
  <Override PartName="/ppt/media/image5.png" ContentType="image/png"/>
  <Override PartName="/ppt/media/image67.png" ContentType="image/png"/>
  <Override PartName="/ppt/media/image60.png" ContentType="image/png"/>
  <Override PartName="/ppt/media/image158.png" ContentType="image/png"/>
  <Override PartName="/ppt/media/image103.png" ContentType="image/png"/>
  <Override PartName="/ppt/media/image197.png" ContentType="image/png"/>
  <Override PartName="/ppt/media/image85.png" ContentType="image/png"/>
  <Override PartName="/ppt/media/image121.png" ContentType="image/png"/>
  <Override PartName="/ppt/media/image12.png" ContentType="image/png"/>
  <Override PartName="/ppt/media/image146.png" ContentType="image/png"/>
  <Override PartName="/ppt/media/image37.png" ContentType="image/png"/>
  <Override PartName="/ppt/media/image122.png" ContentType="image/png"/>
  <Override PartName="/ppt/media/image13.png" ContentType="image/png"/>
  <Override PartName="/ppt/media/image147.png" ContentType="image/png"/>
  <Override PartName="/ppt/media/image38.png" ContentType="image/png"/>
  <Override PartName="/ppt/media/image123.png" ContentType="image/png"/>
  <Override PartName="/ppt/media/image14.png" ContentType="image/png"/>
  <Override PartName="/ppt/media/image39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153.png" ContentType="image/png"/>
  <Override PartName="/ppt/media/image205.png" ContentType="image/png"/>
  <Override PartName="/ppt/media/image47.png" ContentType="image/png"/>
  <Override PartName="/ppt/media/image54.png" ContentType="image/png"/>
  <Override PartName="/ppt/media/image55.png" ContentType="image/png"/>
  <Override PartName="/ppt/media/image56.png" ContentType="image/png"/>
  <Override PartName="/ppt/media/image163.png" ContentType="image/png"/>
  <Override PartName="/ppt/media/image215.png" ContentType="image/png"/>
  <Override PartName="/ppt/media/image57.png" ContentType="image/png"/>
  <Override PartName="/ppt/media/image214.png" ContentType="image/png"/>
  <Override PartName="/ppt/media/image162.png" ContentType="image/png"/>
  <Override PartName="/ppt/media/image53.png" ContentType="image/png"/>
  <Override PartName="/ppt/media/image211.png" ContentType="image/png"/>
  <Override PartName="/ppt/media/image78.png" ContentType="image/png"/>
  <Override PartName="/ppt/media/image187.png" ContentType="image/png"/>
  <Override PartName="/ppt/media/image190.png" ContentType="image/png"/>
  <Override PartName="/ppt/media/image213.png" ContentType="image/png"/>
  <Override PartName="/ppt/media/image161.png" ContentType="image/png"/>
  <Override PartName="/ppt/media/image52.png" ContentType="image/png"/>
  <Override PartName="/ppt/media/image210.png" ContentType="image/png"/>
  <Override PartName="/ppt/media/image77.png" ContentType="image/png"/>
  <Override PartName="/ppt/media/image186.png" ContentType="image/png"/>
  <Override PartName="/ppt/media/image193.png" ContentType="image/png"/>
  <Override PartName="/ppt/media/image84.png" ContentType="image/png"/>
  <Override PartName="/ppt/media/image148.png" ContentType="image/png"/>
  <Override PartName="/ppt/media/image50.png" ContentType="image/png"/>
  <Override PartName="/ppt/media/image75.png" ContentType="image/png"/>
  <Override PartName="/ppt/media/image184.png" ContentType="image/png"/>
  <Override PartName="/ppt/media/image191.png" ContentType="image/png"/>
  <Override PartName="/ppt/media/image82.png" ContentType="image/png"/>
  <Override PartName="/ppt/media/image212.png" ContentType="image/png"/>
  <Override PartName="/ppt/media/image160.png" ContentType="image/png"/>
  <Override PartName="/ppt/media/image76.png" ContentType="image/png"/>
  <Override PartName="/ppt/media/image185.png" ContentType="image/png"/>
  <Override PartName="/ppt/media/image192.png" ContentType="image/png"/>
  <Override PartName="/ppt/media/image83.png" ContentType="image/png"/>
  <Override PartName="/ppt/media/image204.png" ContentType="image/png"/>
  <Override PartName="/ppt/media/image152.png" ContentType="image/png"/>
  <Override PartName="/ppt/media/image43.png" ContentType="image/png"/>
  <Override PartName="/ppt/media/image201.png" ContentType="image/png"/>
  <Override PartName="/ppt/media/image177.png" ContentType="image/png"/>
  <Override PartName="/ppt/media/image203.png" ContentType="image/png"/>
  <Override PartName="/ppt/media/image151.png" ContentType="image/png"/>
  <Override PartName="/ppt/media/image42.png" ContentType="image/png"/>
  <Override PartName="/ppt/media/image200.png" ContentType="image/png"/>
  <Override PartName="/ppt/media/image176.png" ContentType="image/png"/>
  <Override PartName="/ppt/media/image202.png" ContentType="image/png"/>
  <Override PartName="/ppt/media/image150.png" ContentType="image/png"/>
  <Override PartName="/ppt/media/image175.png" ContentType="image/png"/>
  <Override PartName="/ppt/media/image4.png" ContentType="image/png"/>
  <Override PartName="/ppt/media/image66.png" ContentType="image/png"/>
  <Override PartName="/ppt/media/image174.png" ContentType="image/png"/>
  <Override PartName="/ppt/media/image3.png" ContentType="image/png"/>
  <Override PartName="/ppt/media/image65.png" ContentType="image/png"/>
  <Override PartName="/ppt/media/image173.png" ContentType="image/png"/>
  <Override PartName="/ppt/media/image2.png" ContentType="image/png"/>
  <Override PartName="/ppt/media/image64.png" ContentType="image/png"/>
  <Override PartName="/ppt/media/image172.png" ContentType="image/png"/>
  <Override PartName="/ppt/media/image221.png" ContentType="image/png"/>
  <Override PartName="/ppt/media/image1.png" ContentType="image/png"/>
  <Override PartName="/ppt/media/image63.png" ContentType="image/png"/>
  <Override PartName="/ppt/media/image171.png" ContentType="image/png"/>
  <Override PartName="/ppt/media/image220.png" ContentType="image/png"/>
  <Override PartName="/ppt/media/image62.png" ContentType="image/png"/>
  <Override PartName="/ppt/media/image170.png" ContentType="image/png"/>
  <Override PartName="/ppt/media/image164.png" ContentType="image/png"/>
  <Override PartName="/ppt/media/image216.png" ContentType="image/png"/>
  <Override PartName="/ppt/media/image58.png" ContentType="image/png"/>
  <Override PartName="/ppt/media/image166.png" ContentType="image/png"/>
  <Override PartName="/ppt/media/image218.png" ContentType="image/png"/>
  <Override PartName="/ppt/media/image165.png" ContentType="image/png"/>
  <Override PartName="/ppt/media/image217.png" ContentType="image/png"/>
  <Override PartName="/ppt/media/image59.png" ContentType="image/png"/>
  <Override PartName="/ppt/media/image125.png" ContentType="image/png"/>
  <Override PartName="/ppt/media/image16.png" ContentType="image/png"/>
  <Override PartName="/ppt/media/image124.png" ContentType="image/png"/>
  <Override PartName="/ppt/media/image15.png" ContentType="image/png"/>
  <Override PartName="/ppt/media/image167.png" ContentType="image/png"/>
  <Override PartName="/ppt/media/image219.png" ContentType="image/png"/>
  <Override PartName="/ppt/media/image183.png" ContentType="image/png"/>
  <Override PartName="/ppt/media/image74.png" ContentType="image/png"/>
  <Override PartName="/ppt/media/image182.png" ContentType="image/png"/>
  <Override PartName="/ppt/media/image73.png" ContentType="image/png"/>
  <Override PartName="/ppt/media/image181.png" ContentType="image/png"/>
  <Override PartName="/ppt/media/image72.png" ContentType="image/png"/>
  <Override PartName="/ppt/media/image180.png" ContentType="image/png"/>
  <Override PartName="/ppt/media/image169.png" ContentType="image/png"/>
  <Override PartName="/ppt/media/image71.png" ContentType="image/png"/>
  <Override PartName="/ppt/media/image168.png" ContentType="image/png"/>
  <Override PartName="/ppt/media/image70.png" ContentType="image/png"/>
  <Override PartName="/ppt/media/image17.png" ContentType="image/png"/>
  <Override PartName="/ppt/media/image126.png" ContentType="image/png"/>
  <Override PartName="/ppt/media/image18.png" ContentType="image/png"/>
  <Override PartName="/ppt/media/image127.png" ContentType="image/png"/>
  <Override PartName="/ppt/media/image19.png" ContentType="image/png"/>
  <Override PartName="/ppt/media/image154.png" ContentType="image/png"/>
  <Override PartName="/ppt/media/image206.png" ContentType="image/png"/>
  <Override PartName="/ppt/media/image48.png" ContentType="image/png"/>
  <Override PartName="/ppt/media/image155.png" ContentType="image/png"/>
  <Override PartName="/ppt/media/image207.png" ContentType="image/png"/>
  <Override PartName="/ppt/media/image49.png" ContentType="image/png"/>
  <Override PartName="/ppt/media/image130.png" ContentType="image/png"/>
  <Override PartName="/ppt/media/image156.png" ContentType="image/png"/>
  <Override PartName="/ppt/media/image208.png" ContentType="image/png"/>
  <Override PartName="/ppt/media/image22.png" ContentType="image/png"/>
  <Override PartName="/ppt/media/image131.png" ContentType="image/png"/>
  <Override PartName="/ppt/media/image157.png" ContentType="image/png"/>
  <Override PartName="/ppt/media/image209.png" ContentType="image/png"/>
  <Override PartName="/ppt/media/image23.png" ContentType="image/png"/>
  <Override PartName="/ppt/media/image132.png" ContentType="image/png"/>
  <Override PartName="/ppt/media/image24.png" ContentType="image/png"/>
  <Override PartName="/ppt/media/image133.png" ContentType="image/png"/>
  <Override PartName="/ppt/media/image25.png" ContentType="image/png"/>
  <Override PartName="/ppt/media/image134.png" ContentType="image/png"/>
  <Override PartName="/ppt/media/image26.png" ContentType="image/png"/>
  <Override PartName="/ppt/media/image135.png" ContentType="image/png"/>
  <Override PartName="/ppt/media/image27.png" ContentType="image/png"/>
  <Override PartName="/ppt/media/image136.png" ContentType="image/png"/>
  <Override PartName="/ppt/media/image28.png" ContentType="image/png"/>
  <Override PartName="/ppt/media/image137.png" ContentType="image/png"/>
  <Override PartName="/ppt/media/image29.png" ContentType="image/png"/>
  <Override PartName="/ppt/media/image138.png" ContentType="image/png"/>
  <Override PartName="/ppt/media/image40.png" ContentType="image/png"/>
  <Override PartName="/ppt/media/image128.png" ContentType="image/png"/>
  <Override PartName="/ppt/media/image30.png" ContentType="image/png"/>
  <Override PartName="/ppt/media/image140.png" ContentType="image/png"/>
  <Override PartName="/ppt/media/image32.png" ContentType="image/png"/>
  <Override PartName="/ppt/media/image141.png" ContentType="image/png"/>
  <Override PartName="/ppt/media/image33.png" ContentType="image/png"/>
  <Override PartName="/ppt/media/image142.png" ContentType="image/png"/>
  <Override PartName="/ppt/media/image34.png" ContentType="image/png"/>
  <Override PartName="/ppt/media/image143.png" ContentType="image/png"/>
  <Override PartName="/ppt/media/image35.png" ContentType="image/png"/>
  <Override PartName="/ppt/media/image144.png" ContentType="image/png"/>
  <Override PartName="/ppt/media/image120.png" ContentType="image/png"/>
  <Override PartName="/ppt/media/image36.png" ContentType="image/png"/>
  <Override PartName="/ppt/media/image145.png" ContentType="image/png"/>
  <Override PartName="/ppt/media/image9.png" ContentType="image/png"/>
  <Override PartName="/ppt/media/image108.png" ContentType="image/png"/>
  <Override PartName="/ppt/media/image10.png" ContentType="image/png"/>
  <Override PartName="/ppt/media/image8.png" ContentType="image/png"/>
  <Override PartName="/ppt/media/image89.png" ContentType="image/png"/>
  <Override PartName="/ppt/media/image107.png" ContentType="image/png"/>
  <Override PartName="/ppt/media/image69.png" ContentType="image/png"/>
  <Override PartName="/ppt/media/image7.png" ContentType="image/png"/>
  <Override PartName="/ppt/media/image88.png" ContentType="image/png"/>
  <Override PartName="/ppt/media/image106.png" ContentType="image/png"/>
  <Override PartName="/ppt/media/image101.png" ContentType="image/png"/>
  <Override PartName="/ppt/media/image195.png" ContentType="image/png"/>
  <Override PartName="/ppt/media/image100.png" ContentType="image/png"/>
  <Override PartName="/ppt/media/image194.png" ContentType="image/png"/>
  <Override PartName="/ppt/media/image102.png" ContentType="image/png"/>
  <Override PartName="/ppt/media/image196.png" ContentType="image/png"/>
  <Override PartName="/ppt/notesSlides/_rels/notesSlide1.xml.rels" ContentType="application/vnd.openxmlformats-package.relationships+xml"/>
  <Override PartName="/ppt/notesSlides/notesSlide1.xml" ContentType="application/vnd.openxmlformats-officedocument.presentationml.notesSlide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_rels/slideLayout3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9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x="10080625" cy="56705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перемещения страницы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19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02A77F69-7F4A-4A0A-BE0C-114299A5890D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PlaceHolder 1"/>
          <p:cNvSpPr>
            <a:spLocks noGrp="1"/>
          </p:cNvSpPr>
          <p:nvPr>
            <p:ph type="sldImg"/>
          </p:nvPr>
        </p:nvSpPr>
        <p:spPr>
          <a:xfrm>
            <a:off x="1511280" y="1336680"/>
            <a:ext cx="4506480" cy="3576240"/>
          </a:xfrm>
          <a:prstGeom prst="rect">
            <a:avLst/>
          </a:prstGeom>
        </p:spPr>
      </p:sp>
      <p:sp>
        <p:nvSpPr>
          <p:cNvPr id="1385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16320" cy="41778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386" name="CustomShape 3"/>
          <p:cNvSpPr/>
          <p:nvPr/>
        </p:nvSpPr>
        <p:spPr>
          <a:xfrm>
            <a:off x="4281480" y="10155240"/>
            <a:ext cx="3244320" cy="50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1097BA45-FB68-43FE-BE6B-346046C61AEB}" type="slidenum"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openxmlformats.org/officeDocument/2006/relationships/image" Target="../media/image35.png"/><Relationship Id="rId36" Type="http://schemas.openxmlformats.org/officeDocument/2006/relationships/image" Target="../media/image36.png"/><Relationship Id="rId37" Type="http://schemas.openxmlformats.org/officeDocument/2006/relationships/image" Target="../media/image37.png"/><Relationship Id="rId38" Type="http://schemas.openxmlformats.org/officeDocument/2006/relationships/image" Target="../media/image38.png"/><Relationship Id="rId39" Type="http://schemas.openxmlformats.org/officeDocument/2006/relationships/image" Target="../media/image39.png"/><Relationship Id="rId40" Type="http://schemas.openxmlformats.org/officeDocument/2006/relationships/image" Target="../media/image40.png"/><Relationship Id="rId41" Type="http://schemas.openxmlformats.org/officeDocument/2006/relationships/image" Target="../media/image41.png"/><Relationship Id="rId42" Type="http://schemas.openxmlformats.org/officeDocument/2006/relationships/image" Target="../media/image42.png"/><Relationship Id="rId43" Type="http://schemas.openxmlformats.org/officeDocument/2006/relationships/image" Target="../media/image43.png"/><Relationship Id="rId44" Type="http://schemas.openxmlformats.org/officeDocument/2006/relationships/image" Target="../media/image44.png"/><Relationship Id="rId45" Type="http://schemas.openxmlformats.org/officeDocument/2006/relationships/image" Target="../media/image45.png"/><Relationship Id="rId46" Type="http://schemas.openxmlformats.org/officeDocument/2006/relationships/image" Target="../media/image46.png"/><Relationship Id="rId47" Type="http://schemas.openxmlformats.org/officeDocument/2006/relationships/image" Target="../media/image47.png"/><Relationship Id="rId48" Type="http://schemas.openxmlformats.org/officeDocument/2006/relationships/image" Target="../media/image48.png"/><Relationship Id="rId49" Type="http://schemas.openxmlformats.org/officeDocument/2006/relationships/image" Target="../media/image49.png"/><Relationship Id="rId50" Type="http://schemas.openxmlformats.org/officeDocument/2006/relationships/image" Target="../media/image50.png"/><Relationship Id="rId51" Type="http://schemas.openxmlformats.org/officeDocument/2006/relationships/image" Target="../media/image51.png"/><Relationship Id="rId52" Type="http://schemas.openxmlformats.org/officeDocument/2006/relationships/image" Target="../media/image52.png"/><Relationship Id="rId53" Type="http://schemas.openxmlformats.org/officeDocument/2006/relationships/image" Target="../media/image53.png"/><Relationship Id="rId54" Type="http://schemas.openxmlformats.org/officeDocument/2006/relationships/image" Target="../media/image54.png"/><Relationship Id="rId55" Type="http://schemas.openxmlformats.org/officeDocument/2006/relationships/image" Target="../media/image55.png"/><Relationship Id="rId56" Type="http://schemas.openxmlformats.org/officeDocument/2006/relationships/image" Target="../media/image56.png"/><Relationship Id="rId57" Type="http://schemas.openxmlformats.org/officeDocument/2006/relationships/image" Target="../media/image57.png"/><Relationship Id="rId58" Type="http://schemas.openxmlformats.org/officeDocument/2006/relationships/slideLayout" Target="../slideLayouts/slideLayout1.xml"/><Relationship Id="rId59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55.png"/><Relationship Id="rId2" Type="http://schemas.openxmlformats.org/officeDocument/2006/relationships/image" Target="../media/image156.png"/><Relationship Id="rId3" Type="http://schemas.openxmlformats.org/officeDocument/2006/relationships/image" Target="../media/image157.png"/><Relationship Id="rId4" Type="http://schemas.openxmlformats.org/officeDocument/2006/relationships/image" Target="../media/image158.png"/><Relationship Id="rId5" Type="http://schemas.openxmlformats.org/officeDocument/2006/relationships/image" Target="../media/image159.png"/><Relationship Id="rId6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60.png"/><Relationship Id="rId2" Type="http://schemas.openxmlformats.org/officeDocument/2006/relationships/image" Target="../media/image161.png"/><Relationship Id="rId3" Type="http://schemas.openxmlformats.org/officeDocument/2006/relationships/image" Target="../media/image162.png"/><Relationship Id="rId4" Type="http://schemas.openxmlformats.org/officeDocument/2006/relationships/image" Target="../media/image163.png"/><Relationship Id="rId5" Type="http://schemas.openxmlformats.org/officeDocument/2006/relationships/image" Target="../media/image164.png"/><Relationship Id="rId6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65.png"/><Relationship Id="rId2" Type="http://schemas.openxmlformats.org/officeDocument/2006/relationships/image" Target="../media/image166.png"/><Relationship Id="rId3" Type="http://schemas.openxmlformats.org/officeDocument/2006/relationships/image" Target="../media/image167.png"/><Relationship Id="rId4" Type="http://schemas.openxmlformats.org/officeDocument/2006/relationships/image" Target="../media/image168.png"/><Relationship Id="rId5" Type="http://schemas.openxmlformats.org/officeDocument/2006/relationships/image" Target="../media/image169.png"/><Relationship Id="rId6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70.png"/><Relationship Id="rId2" Type="http://schemas.openxmlformats.org/officeDocument/2006/relationships/image" Target="../media/image171.png"/><Relationship Id="rId3" Type="http://schemas.openxmlformats.org/officeDocument/2006/relationships/image" Target="../media/image172.png"/><Relationship Id="rId4" Type="http://schemas.openxmlformats.org/officeDocument/2006/relationships/image" Target="../media/image173.png"/><Relationship Id="rId5" Type="http://schemas.openxmlformats.org/officeDocument/2006/relationships/image" Target="../media/image174.png"/><Relationship Id="rId6" Type="http://schemas.openxmlformats.org/officeDocument/2006/relationships/image" Target="../media/image175.png"/><Relationship Id="rId7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76.png"/><Relationship Id="rId2" Type="http://schemas.openxmlformats.org/officeDocument/2006/relationships/image" Target="../media/image177.png"/><Relationship Id="rId3" Type="http://schemas.openxmlformats.org/officeDocument/2006/relationships/image" Target="../media/image178.png"/><Relationship Id="rId4" Type="http://schemas.openxmlformats.org/officeDocument/2006/relationships/image" Target="../media/image179.png"/><Relationship Id="rId5" Type="http://schemas.openxmlformats.org/officeDocument/2006/relationships/image" Target="../media/image180.png"/><Relationship Id="rId6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81.png"/><Relationship Id="rId2" Type="http://schemas.openxmlformats.org/officeDocument/2006/relationships/image" Target="../media/image182.png"/><Relationship Id="rId3" Type="http://schemas.openxmlformats.org/officeDocument/2006/relationships/image" Target="../media/image183.png"/><Relationship Id="rId4" Type="http://schemas.openxmlformats.org/officeDocument/2006/relationships/image" Target="../media/image184.png"/><Relationship Id="rId5" Type="http://schemas.openxmlformats.org/officeDocument/2006/relationships/image" Target="../media/image185.png"/><Relationship Id="rId6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86.png"/><Relationship Id="rId2" Type="http://schemas.openxmlformats.org/officeDocument/2006/relationships/image" Target="../media/image187.png"/><Relationship Id="rId3" Type="http://schemas.openxmlformats.org/officeDocument/2006/relationships/image" Target="../media/image188.png"/><Relationship Id="rId4" Type="http://schemas.openxmlformats.org/officeDocument/2006/relationships/image" Target="../media/image189.png"/><Relationship Id="rId5" Type="http://schemas.openxmlformats.org/officeDocument/2006/relationships/image" Target="../media/image190.png"/><Relationship Id="rId6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91.png"/><Relationship Id="rId2" Type="http://schemas.openxmlformats.org/officeDocument/2006/relationships/image" Target="../media/image192.png"/><Relationship Id="rId3" Type="http://schemas.openxmlformats.org/officeDocument/2006/relationships/image" Target="../media/image193.png"/><Relationship Id="rId4" Type="http://schemas.openxmlformats.org/officeDocument/2006/relationships/image" Target="../media/image194.png"/><Relationship Id="rId5" Type="http://schemas.openxmlformats.org/officeDocument/2006/relationships/image" Target="../media/image195.png"/><Relationship Id="rId6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96.png"/><Relationship Id="rId2" Type="http://schemas.openxmlformats.org/officeDocument/2006/relationships/image" Target="../media/image197.png"/><Relationship Id="rId3" Type="http://schemas.openxmlformats.org/officeDocument/2006/relationships/image" Target="../media/image198.png"/><Relationship Id="rId4" Type="http://schemas.openxmlformats.org/officeDocument/2006/relationships/image" Target="../media/image199.png"/><Relationship Id="rId5" Type="http://schemas.openxmlformats.org/officeDocument/2006/relationships/image" Target="../media/image200.png"/><Relationship Id="rId6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01.png"/><Relationship Id="rId2" Type="http://schemas.openxmlformats.org/officeDocument/2006/relationships/image" Target="../media/image202.png"/><Relationship Id="rId3" Type="http://schemas.openxmlformats.org/officeDocument/2006/relationships/image" Target="../media/image203.png"/><Relationship Id="rId4" Type="http://schemas.openxmlformats.org/officeDocument/2006/relationships/image" Target="../media/image204.png"/><Relationship Id="rId5" Type="http://schemas.openxmlformats.org/officeDocument/2006/relationships/image" Target="../media/image205.png"/><Relationship Id="rId6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0" Type="http://schemas.openxmlformats.org/officeDocument/2006/relationships/image" Target="../media/image67.png"/><Relationship Id="rId11" Type="http://schemas.openxmlformats.org/officeDocument/2006/relationships/image" Target="../media/image68.png"/><Relationship Id="rId12" Type="http://schemas.openxmlformats.org/officeDocument/2006/relationships/image" Target="../media/image69.png"/><Relationship Id="rId13" Type="http://schemas.openxmlformats.org/officeDocument/2006/relationships/image" Target="../media/image70.png"/><Relationship Id="rId14" Type="http://schemas.openxmlformats.org/officeDocument/2006/relationships/image" Target="../media/image71.png"/><Relationship Id="rId15" Type="http://schemas.openxmlformats.org/officeDocument/2006/relationships/image" Target="../media/image72.png"/><Relationship Id="rId16" Type="http://schemas.openxmlformats.org/officeDocument/2006/relationships/image" Target="../media/image73.png"/><Relationship Id="rId17" Type="http://schemas.openxmlformats.org/officeDocument/2006/relationships/image" Target="../media/image74.png"/><Relationship Id="rId18" Type="http://schemas.openxmlformats.org/officeDocument/2006/relationships/image" Target="../media/image75.png"/><Relationship Id="rId19" Type="http://schemas.openxmlformats.org/officeDocument/2006/relationships/image" Target="../media/image76.png"/><Relationship Id="rId20" Type="http://schemas.openxmlformats.org/officeDocument/2006/relationships/image" Target="../media/image77.png"/><Relationship Id="rId21" Type="http://schemas.openxmlformats.org/officeDocument/2006/relationships/image" Target="../media/image78.png"/><Relationship Id="rId22" Type="http://schemas.openxmlformats.org/officeDocument/2006/relationships/image" Target="../media/image79.png"/><Relationship Id="rId23" Type="http://schemas.openxmlformats.org/officeDocument/2006/relationships/image" Target="../media/image80.png"/><Relationship Id="rId24" Type="http://schemas.openxmlformats.org/officeDocument/2006/relationships/image" Target="../media/image81.png"/><Relationship Id="rId25" Type="http://schemas.openxmlformats.org/officeDocument/2006/relationships/image" Target="../media/image82.png"/><Relationship Id="rId26" Type="http://schemas.openxmlformats.org/officeDocument/2006/relationships/image" Target="../media/image83.png"/><Relationship Id="rId27" Type="http://schemas.openxmlformats.org/officeDocument/2006/relationships/image" Target="../media/image84.png"/><Relationship Id="rId28" Type="http://schemas.openxmlformats.org/officeDocument/2006/relationships/image" Target="../media/image85.png"/><Relationship Id="rId29" Type="http://schemas.openxmlformats.org/officeDocument/2006/relationships/image" Target="../media/image86.png"/><Relationship Id="rId30" Type="http://schemas.openxmlformats.org/officeDocument/2006/relationships/image" Target="../media/image87.png"/><Relationship Id="rId31" Type="http://schemas.openxmlformats.org/officeDocument/2006/relationships/image" Target="../media/image88.png"/><Relationship Id="rId32" Type="http://schemas.openxmlformats.org/officeDocument/2006/relationships/image" Target="../media/image89.png"/><Relationship Id="rId33" Type="http://schemas.openxmlformats.org/officeDocument/2006/relationships/image" Target="../media/image90.png"/><Relationship Id="rId34" Type="http://schemas.openxmlformats.org/officeDocument/2006/relationships/image" Target="../media/image91.png"/><Relationship Id="rId35" Type="http://schemas.openxmlformats.org/officeDocument/2006/relationships/image" Target="../media/image92.png"/><Relationship Id="rId36" Type="http://schemas.openxmlformats.org/officeDocument/2006/relationships/image" Target="../media/image93.png"/><Relationship Id="rId37" Type="http://schemas.openxmlformats.org/officeDocument/2006/relationships/image" Target="../media/image94.png"/><Relationship Id="rId38" Type="http://schemas.openxmlformats.org/officeDocument/2006/relationships/image" Target="../media/image95.png"/><Relationship Id="rId39" Type="http://schemas.openxmlformats.org/officeDocument/2006/relationships/image" Target="../media/image96.png"/><Relationship Id="rId40" Type="http://schemas.openxmlformats.org/officeDocument/2006/relationships/image" Target="../media/image97.png"/><Relationship Id="rId41" Type="http://schemas.openxmlformats.org/officeDocument/2006/relationships/image" Target="../media/image98.png"/><Relationship Id="rId42" Type="http://schemas.openxmlformats.org/officeDocument/2006/relationships/image" Target="../media/image99.png"/><Relationship Id="rId43" Type="http://schemas.openxmlformats.org/officeDocument/2006/relationships/image" Target="../media/image100.png"/><Relationship Id="rId44" Type="http://schemas.openxmlformats.org/officeDocument/2006/relationships/image" Target="../media/image101.png"/><Relationship Id="rId45" Type="http://schemas.openxmlformats.org/officeDocument/2006/relationships/image" Target="../media/image102.png"/><Relationship Id="rId46" Type="http://schemas.openxmlformats.org/officeDocument/2006/relationships/image" Target="../media/image103.png"/><Relationship Id="rId47" Type="http://schemas.openxmlformats.org/officeDocument/2006/relationships/image" Target="../media/image104.png"/><Relationship Id="rId48" Type="http://schemas.openxmlformats.org/officeDocument/2006/relationships/image" Target="../media/image105.png"/><Relationship Id="rId49" Type="http://schemas.openxmlformats.org/officeDocument/2006/relationships/image" Target="../media/image106.png"/><Relationship Id="rId50" Type="http://schemas.openxmlformats.org/officeDocument/2006/relationships/image" Target="../media/image107.png"/><Relationship Id="rId51" Type="http://schemas.openxmlformats.org/officeDocument/2006/relationships/image" Target="../media/image108.png"/><Relationship Id="rId52" Type="http://schemas.openxmlformats.org/officeDocument/2006/relationships/image" Target="../media/image109.png"/><Relationship Id="rId53" Type="http://schemas.openxmlformats.org/officeDocument/2006/relationships/image" Target="../media/image110.png"/><Relationship Id="rId54" Type="http://schemas.openxmlformats.org/officeDocument/2006/relationships/image" Target="../media/image111.png"/><Relationship Id="rId55" Type="http://schemas.openxmlformats.org/officeDocument/2006/relationships/image" Target="../media/image112.png"/><Relationship Id="rId56" Type="http://schemas.openxmlformats.org/officeDocument/2006/relationships/image" Target="../media/image113.png"/><Relationship Id="rId57" Type="http://schemas.openxmlformats.org/officeDocument/2006/relationships/image" Target="../media/image114.png"/><Relationship Id="rId58" Type="http://schemas.openxmlformats.org/officeDocument/2006/relationships/image" Target="../media/image115.png"/><Relationship Id="rId59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06.png"/><Relationship Id="rId2" Type="http://schemas.openxmlformats.org/officeDocument/2006/relationships/image" Target="../media/image207.png"/><Relationship Id="rId3" Type="http://schemas.openxmlformats.org/officeDocument/2006/relationships/image" Target="../media/image208.png"/><Relationship Id="rId4" Type="http://schemas.openxmlformats.org/officeDocument/2006/relationships/image" Target="../media/image209.png"/><Relationship Id="rId5" Type="http://schemas.openxmlformats.org/officeDocument/2006/relationships/image" Target="../media/image210.png"/><Relationship Id="rId6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11.png"/><Relationship Id="rId2" Type="http://schemas.openxmlformats.org/officeDocument/2006/relationships/image" Target="../media/image212.png"/><Relationship Id="rId3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13.png"/><Relationship Id="rId2" Type="http://schemas.openxmlformats.org/officeDocument/2006/relationships/image" Target="../media/image214.png"/><Relationship Id="rId3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15.png"/><Relationship Id="rId2" Type="http://schemas.openxmlformats.org/officeDocument/2006/relationships/image" Target="../media/image216.png"/><Relationship Id="rId3" Type="http://schemas.openxmlformats.org/officeDocument/2006/relationships/image" Target="../media/image217.png"/><Relationship Id="rId4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18.png"/><Relationship Id="rId2" Type="http://schemas.openxmlformats.org/officeDocument/2006/relationships/image" Target="../media/image219.png"/><Relationship Id="rId3" Type="http://schemas.openxmlformats.org/officeDocument/2006/relationships/slideLayout" Target="../slideLayouts/slideLayout2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20.png"/><Relationship Id="rId2" Type="http://schemas.openxmlformats.org/officeDocument/2006/relationships/image" Target="../media/image221.png"/><Relationship Id="rId3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16.png"/><Relationship Id="rId2" Type="http://schemas.openxmlformats.org/officeDocument/2006/relationships/image" Target="../media/image117.png"/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6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21.png"/><Relationship Id="rId2" Type="http://schemas.openxmlformats.org/officeDocument/2006/relationships/image" Target="../media/image122.png"/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6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6.png"/><Relationship Id="rId2" Type="http://schemas.openxmlformats.org/officeDocument/2006/relationships/image" Target="../media/image127.png"/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6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1.png"/><Relationship Id="rId2" Type="http://schemas.openxmlformats.org/officeDocument/2006/relationships/image" Target="../media/image132.png"/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5" Type="http://schemas.openxmlformats.org/officeDocument/2006/relationships/image" Target="../media/image135.png"/><Relationship Id="rId6" Type="http://schemas.openxmlformats.org/officeDocument/2006/relationships/image" Target="../media/image136.png"/><Relationship Id="rId7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7.png"/><Relationship Id="rId2" Type="http://schemas.openxmlformats.org/officeDocument/2006/relationships/image" Target="../media/image138.png"/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6" Type="http://schemas.openxmlformats.org/officeDocument/2006/relationships/image" Target="../media/image142.png"/><Relationship Id="rId7" Type="http://schemas.openxmlformats.org/officeDocument/2006/relationships/image" Target="../media/image143.png"/><Relationship Id="rId8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4.png"/><Relationship Id="rId2" Type="http://schemas.openxmlformats.org/officeDocument/2006/relationships/image" Target="../media/image145.png"/><Relationship Id="rId3" Type="http://schemas.openxmlformats.org/officeDocument/2006/relationships/image" Target="../media/image146.png"/><Relationship Id="rId4" Type="http://schemas.openxmlformats.org/officeDocument/2006/relationships/image" Target="../media/image147.png"/><Relationship Id="rId5" Type="http://schemas.openxmlformats.org/officeDocument/2006/relationships/image" Target="../media/image148.png"/><Relationship Id="rId6" Type="http://schemas.openxmlformats.org/officeDocument/2006/relationships/image" Target="../media/image149.png"/><Relationship Id="rId7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50.png"/><Relationship Id="rId2" Type="http://schemas.openxmlformats.org/officeDocument/2006/relationships/image" Target="../media/image151.png"/><Relationship Id="rId3" Type="http://schemas.openxmlformats.org/officeDocument/2006/relationships/image" Target="../media/image152.pn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6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" descr=""/>
          <p:cNvPicPr/>
          <p:nvPr/>
        </p:nvPicPr>
        <p:blipFill>
          <a:blip r:embed="rId1"/>
          <a:stretch/>
        </p:blipFill>
        <p:spPr>
          <a:xfrm>
            <a:off x="-10800" y="686520"/>
            <a:ext cx="10091520" cy="4984200"/>
          </a:xfrm>
          <a:prstGeom prst="rect">
            <a:avLst/>
          </a:prstGeom>
          <a:ln w="0">
            <a:noFill/>
          </a:ln>
        </p:spPr>
      </p:pic>
      <p:sp>
        <p:nvSpPr>
          <p:cNvPr id="121" name="CustomShape 1"/>
          <p:cNvSpPr/>
          <p:nvPr/>
        </p:nvSpPr>
        <p:spPr>
          <a:xfrm>
            <a:off x="-10800" y="-21600"/>
            <a:ext cx="10091520" cy="7081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ЛЕНИНГРАДСКОЙ ОБЛАСТИ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29.03.2023)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22" name="CustomShape 2"/>
          <p:cNvSpPr/>
          <p:nvPr/>
        </p:nvSpPr>
        <p:spPr>
          <a:xfrm>
            <a:off x="9897120" y="2875320"/>
            <a:ext cx="1699920" cy="2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3" name="CustomShape 3"/>
          <p:cNvSpPr/>
          <p:nvPr/>
        </p:nvSpPr>
        <p:spPr>
          <a:xfrm>
            <a:off x="10360440" y="3074040"/>
            <a:ext cx="1944360" cy="21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" name="CustomShape 4"/>
          <p:cNvSpPr/>
          <p:nvPr/>
        </p:nvSpPr>
        <p:spPr>
          <a:xfrm>
            <a:off x="8399880" y="5032080"/>
            <a:ext cx="166644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17:00 28.03.2023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Никулин С.В.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  <p:grpSp>
        <p:nvGrpSpPr>
          <p:cNvPr id="125" name="Group 5"/>
          <p:cNvGrpSpPr/>
          <p:nvPr/>
        </p:nvGrpSpPr>
        <p:grpSpPr>
          <a:xfrm>
            <a:off x="7560000" y="2030040"/>
            <a:ext cx="2952360" cy="3009240"/>
            <a:chOff x="7560000" y="2030040"/>
            <a:chExt cx="2952360" cy="3009240"/>
          </a:xfrm>
        </p:grpSpPr>
        <p:sp>
          <p:nvSpPr>
            <p:cNvPr id="126" name="CustomShape 6"/>
            <p:cNvSpPr/>
            <p:nvPr/>
          </p:nvSpPr>
          <p:spPr>
            <a:xfrm>
              <a:off x="8299080" y="2751480"/>
              <a:ext cx="2213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7" name="CustomShape 7"/>
            <p:cNvSpPr/>
            <p:nvPr/>
          </p:nvSpPr>
          <p:spPr>
            <a:xfrm>
              <a:off x="8262360" y="3967200"/>
              <a:ext cx="22161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8" name="CustomShape 8"/>
            <p:cNvSpPr/>
            <p:nvPr/>
          </p:nvSpPr>
          <p:spPr>
            <a:xfrm>
              <a:off x="8109000" y="4392720"/>
              <a:ext cx="21366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9" name="CustomShape 9"/>
            <p:cNvSpPr/>
            <p:nvPr/>
          </p:nvSpPr>
          <p:spPr>
            <a:xfrm>
              <a:off x="7788600" y="4030560"/>
              <a:ext cx="1332360" cy="110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0" name="CustomShape 10"/>
            <p:cNvSpPr/>
            <p:nvPr/>
          </p:nvSpPr>
          <p:spPr>
            <a:xfrm>
              <a:off x="7594560" y="2072880"/>
              <a:ext cx="2502000" cy="29527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" name="CustomShape 11"/>
            <p:cNvSpPr/>
            <p:nvPr/>
          </p:nvSpPr>
          <p:spPr>
            <a:xfrm>
              <a:off x="8059680" y="4120560"/>
              <a:ext cx="1581480" cy="142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" name="CustomShape 12"/>
            <p:cNvSpPr/>
            <p:nvPr/>
          </p:nvSpPr>
          <p:spPr>
            <a:xfrm>
              <a:off x="8079120" y="2030040"/>
              <a:ext cx="1872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33" name="Рисунок 448" descr=""/>
            <p:cNvPicPr/>
            <p:nvPr/>
          </p:nvPicPr>
          <p:blipFill>
            <a:blip r:embed="rId2"/>
            <a:stretch/>
          </p:blipFill>
          <p:spPr>
            <a:xfrm>
              <a:off x="7751160" y="2260080"/>
              <a:ext cx="2004480" cy="1299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4" name="CustomShape 13"/>
            <p:cNvSpPr/>
            <p:nvPr/>
          </p:nvSpPr>
          <p:spPr>
            <a:xfrm>
              <a:off x="8404920" y="2347560"/>
              <a:ext cx="10087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35" name="Рисунок 446" descr=""/>
            <p:cNvPicPr/>
            <p:nvPr/>
          </p:nvPicPr>
          <p:blipFill>
            <a:blip r:embed="rId3"/>
            <a:stretch/>
          </p:blipFill>
          <p:spPr>
            <a:xfrm>
              <a:off x="7699320" y="2449080"/>
              <a:ext cx="614160" cy="814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6" name="CustomShape 14"/>
            <p:cNvSpPr/>
            <p:nvPr/>
          </p:nvSpPr>
          <p:spPr>
            <a:xfrm>
              <a:off x="7779600" y="4015080"/>
              <a:ext cx="1583640" cy="123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" name="CustomShape 15"/>
            <p:cNvSpPr/>
            <p:nvPr/>
          </p:nvSpPr>
          <p:spPr>
            <a:xfrm>
              <a:off x="8014320" y="3638880"/>
              <a:ext cx="213984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38" name="CustomShape 16"/>
            <p:cNvSpPr/>
            <p:nvPr/>
          </p:nvSpPr>
          <p:spPr>
            <a:xfrm>
              <a:off x="8097840" y="4106880"/>
              <a:ext cx="1876320" cy="155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" name="CustomShape 17"/>
            <p:cNvSpPr/>
            <p:nvPr/>
          </p:nvSpPr>
          <p:spPr>
            <a:xfrm>
              <a:off x="7631640" y="3805560"/>
              <a:ext cx="363600" cy="15156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0" name="CustomShape 18"/>
            <p:cNvSpPr/>
            <p:nvPr/>
          </p:nvSpPr>
          <p:spPr>
            <a:xfrm>
              <a:off x="7629840" y="4066920"/>
              <a:ext cx="601560" cy="961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41" name="CustomShape 19"/>
            <p:cNvSpPr/>
            <p:nvPr/>
          </p:nvSpPr>
          <p:spPr>
            <a:xfrm>
              <a:off x="7629840" y="4230720"/>
              <a:ext cx="612000" cy="946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42" name="CustomShape 20"/>
            <p:cNvSpPr/>
            <p:nvPr/>
          </p:nvSpPr>
          <p:spPr>
            <a:xfrm>
              <a:off x="8192160" y="4145760"/>
              <a:ext cx="17726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43" name="CustomShape 21"/>
            <p:cNvSpPr/>
            <p:nvPr/>
          </p:nvSpPr>
          <p:spPr>
            <a:xfrm>
              <a:off x="7899120" y="3271320"/>
              <a:ext cx="21189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44" name="CustomShape 22"/>
            <p:cNvSpPr/>
            <p:nvPr/>
          </p:nvSpPr>
          <p:spPr>
            <a:xfrm>
              <a:off x="7598520" y="3260160"/>
              <a:ext cx="4021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45" name="CustomShape 23"/>
            <p:cNvSpPr/>
            <p:nvPr/>
          </p:nvSpPr>
          <p:spPr>
            <a:xfrm>
              <a:off x="7611120" y="3489480"/>
              <a:ext cx="3895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46" name="CustomShape 24"/>
            <p:cNvSpPr/>
            <p:nvPr/>
          </p:nvSpPr>
          <p:spPr>
            <a:xfrm>
              <a:off x="7989480" y="3480120"/>
              <a:ext cx="180216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47" name="CustomShape 25"/>
            <p:cNvSpPr/>
            <p:nvPr/>
          </p:nvSpPr>
          <p:spPr>
            <a:xfrm>
              <a:off x="7560000" y="4645080"/>
              <a:ext cx="6775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48" name="CustomShape 26"/>
            <p:cNvSpPr/>
            <p:nvPr/>
          </p:nvSpPr>
          <p:spPr>
            <a:xfrm>
              <a:off x="7758720" y="4509000"/>
              <a:ext cx="252000" cy="921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49" name="CustomShape 27"/>
            <p:cNvSpPr/>
            <p:nvPr/>
          </p:nvSpPr>
          <p:spPr>
            <a:xfrm>
              <a:off x="8121960" y="4364640"/>
              <a:ext cx="209268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50" name="CustomShape 28"/>
            <p:cNvSpPr/>
            <p:nvPr/>
          </p:nvSpPr>
          <p:spPr>
            <a:xfrm>
              <a:off x="8037720" y="474480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51" name="CustomShape 29"/>
            <p:cNvSpPr/>
            <p:nvPr/>
          </p:nvSpPr>
          <p:spPr>
            <a:xfrm>
              <a:off x="8443440" y="267948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</p:grpSp>
      <p:pic>
        <p:nvPicPr>
          <p:cNvPr id="152" name="Picture 38" descr=""/>
          <p:cNvPicPr/>
          <p:nvPr/>
        </p:nvPicPr>
        <p:blipFill>
          <a:blip r:embed="rId4"/>
          <a:stretch/>
        </p:blipFill>
        <p:spPr>
          <a:xfrm>
            <a:off x="173880" y="2762640"/>
            <a:ext cx="1801800" cy="187560"/>
          </a:xfrm>
          <a:prstGeom prst="rect">
            <a:avLst/>
          </a:prstGeom>
          <a:ln w="0">
            <a:noFill/>
          </a:ln>
        </p:spPr>
      </p:pic>
      <p:sp>
        <p:nvSpPr>
          <p:cNvPr id="153" name="CustomShape 30"/>
          <p:cNvSpPr/>
          <p:nvPr/>
        </p:nvSpPr>
        <p:spPr>
          <a:xfrm>
            <a:off x="388080" y="2653560"/>
            <a:ext cx="18036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Сосновоборский ГО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54" name="CustomShape 31"/>
          <p:cNvSpPr/>
          <p:nvPr/>
        </p:nvSpPr>
        <p:spPr>
          <a:xfrm>
            <a:off x="522360" y="3004920"/>
            <a:ext cx="937800" cy="10512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533,390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179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155" name="CustomShape 32"/>
          <p:cNvSpPr/>
          <p:nvPr/>
        </p:nvSpPr>
        <p:spPr>
          <a:xfrm>
            <a:off x="523800" y="3142080"/>
            <a:ext cx="945360" cy="1047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520/67720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56" name="Picture 43" descr=""/>
          <p:cNvPicPr/>
          <p:nvPr/>
        </p:nvPicPr>
        <p:blipFill>
          <a:blip r:embed="rId5"/>
          <a:stretch/>
        </p:blipFill>
        <p:spPr>
          <a:xfrm>
            <a:off x="571680" y="3279960"/>
            <a:ext cx="485640" cy="192960"/>
          </a:xfrm>
          <a:prstGeom prst="rect">
            <a:avLst/>
          </a:prstGeom>
          <a:ln w="0">
            <a:noFill/>
          </a:ln>
        </p:spPr>
      </p:pic>
      <p:sp>
        <p:nvSpPr>
          <p:cNvPr id="157" name="CustomShape 33"/>
          <p:cNvSpPr/>
          <p:nvPr/>
        </p:nvSpPr>
        <p:spPr>
          <a:xfrm>
            <a:off x="715680" y="3209400"/>
            <a:ext cx="4870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158" name="Picture 46" descr=""/>
          <p:cNvPicPr/>
          <p:nvPr/>
        </p:nvPicPr>
        <p:blipFill>
          <a:blip r:embed="rId6"/>
          <a:stretch/>
        </p:blipFill>
        <p:spPr>
          <a:xfrm>
            <a:off x="946080" y="3279960"/>
            <a:ext cx="493560" cy="192960"/>
          </a:xfrm>
          <a:prstGeom prst="rect">
            <a:avLst/>
          </a:prstGeom>
          <a:ln w="0">
            <a:noFill/>
          </a:ln>
        </p:spPr>
      </p:pic>
      <p:sp>
        <p:nvSpPr>
          <p:cNvPr id="159" name="CustomShape 34"/>
          <p:cNvSpPr/>
          <p:nvPr/>
        </p:nvSpPr>
        <p:spPr>
          <a:xfrm>
            <a:off x="1165680" y="3281400"/>
            <a:ext cx="7092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60" name="CustomShape 35"/>
          <p:cNvSpPr/>
          <p:nvPr/>
        </p:nvSpPr>
        <p:spPr>
          <a:xfrm>
            <a:off x="1333800" y="3007440"/>
            <a:ext cx="249480" cy="1036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61" name="Picture 51" descr=""/>
          <p:cNvPicPr/>
          <p:nvPr/>
        </p:nvPicPr>
        <p:blipFill>
          <a:blip r:embed="rId7"/>
          <a:stretch/>
        </p:blipFill>
        <p:spPr>
          <a:xfrm>
            <a:off x="5210640" y="2828880"/>
            <a:ext cx="1805040" cy="187560"/>
          </a:xfrm>
          <a:prstGeom prst="rect">
            <a:avLst/>
          </a:prstGeom>
          <a:ln w="0">
            <a:noFill/>
          </a:ln>
        </p:spPr>
      </p:pic>
      <p:sp>
        <p:nvSpPr>
          <p:cNvPr id="162" name="CustomShape 36"/>
          <p:cNvSpPr/>
          <p:nvPr/>
        </p:nvSpPr>
        <p:spPr>
          <a:xfrm>
            <a:off x="5453640" y="3057120"/>
            <a:ext cx="936360" cy="1047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544,4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649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163" name="CustomShape 37"/>
          <p:cNvSpPr/>
          <p:nvPr/>
        </p:nvSpPr>
        <p:spPr>
          <a:xfrm>
            <a:off x="5456880" y="3193200"/>
            <a:ext cx="943920" cy="1047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22543/90174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64" name="Picture 56" descr=""/>
          <p:cNvPicPr/>
          <p:nvPr/>
        </p:nvPicPr>
        <p:blipFill>
          <a:blip r:embed="rId8"/>
          <a:stretch/>
        </p:blipFill>
        <p:spPr>
          <a:xfrm>
            <a:off x="5501880" y="3333240"/>
            <a:ext cx="492480" cy="191880"/>
          </a:xfrm>
          <a:prstGeom prst="rect">
            <a:avLst/>
          </a:prstGeom>
          <a:ln w="0">
            <a:noFill/>
          </a:ln>
        </p:spPr>
      </p:pic>
      <p:sp>
        <p:nvSpPr>
          <p:cNvPr id="165" name="CustomShape 38"/>
          <p:cNvSpPr/>
          <p:nvPr/>
        </p:nvSpPr>
        <p:spPr>
          <a:xfrm>
            <a:off x="5686920" y="336924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166" name="Picture 59" descr=""/>
          <p:cNvPicPr/>
          <p:nvPr/>
        </p:nvPicPr>
        <p:blipFill>
          <a:blip r:embed="rId9"/>
          <a:stretch/>
        </p:blipFill>
        <p:spPr>
          <a:xfrm>
            <a:off x="5883120" y="3333240"/>
            <a:ext cx="485280" cy="191880"/>
          </a:xfrm>
          <a:prstGeom prst="rect">
            <a:avLst/>
          </a:prstGeom>
          <a:ln w="0">
            <a:noFill/>
          </a:ln>
        </p:spPr>
      </p:pic>
      <p:sp>
        <p:nvSpPr>
          <p:cNvPr id="167" name="CustomShape 39"/>
          <p:cNvSpPr/>
          <p:nvPr/>
        </p:nvSpPr>
        <p:spPr>
          <a:xfrm>
            <a:off x="6098040" y="3369240"/>
            <a:ext cx="7092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68" name="CustomShape 40"/>
          <p:cNvSpPr/>
          <p:nvPr/>
        </p:nvSpPr>
        <p:spPr>
          <a:xfrm>
            <a:off x="6265440" y="3059280"/>
            <a:ext cx="214560" cy="1047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69" name="Picture 67" descr=""/>
          <p:cNvPicPr/>
          <p:nvPr/>
        </p:nvPicPr>
        <p:blipFill>
          <a:blip r:embed="rId10"/>
          <a:stretch/>
        </p:blipFill>
        <p:spPr>
          <a:xfrm>
            <a:off x="648000" y="1938240"/>
            <a:ext cx="1676880" cy="187560"/>
          </a:xfrm>
          <a:prstGeom prst="rect">
            <a:avLst/>
          </a:prstGeom>
          <a:ln w="0">
            <a:noFill/>
          </a:ln>
        </p:spPr>
      </p:pic>
      <p:sp>
        <p:nvSpPr>
          <p:cNvPr id="170" name="CustomShape 41"/>
          <p:cNvSpPr/>
          <p:nvPr/>
        </p:nvSpPr>
        <p:spPr>
          <a:xfrm>
            <a:off x="749520" y="1877760"/>
            <a:ext cx="16765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Выборгский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71" name="CustomShape 42"/>
          <p:cNvSpPr/>
          <p:nvPr/>
        </p:nvSpPr>
        <p:spPr>
          <a:xfrm>
            <a:off x="1001160" y="2183040"/>
            <a:ext cx="974880" cy="1047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3556,4/1374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172" name="CustomShape 43"/>
          <p:cNvSpPr/>
          <p:nvPr/>
        </p:nvSpPr>
        <p:spPr>
          <a:xfrm>
            <a:off x="1002240" y="2319120"/>
            <a:ext cx="945720" cy="1047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50309/171239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73" name="Picture 72" descr=""/>
          <p:cNvPicPr/>
          <p:nvPr/>
        </p:nvPicPr>
        <p:blipFill>
          <a:blip r:embed="rId11"/>
          <a:stretch/>
        </p:blipFill>
        <p:spPr>
          <a:xfrm>
            <a:off x="1055160" y="2456640"/>
            <a:ext cx="484560" cy="191880"/>
          </a:xfrm>
          <a:prstGeom prst="rect">
            <a:avLst/>
          </a:prstGeom>
          <a:ln w="0">
            <a:noFill/>
          </a:ln>
        </p:spPr>
      </p:pic>
      <p:sp>
        <p:nvSpPr>
          <p:cNvPr id="174" name="CustomShape 44"/>
          <p:cNvSpPr/>
          <p:nvPr/>
        </p:nvSpPr>
        <p:spPr>
          <a:xfrm>
            <a:off x="1231920" y="247788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175" name="Picture 75" descr=""/>
          <p:cNvPicPr/>
          <p:nvPr/>
        </p:nvPicPr>
        <p:blipFill>
          <a:blip r:embed="rId12"/>
          <a:stretch/>
        </p:blipFill>
        <p:spPr>
          <a:xfrm>
            <a:off x="1428480" y="2459520"/>
            <a:ext cx="486000" cy="191880"/>
          </a:xfrm>
          <a:prstGeom prst="rect">
            <a:avLst/>
          </a:prstGeom>
          <a:ln w="0">
            <a:noFill/>
          </a:ln>
        </p:spPr>
      </p:pic>
      <p:sp>
        <p:nvSpPr>
          <p:cNvPr id="176" name="CustomShape 45"/>
          <p:cNvSpPr/>
          <p:nvPr/>
        </p:nvSpPr>
        <p:spPr>
          <a:xfrm>
            <a:off x="1428480" y="2386440"/>
            <a:ext cx="4870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77" name="CustomShape 46"/>
          <p:cNvSpPr/>
          <p:nvPr/>
        </p:nvSpPr>
        <p:spPr>
          <a:xfrm>
            <a:off x="1994040" y="2185200"/>
            <a:ext cx="274320" cy="10404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78" name="Picture 80" descr=""/>
          <p:cNvPicPr/>
          <p:nvPr/>
        </p:nvPicPr>
        <p:blipFill>
          <a:blip r:embed="rId13"/>
          <a:stretch/>
        </p:blipFill>
        <p:spPr>
          <a:xfrm>
            <a:off x="5148360" y="1652040"/>
            <a:ext cx="1803600" cy="188280"/>
          </a:xfrm>
          <a:prstGeom prst="rect">
            <a:avLst/>
          </a:prstGeom>
          <a:ln w="0">
            <a:noFill/>
          </a:ln>
        </p:spPr>
      </p:pic>
      <p:sp>
        <p:nvSpPr>
          <p:cNvPr id="179" name="CustomShape 47"/>
          <p:cNvSpPr/>
          <p:nvPr/>
        </p:nvSpPr>
        <p:spPr>
          <a:xfrm>
            <a:off x="5501880" y="1896480"/>
            <a:ext cx="934560" cy="1047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1491,1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357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180" name="CustomShape 48"/>
          <p:cNvSpPr/>
          <p:nvPr/>
        </p:nvSpPr>
        <p:spPr>
          <a:xfrm>
            <a:off x="5502960" y="2032560"/>
            <a:ext cx="942480" cy="1047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7229/28916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81" name="Picture 85" descr=""/>
          <p:cNvPicPr/>
          <p:nvPr/>
        </p:nvPicPr>
        <p:blipFill>
          <a:blip r:embed="rId14"/>
          <a:stretch/>
        </p:blipFill>
        <p:spPr>
          <a:xfrm>
            <a:off x="5576400" y="2170440"/>
            <a:ext cx="484200" cy="191520"/>
          </a:xfrm>
          <a:prstGeom prst="rect">
            <a:avLst/>
          </a:prstGeom>
          <a:ln w="0">
            <a:noFill/>
          </a:ln>
        </p:spPr>
      </p:pic>
      <p:sp>
        <p:nvSpPr>
          <p:cNvPr id="182" name="CustomShape 49"/>
          <p:cNvSpPr/>
          <p:nvPr/>
        </p:nvSpPr>
        <p:spPr>
          <a:xfrm>
            <a:off x="5718960" y="2100960"/>
            <a:ext cx="4852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183" name="Picture 88" descr=""/>
          <p:cNvPicPr/>
          <p:nvPr/>
        </p:nvPicPr>
        <p:blipFill>
          <a:blip r:embed="rId15"/>
          <a:stretch/>
        </p:blipFill>
        <p:spPr>
          <a:xfrm>
            <a:off x="5925600" y="2170440"/>
            <a:ext cx="484200" cy="192960"/>
          </a:xfrm>
          <a:prstGeom prst="rect">
            <a:avLst/>
          </a:prstGeom>
          <a:ln w="0">
            <a:noFill/>
          </a:ln>
        </p:spPr>
      </p:pic>
      <p:sp>
        <p:nvSpPr>
          <p:cNvPr id="184" name="CustomShape 50"/>
          <p:cNvSpPr/>
          <p:nvPr/>
        </p:nvSpPr>
        <p:spPr>
          <a:xfrm>
            <a:off x="5925960" y="2099880"/>
            <a:ext cx="4852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85" name="CustomShape 51"/>
          <p:cNvSpPr/>
          <p:nvPr/>
        </p:nvSpPr>
        <p:spPr>
          <a:xfrm>
            <a:off x="6422040" y="1883520"/>
            <a:ext cx="302400" cy="10404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86" name="Picture 93" descr=""/>
          <p:cNvPicPr/>
          <p:nvPr/>
        </p:nvPicPr>
        <p:blipFill>
          <a:blip r:embed="rId16"/>
          <a:stretch/>
        </p:blipFill>
        <p:spPr>
          <a:xfrm>
            <a:off x="1327680" y="1194480"/>
            <a:ext cx="1678320" cy="191880"/>
          </a:xfrm>
          <a:prstGeom prst="rect">
            <a:avLst/>
          </a:prstGeom>
          <a:ln w="0">
            <a:noFill/>
          </a:ln>
        </p:spPr>
      </p:pic>
      <p:sp>
        <p:nvSpPr>
          <p:cNvPr id="187" name="CustomShape 52"/>
          <p:cNvSpPr/>
          <p:nvPr/>
        </p:nvSpPr>
        <p:spPr>
          <a:xfrm>
            <a:off x="1509120" y="1123560"/>
            <a:ext cx="16736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Приозерский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88" name="CustomShape 53"/>
          <p:cNvSpPr/>
          <p:nvPr/>
        </p:nvSpPr>
        <p:spPr>
          <a:xfrm>
            <a:off x="1681920" y="1439280"/>
            <a:ext cx="934560" cy="1047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1254,7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495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189" name="CustomShape 54"/>
          <p:cNvSpPr/>
          <p:nvPr/>
        </p:nvSpPr>
        <p:spPr>
          <a:xfrm>
            <a:off x="1681920" y="1575000"/>
            <a:ext cx="942480" cy="1047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5425/61702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90" name="Picture 98" descr=""/>
          <p:cNvPicPr/>
          <p:nvPr/>
        </p:nvPicPr>
        <p:blipFill>
          <a:blip r:embed="rId17"/>
          <a:stretch/>
        </p:blipFill>
        <p:spPr>
          <a:xfrm>
            <a:off x="1731600" y="1715040"/>
            <a:ext cx="484200" cy="191880"/>
          </a:xfrm>
          <a:prstGeom prst="rect">
            <a:avLst/>
          </a:prstGeom>
          <a:ln w="0">
            <a:noFill/>
          </a:ln>
        </p:spPr>
      </p:pic>
      <p:sp>
        <p:nvSpPr>
          <p:cNvPr id="191" name="CustomShape 55"/>
          <p:cNvSpPr/>
          <p:nvPr/>
        </p:nvSpPr>
        <p:spPr>
          <a:xfrm>
            <a:off x="1838160" y="1643400"/>
            <a:ext cx="4852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192" name="Picture 101" descr=""/>
          <p:cNvPicPr/>
          <p:nvPr/>
        </p:nvPicPr>
        <p:blipFill>
          <a:blip r:embed="rId18"/>
          <a:stretch/>
        </p:blipFill>
        <p:spPr>
          <a:xfrm>
            <a:off x="2104920" y="1715040"/>
            <a:ext cx="482760" cy="191880"/>
          </a:xfrm>
          <a:prstGeom prst="rect">
            <a:avLst/>
          </a:prstGeom>
          <a:ln w="0">
            <a:noFill/>
          </a:ln>
        </p:spPr>
      </p:pic>
      <p:sp>
        <p:nvSpPr>
          <p:cNvPr id="193" name="CustomShape 56"/>
          <p:cNvSpPr/>
          <p:nvPr/>
        </p:nvSpPr>
        <p:spPr>
          <a:xfrm>
            <a:off x="2104920" y="1643400"/>
            <a:ext cx="4852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94" name="CustomShape 57"/>
          <p:cNvSpPr/>
          <p:nvPr/>
        </p:nvSpPr>
        <p:spPr>
          <a:xfrm>
            <a:off x="2490480" y="1441440"/>
            <a:ext cx="273960" cy="1047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95" name="Picture 106" descr=""/>
          <p:cNvPicPr/>
          <p:nvPr/>
        </p:nvPicPr>
        <p:blipFill>
          <a:blip r:embed="rId19"/>
          <a:stretch/>
        </p:blipFill>
        <p:spPr>
          <a:xfrm>
            <a:off x="6336360" y="989280"/>
            <a:ext cx="1801800" cy="187560"/>
          </a:xfrm>
          <a:prstGeom prst="rect">
            <a:avLst/>
          </a:prstGeom>
          <a:ln w="0">
            <a:noFill/>
          </a:ln>
        </p:spPr>
      </p:pic>
      <p:sp>
        <p:nvSpPr>
          <p:cNvPr id="196" name="CustomShape 58"/>
          <p:cNvSpPr/>
          <p:nvPr/>
        </p:nvSpPr>
        <p:spPr>
          <a:xfrm>
            <a:off x="6829200" y="1234800"/>
            <a:ext cx="938880" cy="1047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869,5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244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197" name="CustomShape 59"/>
          <p:cNvSpPr/>
          <p:nvPr/>
        </p:nvSpPr>
        <p:spPr>
          <a:xfrm>
            <a:off x="6830640" y="1370880"/>
            <a:ext cx="946800" cy="1047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198" name="Picture 111" descr=""/>
          <p:cNvPicPr/>
          <p:nvPr/>
        </p:nvPicPr>
        <p:blipFill>
          <a:blip r:embed="rId20"/>
          <a:stretch/>
        </p:blipFill>
        <p:spPr>
          <a:xfrm>
            <a:off x="6877080" y="1514160"/>
            <a:ext cx="485280" cy="185400"/>
          </a:xfrm>
          <a:prstGeom prst="rect">
            <a:avLst/>
          </a:prstGeom>
          <a:ln w="0">
            <a:noFill/>
          </a:ln>
        </p:spPr>
      </p:pic>
      <p:sp>
        <p:nvSpPr>
          <p:cNvPr id="199" name="CustomShape 60"/>
          <p:cNvSpPr/>
          <p:nvPr/>
        </p:nvSpPr>
        <p:spPr>
          <a:xfrm>
            <a:off x="6986520" y="1440360"/>
            <a:ext cx="4852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6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00" name="Picture 114" descr=""/>
          <p:cNvPicPr/>
          <p:nvPr/>
        </p:nvPicPr>
        <p:blipFill>
          <a:blip r:embed="rId21"/>
          <a:stretch/>
        </p:blipFill>
        <p:spPr>
          <a:xfrm>
            <a:off x="7253640" y="1507320"/>
            <a:ext cx="494280" cy="191880"/>
          </a:xfrm>
          <a:prstGeom prst="rect">
            <a:avLst/>
          </a:prstGeom>
          <a:ln w="0">
            <a:noFill/>
          </a:ln>
        </p:spPr>
      </p:pic>
      <p:sp>
        <p:nvSpPr>
          <p:cNvPr id="201" name="CustomShape 61"/>
          <p:cNvSpPr/>
          <p:nvPr/>
        </p:nvSpPr>
        <p:spPr>
          <a:xfrm>
            <a:off x="7255080" y="1438200"/>
            <a:ext cx="4903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02" name="CustomShape 62"/>
          <p:cNvSpPr/>
          <p:nvPr/>
        </p:nvSpPr>
        <p:spPr>
          <a:xfrm>
            <a:off x="7642080" y="1236960"/>
            <a:ext cx="268200" cy="10404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03" name="Picture 119" descr=""/>
          <p:cNvPicPr/>
          <p:nvPr/>
        </p:nvPicPr>
        <p:blipFill>
          <a:blip r:embed="rId22"/>
          <a:stretch/>
        </p:blipFill>
        <p:spPr>
          <a:xfrm>
            <a:off x="3852360" y="2448720"/>
            <a:ext cx="1803960" cy="186840"/>
          </a:xfrm>
          <a:prstGeom prst="rect">
            <a:avLst/>
          </a:prstGeom>
          <a:ln w="0">
            <a:noFill/>
          </a:ln>
        </p:spPr>
      </p:pic>
      <p:sp>
        <p:nvSpPr>
          <p:cNvPr id="204" name="CustomShape 63"/>
          <p:cNvSpPr/>
          <p:nvPr/>
        </p:nvSpPr>
        <p:spPr>
          <a:xfrm>
            <a:off x="4204080" y="2693160"/>
            <a:ext cx="938880" cy="10620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2228,5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05" name="CustomShape 64"/>
          <p:cNvSpPr/>
          <p:nvPr/>
        </p:nvSpPr>
        <p:spPr>
          <a:xfrm>
            <a:off x="4204080" y="2828160"/>
            <a:ext cx="948600" cy="10584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26424/105698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06" name="Picture 124" descr=""/>
          <p:cNvPicPr/>
          <p:nvPr/>
        </p:nvPicPr>
        <p:blipFill>
          <a:blip r:embed="rId23"/>
          <a:stretch/>
        </p:blipFill>
        <p:spPr>
          <a:xfrm>
            <a:off x="4250520" y="2971080"/>
            <a:ext cx="494280" cy="191160"/>
          </a:xfrm>
          <a:prstGeom prst="rect">
            <a:avLst/>
          </a:prstGeom>
          <a:ln w="0">
            <a:noFill/>
          </a:ln>
        </p:spPr>
      </p:pic>
      <p:sp>
        <p:nvSpPr>
          <p:cNvPr id="207" name="CustomShape 65"/>
          <p:cNvSpPr/>
          <p:nvPr/>
        </p:nvSpPr>
        <p:spPr>
          <a:xfrm>
            <a:off x="4359600" y="2897640"/>
            <a:ext cx="4917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08" name="Picture 127" descr=""/>
          <p:cNvPicPr/>
          <p:nvPr/>
        </p:nvPicPr>
        <p:blipFill>
          <a:blip r:embed="rId24"/>
          <a:stretch/>
        </p:blipFill>
        <p:spPr>
          <a:xfrm>
            <a:off x="4635000" y="2971080"/>
            <a:ext cx="486360" cy="184320"/>
          </a:xfrm>
          <a:prstGeom prst="rect">
            <a:avLst/>
          </a:prstGeom>
          <a:ln w="0">
            <a:noFill/>
          </a:ln>
        </p:spPr>
      </p:pic>
      <p:sp>
        <p:nvSpPr>
          <p:cNvPr id="209" name="CustomShape 66"/>
          <p:cNvSpPr/>
          <p:nvPr/>
        </p:nvSpPr>
        <p:spPr>
          <a:xfrm>
            <a:off x="4631400" y="2897640"/>
            <a:ext cx="4903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10" name="CustomShape 67"/>
          <p:cNvSpPr/>
          <p:nvPr/>
        </p:nvSpPr>
        <p:spPr>
          <a:xfrm>
            <a:off x="5018400" y="2695320"/>
            <a:ext cx="224640" cy="1062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11" name="Picture 132" descr=""/>
          <p:cNvPicPr/>
          <p:nvPr/>
        </p:nvPicPr>
        <p:blipFill>
          <a:blip r:embed="rId25"/>
          <a:stretch/>
        </p:blipFill>
        <p:spPr>
          <a:xfrm>
            <a:off x="2707200" y="2356920"/>
            <a:ext cx="1803600" cy="187200"/>
          </a:xfrm>
          <a:prstGeom prst="rect">
            <a:avLst/>
          </a:prstGeom>
          <a:ln w="0">
            <a:noFill/>
          </a:ln>
        </p:spPr>
      </p:pic>
      <p:sp>
        <p:nvSpPr>
          <p:cNvPr id="212" name="CustomShape 68"/>
          <p:cNvSpPr/>
          <p:nvPr/>
        </p:nvSpPr>
        <p:spPr>
          <a:xfrm>
            <a:off x="2890440" y="2283840"/>
            <a:ext cx="18003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Всеволожский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13" name="CustomShape 69"/>
          <p:cNvSpPr/>
          <p:nvPr/>
        </p:nvSpPr>
        <p:spPr>
          <a:xfrm>
            <a:off x="3060720" y="2600280"/>
            <a:ext cx="934560" cy="1047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2565,3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1482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14" name="CustomShape 70"/>
          <p:cNvSpPr/>
          <p:nvPr/>
        </p:nvSpPr>
        <p:spPr>
          <a:xfrm>
            <a:off x="3061800" y="2736360"/>
            <a:ext cx="942480" cy="1047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88680/354723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15" name="Picture 137" descr=""/>
          <p:cNvPicPr/>
          <p:nvPr/>
        </p:nvPicPr>
        <p:blipFill>
          <a:blip r:embed="rId26"/>
          <a:stretch/>
        </p:blipFill>
        <p:spPr>
          <a:xfrm>
            <a:off x="3111480" y="2873880"/>
            <a:ext cx="484200" cy="191520"/>
          </a:xfrm>
          <a:prstGeom prst="rect">
            <a:avLst/>
          </a:prstGeom>
          <a:ln w="0">
            <a:noFill/>
          </a:ln>
        </p:spPr>
      </p:pic>
      <p:sp>
        <p:nvSpPr>
          <p:cNvPr id="216" name="CustomShape 71"/>
          <p:cNvSpPr/>
          <p:nvPr/>
        </p:nvSpPr>
        <p:spPr>
          <a:xfrm>
            <a:off x="3292560" y="291168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17" name="Picture 140" descr=""/>
          <p:cNvPicPr/>
          <p:nvPr/>
        </p:nvPicPr>
        <p:blipFill>
          <a:blip r:embed="rId27"/>
          <a:stretch/>
        </p:blipFill>
        <p:spPr>
          <a:xfrm>
            <a:off x="3484440" y="2873880"/>
            <a:ext cx="492120" cy="192960"/>
          </a:xfrm>
          <a:prstGeom prst="rect">
            <a:avLst/>
          </a:prstGeom>
          <a:ln w="0">
            <a:noFill/>
          </a:ln>
        </p:spPr>
      </p:pic>
      <p:sp>
        <p:nvSpPr>
          <p:cNvPr id="218" name="CustomShape 72"/>
          <p:cNvSpPr/>
          <p:nvPr/>
        </p:nvSpPr>
        <p:spPr>
          <a:xfrm>
            <a:off x="3492000" y="2813760"/>
            <a:ext cx="4885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19" name="CustomShape 73"/>
          <p:cNvSpPr/>
          <p:nvPr/>
        </p:nvSpPr>
        <p:spPr>
          <a:xfrm>
            <a:off x="3871800" y="2602440"/>
            <a:ext cx="212760" cy="10404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20" name="Picture 145" descr=""/>
          <p:cNvPicPr/>
          <p:nvPr/>
        </p:nvPicPr>
        <p:blipFill>
          <a:blip r:embed="rId28"/>
          <a:stretch/>
        </p:blipFill>
        <p:spPr>
          <a:xfrm>
            <a:off x="6191640" y="2580120"/>
            <a:ext cx="1803600" cy="191520"/>
          </a:xfrm>
          <a:prstGeom prst="rect">
            <a:avLst/>
          </a:prstGeom>
          <a:ln w="0">
            <a:noFill/>
          </a:ln>
        </p:spPr>
      </p:pic>
      <p:sp>
        <p:nvSpPr>
          <p:cNvPr id="221" name="CustomShape 74"/>
          <p:cNvSpPr/>
          <p:nvPr/>
        </p:nvSpPr>
        <p:spPr>
          <a:xfrm>
            <a:off x="6577920" y="2818800"/>
            <a:ext cx="934560" cy="1047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1238,7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394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22" name="CustomShape 75"/>
          <p:cNvSpPr/>
          <p:nvPr/>
        </p:nvSpPr>
        <p:spPr>
          <a:xfrm>
            <a:off x="7361640" y="2812320"/>
            <a:ext cx="242280" cy="1047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23" name="Picture 158" descr=""/>
          <p:cNvPicPr/>
          <p:nvPr/>
        </p:nvPicPr>
        <p:blipFill>
          <a:blip r:embed="rId29"/>
          <a:stretch/>
        </p:blipFill>
        <p:spPr>
          <a:xfrm>
            <a:off x="5862960" y="3562560"/>
            <a:ext cx="1805040" cy="187920"/>
          </a:xfrm>
          <a:prstGeom prst="rect">
            <a:avLst/>
          </a:prstGeom>
          <a:ln w="0">
            <a:noFill/>
          </a:ln>
        </p:spPr>
      </p:pic>
      <p:sp>
        <p:nvSpPr>
          <p:cNvPr id="224" name="CustomShape 76"/>
          <p:cNvSpPr/>
          <p:nvPr/>
        </p:nvSpPr>
        <p:spPr>
          <a:xfrm>
            <a:off x="6250320" y="3741120"/>
            <a:ext cx="936360" cy="10512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963,9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362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25" name="CustomShape 77"/>
          <p:cNvSpPr/>
          <p:nvPr/>
        </p:nvSpPr>
        <p:spPr>
          <a:xfrm>
            <a:off x="6250320" y="3877200"/>
            <a:ext cx="944280" cy="1062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12504/50019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26" name="Picture 163" descr=""/>
          <p:cNvPicPr/>
          <p:nvPr/>
        </p:nvPicPr>
        <p:blipFill>
          <a:blip r:embed="rId30"/>
          <a:stretch/>
        </p:blipFill>
        <p:spPr>
          <a:xfrm>
            <a:off x="6273360" y="4010400"/>
            <a:ext cx="492120" cy="19224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171" descr=""/>
          <p:cNvPicPr/>
          <p:nvPr/>
        </p:nvPicPr>
        <p:blipFill>
          <a:blip r:embed="rId31"/>
          <a:stretch/>
        </p:blipFill>
        <p:spPr>
          <a:xfrm>
            <a:off x="4459320" y="3735000"/>
            <a:ext cx="1802160" cy="187560"/>
          </a:xfrm>
          <a:prstGeom prst="rect">
            <a:avLst/>
          </a:prstGeom>
          <a:ln w="0">
            <a:noFill/>
          </a:ln>
        </p:spPr>
      </p:pic>
      <p:sp>
        <p:nvSpPr>
          <p:cNvPr id="228" name="CustomShape 78"/>
          <p:cNvSpPr/>
          <p:nvPr/>
        </p:nvSpPr>
        <p:spPr>
          <a:xfrm>
            <a:off x="4772160" y="3962880"/>
            <a:ext cx="936360" cy="10512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866,571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302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29" name="CustomShape 79"/>
          <p:cNvSpPr/>
          <p:nvPr/>
        </p:nvSpPr>
        <p:spPr>
          <a:xfrm>
            <a:off x="4772160" y="4100400"/>
            <a:ext cx="945720" cy="1047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5614/62456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30" name="Picture 176" descr=""/>
          <p:cNvPicPr/>
          <p:nvPr/>
        </p:nvPicPr>
        <p:blipFill>
          <a:blip r:embed="rId32"/>
          <a:stretch/>
        </p:blipFill>
        <p:spPr>
          <a:xfrm>
            <a:off x="4821480" y="4242600"/>
            <a:ext cx="485640" cy="186120"/>
          </a:xfrm>
          <a:prstGeom prst="rect">
            <a:avLst/>
          </a:prstGeom>
          <a:ln w="0">
            <a:noFill/>
          </a:ln>
        </p:spPr>
      </p:pic>
      <p:sp>
        <p:nvSpPr>
          <p:cNvPr id="231" name="CustomShape 80"/>
          <p:cNvSpPr/>
          <p:nvPr/>
        </p:nvSpPr>
        <p:spPr>
          <a:xfrm>
            <a:off x="5003640" y="427788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32" name="Picture 179" descr=""/>
          <p:cNvPicPr/>
          <p:nvPr/>
        </p:nvPicPr>
        <p:blipFill>
          <a:blip r:embed="rId33"/>
          <a:stretch/>
        </p:blipFill>
        <p:spPr>
          <a:xfrm>
            <a:off x="5196240" y="4243680"/>
            <a:ext cx="493200" cy="186120"/>
          </a:xfrm>
          <a:prstGeom prst="rect">
            <a:avLst/>
          </a:prstGeom>
          <a:ln w="0">
            <a:noFill/>
          </a:ln>
        </p:spPr>
      </p:pic>
      <p:sp>
        <p:nvSpPr>
          <p:cNvPr id="233" name="CustomShape 81"/>
          <p:cNvSpPr/>
          <p:nvPr/>
        </p:nvSpPr>
        <p:spPr>
          <a:xfrm>
            <a:off x="5416920" y="4277880"/>
            <a:ext cx="7092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34" name="CustomShape 82"/>
          <p:cNvSpPr/>
          <p:nvPr/>
        </p:nvSpPr>
        <p:spPr>
          <a:xfrm>
            <a:off x="5583960" y="3965040"/>
            <a:ext cx="240480" cy="1051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35" name="Picture 184" descr=""/>
          <p:cNvPicPr/>
          <p:nvPr/>
        </p:nvPicPr>
        <p:blipFill>
          <a:blip r:embed="rId34"/>
          <a:stretch/>
        </p:blipFill>
        <p:spPr>
          <a:xfrm>
            <a:off x="3047040" y="3528720"/>
            <a:ext cx="1805040" cy="187920"/>
          </a:xfrm>
          <a:prstGeom prst="rect">
            <a:avLst/>
          </a:prstGeom>
          <a:ln w="0">
            <a:noFill/>
          </a:ln>
        </p:spPr>
      </p:pic>
      <p:sp>
        <p:nvSpPr>
          <p:cNvPr id="236" name="CustomShape 83"/>
          <p:cNvSpPr/>
          <p:nvPr/>
        </p:nvSpPr>
        <p:spPr>
          <a:xfrm>
            <a:off x="3362760" y="3774600"/>
            <a:ext cx="936360" cy="1058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2545,6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736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37" name="CustomShape 84"/>
          <p:cNvSpPr/>
          <p:nvPr/>
        </p:nvSpPr>
        <p:spPr>
          <a:xfrm>
            <a:off x="3401280" y="3910320"/>
            <a:ext cx="944280" cy="1062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32440/129761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38" name="Picture 189" descr=""/>
          <p:cNvPicPr/>
          <p:nvPr/>
        </p:nvPicPr>
        <p:blipFill>
          <a:blip r:embed="rId35"/>
          <a:stretch/>
        </p:blipFill>
        <p:spPr>
          <a:xfrm>
            <a:off x="3452760" y="4053600"/>
            <a:ext cx="484920" cy="185400"/>
          </a:xfrm>
          <a:prstGeom prst="rect">
            <a:avLst/>
          </a:prstGeom>
          <a:ln w="0">
            <a:noFill/>
          </a:ln>
        </p:spPr>
      </p:pic>
      <p:sp>
        <p:nvSpPr>
          <p:cNvPr id="239" name="CustomShape 85"/>
          <p:cNvSpPr/>
          <p:nvPr/>
        </p:nvSpPr>
        <p:spPr>
          <a:xfrm>
            <a:off x="3595320" y="3980160"/>
            <a:ext cx="4870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40" name="Picture 192" descr=""/>
          <p:cNvPicPr/>
          <p:nvPr/>
        </p:nvPicPr>
        <p:blipFill>
          <a:blip r:embed="rId36"/>
          <a:stretch/>
        </p:blipFill>
        <p:spPr>
          <a:xfrm>
            <a:off x="3825000" y="4054680"/>
            <a:ext cx="484920" cy="185400"/>
          </a:xfrm>
          <a:prstGeom prst="rect">
            <a:avLst/>
          </a:prstGeom>
          <a:ln w="0">
            <a:noFill/>
          </a:ln>
        </p:spPr>
      </p:pic>
      <p:sp>
        <p:nvSpPr>
          <p:cNvPr id="241" name="CustomShape 86"/>
          <p:cNvSpPr/>
          <p:nvPr/>
        </p:nvSpPr>
        <p:spPr>
          <a:xfrm>
            <a:off x="3824280" y="3980160"/>
            <a:ext cx="4870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42" name="CustomShape 87"/>
          <p:cNvSpPr/>
          <p:nvPr/>
        </p:nvSpPr>
        <p:spPr>
          <a:xfrm>
            <a:off x="4209840" y="3776760"/>
            <a:ext cx="241920" cy="1047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43" name="Picture 197" descr=""/>
          <p:cNvPicPr/>
          <p:nvPr/>
        </p:nvPicPr>
        <p:blipFill>
          <a:blip r:embed="rId37"/>
          <a:stretch/>
        </p:blipFill>
        <p:spPr>
          <a:xfrm>
            <a:off x="1401840" y="3021120"/>
            <a:ext cx="1803600" cy="192240"/>
          </a:xfrm>
          <a:prstGeom prst="rect">
            <a:avLst/>
          </a:prstGeom>
          <a:ln w="0">
            <a:noFill/>
          </a:ln>
        </p:spPr>
      </p:pic>
      <p:sp>
        <p:nvSpPr>
          <p:cNvPr id="244" name="CustomShape 88"/>
          <p:cNvSpPr/>
          <p:nvPr/>
        </p:nvSpPr>
        <p:spPr>
          <a:xfrm>
            <a:off x="1655640" y="2950200"/>
            <a:ext cx="18003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Ломоносовский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45" name="CustomShape 89"/>
          <p:cNvSpPr/>
          <p:nvPr/>
        </p:nvSpPr>
        <p:spPr>
          <a:xfrm>
            <a:off x="1755360" y="3265560"/>
            <a:ext cx="934560" cy="10620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1053,9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46" name="CustomShape 90"/>
          <p:cNvSpPr/>
          <p:nvPr/>
        </p:nvSpPr>
        <p:spPr>
          <a:xfrm>
            <a:off x="1756440" y="3401640"/>
            <a:ext cx="942480" cy="1062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17962/71250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47" name="Picture 202" descr=""/>
          <p:cNvPicPr/>
          <p:nvPr/>
        </p:nvPicPr>
        <p:blipFill>
          <a:blip r:embed="rId38"/>
          <a:stretch/>
        </p:blipFill>
        <p:spPr>
          <a:xfrm>
            <a:off x="1807920" y="3542400"/>
            <a:ext cx="482400" cy="192240"/>
          </a:xfrm>
          <a:prstGeom prst="rect">
            <a:avLst/>
          </a:prstGeom>
          <a:ln w="0">
            <a:noFill/>
          </a:ln>
        </p:spPr>
      </p:pic>
      <p:sp>
        <p:nvSpPr>
          <p:cNvPr id="248" name="CustomShape 91"/>
          <p:cNvSpPr/>
          <p:nvPr/>
        </p:nvSpPr>
        <p:spPr>
          <a:xfrm>
            <a:off x="1984680" y="357804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49" name="Picture 205" descr=""/>
          <p:cNvPicPr/>
          <p:nvPr/>
        </p:nvPicPr>
        <p:blipFill>
          <a:blip r:embed="rId39"/>
          <a:stretch/>
        </p:blipFill>
        <p:spPr>
          <a:xfrm>
            <a:off x="2179440" y="3543480"/>
            <a:ext cx="484200" cy="191160"/>
          </a:xfrm>
          <a:prstGeom prst="rect">
            <a:avLst/>
          </a:prstGeom>
          <a:ln w="0">
            <a:noFill/>
          </a:ln>
        </p:spPr>
      </p:pic>
      <p:sp>
        <p:nvSpPr>
          <p:cNvPr id="250" name="CustomShape 92"/>
          <p:cNvSpPr/>
          <p:nvPr/>
        </p:nvSpPr>
        <p:spPr>
          <a:xfrm>
            <a:off x="2179440" y="3470040"/>
            <a:ext cx="4852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51" name="CustomShape 93"/>
          <p:cNvSpPr/>
          <p:nvPr/>
        </p:nvSpPr>
        <p:spPr>
          <a:xfrm>
            <a:off x="2565000" y="3267720"/>
            <a:ext cx="199440" cy="1062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52" name="Picture 210" descr=""/>
          <p:cNvPicPr/>
          <p:nvPr/>
        </p:nvPicPr>
        <p:blipFill>
          <a:blip r:embed="rId40"/>
          <a:stretch/>
        </p:blipFill>
        <p:spPr>
          <a:xfrm>
            <a:off x="276840" y="4263480"/>
            <a:ext cx="1801800" cy="191880"/>
          </a:xfrm>
          <a:prstGeom prst="rect">
            <a:avLst/>
          </a:prstGeom>
          <a:ln w="0">
            <a:noFill/>
          </a:ln>
        </p:spPr>
      </p:pic>
      <p:sp>
        <p:nvSpPr>
          <p:cNvPr id="253" name="CustomShape 94"/>
          <p:cNvSpPr/>
          <p:nvPr/>
        </p:nvSpPr>
        <p:spPr>
          <a:xfrm>
            <a:off x="383040" y="4192560"/>
            <a:ext cx="18050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Сланцевский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54" name="CustomShape 95"/>
          <p:cNvSpPr/>
          <p:nvPr/>
        </p:nvSpPr>
        <p:spPr>
          <a:xfrm>
            <a:off x="540000" y="4469760"/>
            <a:ext cx="938880" cy="1058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677,7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204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55" name="CustomShape 96"/>
          <p:cNvSpPr/>
          <p:nvPr/>
        </p:nvSpPr>
        <p:spPr>
          <a:xfrm>
            <a:off x="541440" y="4605480"/>
            <a:ext cx="946800" cy="1062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10697/42791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256" name="Group 97"/>
          <p:cNvGrpSpPr/>
          <p:nvPr/>
        </p:nvGrpSpPr>
        <p:grpSpPr>
          <a:xfrm>
            <a:off x="588240" y="4744800"/>
            <a:ext cx="494280" cy="192600"/>
            <a:chOff x="588240" y="4744800"/>
            <a:chExt cx="494280" cy="192600"/>
          </a:xfrm>
        </p:grpSpPr>
        <p:pic>
          <p:nvPicPr>
            <p:cNvPr id="257" name="Picture 215" descr=""/>
            <p:cNvPicPr/>
            <p:nvPr/>
          </p:nvPicPr>
          <p:blipFill>
            <a:blip r:embed="rId41"/>
            <a:stretch/>
          </p:blipFill>
          <p:spPr>
            <a:xfrm>
              <a:off x="588240" y="4745520"/>
              <a:ext cx="494280" cy="191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58" name="CustomShape 98"/>
            <p:cNvSpPr/>
            <p:nvPr/>
          </p:nvSpPr>
          <p:spPr>
            <a:xfrm>
              <a:off x="771840" y="4744800"/>
              <a:ext cx="139680" cy="151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12</a:t>
              </a:r>
              <a:endParaRPr b="0" lang="ru-RU" sz="1000" spc="-1" strike="noStrike">
                <a:latin typeface="Arial"/>
              </a:endParaRPr>
            </a:p>
          </p:txBody>
        </p:sp>
      </p:grpSp>
      <p:pic>
        <p:nvPicPr>
          <p:cNvPr id="259" name="Picture 218" descr=""/>
          <p:cNvPicPr/>
          <p:nvPr/>
        </p:nvPicPr>
        <p:blipFill>
          <a:blip r:embed="rId42"/>
          <a:stretch/>
        </p:blipFill>
        <p:spPr>
          <a:xfrm>
            <a:off x="964800" y="4745520"/>
            <a:ext cx="494280" cy="191880"/>
          </a:xfrm>
          <a:prstGeom prst="rect">
            <a:avLst/>
          </a:prstGeom>
          <a:ln w="0">
            <a:noFill/>
          </a:ln>
        </p:spPr>
      </p:pic>
      <p:sp>
        <p:nvSpPr>
          <p:cNvPr id="260" name="CustomShape 99"/>
          <p:cNvSpPr/>
          <p:nvPr/>
        </p:nvSpPr>
        <p:spPr>
          <a:xfrm>
            <a:off x="1185840" y="4780800"/>
            <a:ext cx="7092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61" name="CustomShape 100"/>
          <p:cNvSpPr/>
          <p:nvPr/>
        </p:nvSpPr>
        <p:spPr>
          <a:xfrm>
            <a:off x="1354680" y="4471920"/>
            <a:ext cx="276480" cy="1062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62" name="Picture 223" descr=""/>
          <p:cNvPicPr/>
          <p:nvPr/>
        </p:nvPicPr>
        <p:blipFill>
          <a:blip r:embed="rId43"/>
          <a:stretch/>
        </p:blipFill>
        <p:spPr>
          <a:xfrm>
            <a:off x="-118800" y="3471480"/>
            <a:ext cx="1805040" cy="186840"/>
          </a:xfrm>
          <a:prstGeom prst="rect">
            <a:avLst/>
          </a:prstGeom>
          <a:ln w="0">
            <a:noFill/>
          </a:ln>
        </p:spPr>
      </p:pic>
      <p:sp>
        <p:nvSpPr>
          <p:cNvPr id="263" name="CustomShape 101"/>
          <p:cNvSpPr/>
          <p:nvPr/>
        </p:nvSpPr>
        <p:spPr>
          <a:xfrm>
            <a:off x="99000" y="3400560"/>
            <a:ext cx="18036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Кингисеппский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64" name="CustomShape 102"/>
          <p:cNvSpPr/>
          <p:nvPr/>
        </p:nvSpPr>
        <p:spPr>
          <a:xfrm>
            <a:off x="234720" y="3715920"/>
            <a:ext cx="934560" cy="1047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566,5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548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65" name="CustomShape 103"/>
          <p:cNvSpPr/>
          <p:nvPr/>
        </p:nvSpPr>
        <p:spPr>
          <a:xfrm>
            <a:off x="234720" y="3850920"/>
            <a:ext cx="943920" cy="1047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19709/78839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66" name="Picture 228" descr=""/>
          <p:cNvPicPr/>
          <p:nvPr/>
        </p:nvPicPr>
        <p:blipFill>
          <a:blip r:embed="rId44"/>
          <a:stretch/>
        </p:blipFill>
        <p:spPr>
          <a:xfrm>
            <a:off x="286920" y="3992760"/>
            <a:ext cx="484560" cy="191160"/>
          </a:xfrm>
          <a:prstGeom prst="rect">
            <a:avLst/>
          </a:prstGeom>
          <a:ln w="0">
            <a:noFill/>
          </a:ln>
        </p:spPr>
      </p:pic>
      <p:sp>
        <p:nvSpPr>
          <p:cNvPr id="267" name="CustomShape 104"/>
          <p:cNvSpPr/>
          <p:nvPr/>
        </p:nvSpPr>
        <p:spPr>
          <a:xfrm>
            <a:off x="465480" y="402732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68" name="Picture 231" descr=""/>
          <p:cNvPicPr/>
          <p:nvPr/>
        </p:nvPicPr>
        <p:blipFill>
          <a:blip r:embed="rId45"/>
          <a:stretch/>
        </p:blipFill>
        <p:spPr>
          <a:xfrm>
            <a:off x="659880" y="3993840"/>
            <a:ext cx="484560" cy="184320"/>
          </a:xfrm>
          <a:prstGeom prst="rect">
            <a:avLst/>
          </a:prstGeom>
          <a:ln w="0">
            <a:noFill/>
          </a:ln>
        </p:spPr>
      </p:pic>
      <p:sp>
        <p:nvSpPr>
          <p:cNvPr id="269" name="CustomShape 105"/>
          <p:cNvSpPr/>
          <p:nvPr/>
        </p:nvSpPr>
        <p:spPr>
          <a:xfrm>
            <a:off x="660240" y="3919320"/>
            <a:ext cx="4852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70" name="CustomShape 106"/>
          <p:cNvSpPr/>
          <p:nvPr/>
        </p:nvSpPr>
        <p:spPr>
          <a:xfrm>
            <a:off x="1045800" y="3718080"/>
            <a:ext cx="233280" cy="10404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71" name="Picture 236" descr=""/>
          <p:cNvPicPr/>
          <p:nvPr/>
        </p:nvPicPr>
        <p:blipFill>
          <a:blip r:embed="rId46"/>
          <a:stretch/>
        </p:blipFill>
        <p:spPr>
          <a:xfrm>
            <a:off x="1298520" y="3762720"/>
            <a:ext cx="1803240" cy="187560"/>
          </a:xfrm>
          <a:prstGeom prst="rect">
            <a:avLst/>
          </a:prstGeom>
          <a:ln w="0">
            <a:noFill/>
          </a:ln>
        </p:spPr>
      </p:pic>
      <p:sp>
        <p:nvSpPr>
          <p:cNvPr id="272" name="CustomShape 107"/>
          <p:cNvSpPr/>
          <p:nvPr/>
        </p:nvSpPr>
        <p:spPr>
          <a:xfrm>
            <a:off x="1476720" y="3690720"/>
            <a:ext cx="18050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Волосовский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73" name="CustomShape 108"/>
          <p:cNvSpPr/>
          <p:nvPr/>
        </p:nvSpPr>
        <p:spPr>
          <a:xfrm>
            <a:off x="1611000" y="3993120"/>
            <a:ext cx="939240" cy="1047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688,0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569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74" name="CustomShape 109"/>
          <p:cNvSpPr/>
          <p:nvPr/>
        </p:nvSpPr>
        <p:spPr>
          <a:xfrm>
            <a:off x="1611000" y="4128840"/>
            <a:ext cx="946800" cy="1047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12912/51675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75" name="Picture 241" descr=""/>
          <p:cNvPicPr/>
          <p:nvPr/>
        </p:nvPicPr>
        <p:blipFill>
          <a:blip r:embed="rId47"/>
          <a:stretch/>
        </p:blipFill>
        <p:spPr>
          <a:xfrm>
            <a:off x="1694160" y="4267800"/>
            <a:ext cx="486000" cy="191880"/>
          </a:xfrm>
          <a:prstGeom prst="rect">
            <a:avLst/>
          </a:prstGeom>
          <a:ln w="0">
            <a:noFill/>
          </a:ln>
        </p:spPr>
      </p:pic>
      <p:sp>
        <p:nvSpPr>
          <p:cNvPr id="276" name="CustomShape 110"/>
          <p:cNvSpPr/>
          <p:nvPr/>
        </p:nvSpPr>
        <p:spPr>
          <a:xfrm>
            <a:off x="1800000" y="4197240"/>
            <a:ext cx="4885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77" name="Picture 244" descr=""/>
          <p:cNvPicPr/>
          <p:nvPr/>
        </p:nvPicPr>
        <p:blipFill>
          <a:blip r:embed="rId48"/>
          <a:stretch/>
        </p:blipFill>
        <p:spPr>
          <a:xfrm>
            <a:off x="2035800" y="4267800"/>
            <a:ext cx="493560" cy="192960"/>
          </a:xfrm>
          <a:prstGeom prst="rect">
            <a:avLst/>
          </a:prstGeom>
          <a:ln w="0">
            <a:noFill/>
          </a:ln>
        </p:spPr>
      </p:pic>
      <p:sp>
        <p:nvSpPr>
          <p:cNvPr id="278" name="CustomShape 111"/>
          <p:cNvSpPr/>
          <p:nvPr/>
        </p:nvSpPr>
        <p:spPr>
          <a:xfrm>
            <a:off x="2035440" y="4197240"/>
            <a:ext cx="4917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79" name="CustomShape 112"/>
          <p:cNvSpPr/>
          <p:nvPr/>
        </p:nvSpPr>
        <p:spPr>
          <a:xfrm>
            <a:off x="2422440" y="3994920"/>
            <a:ext cx="331920" cy="1051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80" name="Picture 249" descr=""/>
          <p:cNvPicPr/>
          <p:nvPr/>
        </p:nvPicPr>
        <p:blipFill>
          <a:blip r:embed="rId49"/>
          <a:stretch/>
        </p:blipFill>
        <p:spPr>
          <a:xfrm>
            <a:off x="1648440" y="4657680"/>
            <a:ext cx="1802160" cy="187920"/>
          </a:xfrm>
          <a:prstGeom prst="rect">
            <a:avLst/>
          </a:prstGeom>
          <a:ln w="0">
            <a:noFill/>
          </a:ln>
        </p:spPr>
      </p:pic>
      <p:sp>
        <p:nvSpPr>
          <p:cNvPr id="281" name="CustomShape 113"/>
          <p:cNvSpPr/>
          <p:nvPr/>
        </p:nvSpPr>
        <p:spPr>
          <a:xfrm>
            <a:off x="3372840" y="3438720"/>
            <a:ext cx="18036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Тосненский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82" name="CustomShape 114"/>
          <p:cNvSpPr/>
          <p:nvPr/>
        </p:nvSpPr>
        <p:spPr>
          <a:xfrm>
            <a:off x="1964160" y="4888080"/>
            <a:ext cx="937800" cy="1058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1041,0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823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83" name="CustomShape 115"/>
          <p:cNvSpPr/>
          <p:nvPr/>
        </p:nvSpPr>
        <p:spPr>
          <a:xfrm>
            <a:off x="1964160" y="5023800"/>
            <a:ext cx="945360" cy="1062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12219/72879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84" name="Picture 254" descr=""/>
          <p:cNvPicPr/>
          <p:nvPr/>
        </p:nvPicPr>
        <p:blipFill>
          <a:blip r:embed="rId50"/>
          <a:stretch/>
        </p:blipFill>
        <p:spPr>
          <a:xfrm>
            <a:off x="2012040" y="5163480"/>
            <a:ext cx="485640" cy="192240"/>
          </a:xfrm>
          <a:prstGeom prst="rect">
            <a:avLst/>
          </a:prstGeom>
          <a:ln w="0">
            <a:noFill/>
          </a:ln>
        </p:spPr>
      </p:pic>
      <p:sp>
        <p:nvSpPr>
          <p:cNvPr id="285" name="CustomShape 116"/>
          <p:cNvSpPr/>
          <p:nvPr/>
        </p:nvSpPr>
        <p:spPr>
          <a:xfrm>
            <a:off x="2264400" y="4839120"/>
            <a:ext cx="4870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86" name="Picture 257" descr=""/>
          <p:cNvPicPr/>
          <p:nvPr/>
        </p:nvPicPr>
        <p:blipFill>
          <a:blip r:embed="rId51"/>
          <a:stretch/>
        </p:blipFill>
        <p:spPr>
          <a:xfrm>
            <a:off x="2386800" y="5163480"/>
            <a:ext cx="493200" cy="192240"/>
          </a:xfrm>
          <a:prstGeom prst="rect">
            <a:avLst/>
          </a:prstGeom>
          <a:ln w="0">
            <a:noFill/>
          </a:ln>
        </p:spPr>
      </p:pic>
      <p:sp>
        <p:nvSpPr>
          <p:cNvPr id="287" name="CustomShape 117"/>
          <p:cNvSpPr/>
          <p:nvPr/>
        </p:nvSpPr>
        <p:spPr>
          <a:xfrm>
            <a:off x="2496600" y="4839120"/>
            <a:ext cx="4903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88" name="CustomShape 118"/>
          <p:cNvSpPr/>
          <p:nvPr/>
        </p:nvSpPr>
        <p:spPr>
          <a:xfrm>
            <a:off x="2775960" y="4889880"/>
            <a:ext cx="220320" cy="1051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89" name="Picture 262" descr=""/>
          <p:cNvPicPr/>
          <p:nvPr/>
        </p:nvPicPr>
        <p:blipFill>
          <a:blip r:embed="rId52"/>
          <a:stretch/>
        </p:blipFill>
        <p:spPr>
          <a:xfrm>
            <a:off x="2526480" y="4230720"/>
            <a:ext cx="1802160" cy="186840"/>
          </a:xfrm>
          <a:prstGeom prst="rect">
            <a:avLst/>
          </a:prstGeom>
          <a:ln w="0">
            <a:noFill/>
          </a:ln>
        </p:spPr>
      </p:pic>
      <p:sp>
        <p:nvSpPr>
          <p:cNvPr id="290" name="CustomShape 119"/>
          <p:cNvSpPr/>
          <p:nvPr/>
        </p:nvSpPr>
        <p:spPr>
          <a:xfrm>
            <a:off x="2879640" y="4476600"/>
            <a:ext cx="936000" cy="1058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2766,2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972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91" name="CustomShape 120"/>
          <p:cNvSpPr/>
          <p:nvPr/>
        </p:nvSpPr>
        <p:spPr>
          <a:xfrm>
            <a:off x="2879640" y="4612320"/>
            <a:ext cx="945360" cy="1062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61063/24425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92" name="Picture 267" descr=""/>
          <p:cNvPicPr/>
          <p:nvPr/>
        </p:nvPicPr>
        <p:blipFill>
          <a:blip r:embed="rId53"/>
          <a:stretch/>
        </p:blipFill>
        <p:spPr>
          <a:xfrm>
            <a:off x="2925720" y="4755240"/>
            <a:ext cx="493560" cy="185760"/>
          </a:xfrm>
          <a:prstGeom prst="rect">
            <a:avLst/>
          </a:prstGeom>
          <a:ln w="0">
            <a:noFill/>
          </a:ln>
        </p:spPr>
      </p:pic>
      <p:sp>
        <p:nvSpPr>
          <p:cNvPr id="293" name="CustomShape 121"/>
          <p:cNvSpPr/>
          <p:nvPr/>
        </p:nvSpPr>
        <p:spPr>
          <a:xfrm>
            <a:off x="3110760" y="476424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94" name="Picture 270" descr=""/>
          <p:cNvPicPr/>
          <p:nvPr/>
        </p:nvPicPr>
        <p:blipFill>
          <a:blip r:embed="rId54"/>
          <a:stretch/>
        </p:blipFill>
        <p:spPr>
          <a:xfrm>
            <a:off x="3308400" y="4755240"/>
            <a:ext cx="485640" cy="185760"/>
          </a:xfrm>
          <a:prstGeom prst="rect">
            <a:avLst/>
          </a:prstGeom>
          <a:ln w="0">
            <a:noFill/>
          </a:ln>
        </p:spPr>
      </p:pic>
      <p:sp>
        <p:nvSpPr>
          <p:cNvPr id="295" name="CustomShape 122"/>
          <p:cNvSpPr/>
          <p:nvPr/>
        </p:nvSpPr>
        <p:spPr>
          <a:xfrm>
            <a:off x="3306960" y="4682160"/>
            <a:ext cx="4870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96" name="CustomShape 123"/>
          <p:cNvSpPr/>
          <p:nvPr/>
        </p:nvSpPr>
        <p:spPr>
          <a:xfrm>
            <a:off x="3689640" y="4478760"/>
            <a:ext cx="228240" cy="1047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97" name="CustomShape 124"/>
          <p:cNvSpPr/>
          <p:nvPr/>
        </p:nvSpPr>
        <p:spPr>
          <a:xfrm>
            <a:off x="6834960" y="1356840"/>
            <a:ext cx="942480" cy="1047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7821/28924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298" name="CustomShape 125"/>
          <p:cNvSpPr/>
          <p:nvPr/>
        </p:nvSpPr>
        <p:spPr>
          <a:xfrm>
            <a:off x="6596640" y="2955960"/>
            <a:ext cx="942120" cy="1047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17476/69905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299" name="Picture 150" descr=""/>
          <p:cNvPicPr/>
          <p:nvPr/>
        </p:nvPicPr>
        <p:blipFill>
          <a:blip r:embed="rId55"/>
          <a:stretch/>
        </p:blipFill>
        <p:spPr>
          <a:xfrm>
            <a:off x="6732360" y="3079440"/>
            <a:ext cx="484200" cy="191880"/>
          </a:xfrm>
          <a:prstGeom prst="rect">
            <a:avLst/>
          </a:prstGeom>
          <a:ln w="0">
            <a:noFill/>
          </a:ln>
        </p:spPr>
      </p:pic>
      <p:sp>
        <p:nvSpPr>
          <p:cNvPr id="300" name="CustomShape 126"/>
          <p:cNvSpPr/>
          <p:nvPr/>
        </p:nvSpPr>
        <p:spPr>
          <a:xfrm>
            <a:off x="6946920" y="311688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6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01" name="Picture 153" descr=""/>
          <p:cNvPicPr/>
          <p:nvPr/>
        </p:nvPicPr>
        <p:blipFill>
          <a:blip r:embed="rId56"/>
          <a:stretch/>
        </p:blipFill>
        <p:spPr>
          <a:xfrm>
            <a:off x="7124400" y="3076200"/>
            <a:ext cx="484200" cy="190800"/>
          </a:xfrm>
          <a:prstGeom prst="rect">
            <a:avLst/>
          </a:prstGeom>
          <a:ln w="0">
            <a:noFill/>
          </a:ln>
        </p:spPr>
      </p:pic>
      <p:sp>
        <p:nvSpPr>
          <p:cNvPr id="302" name="CustomShape 127"/>
          <p:cNvSpPr/>
          <p:nvPr/>
        </p:nvSpPr>
        <p:spPr>
          <a:xfrm>
            <a:off x="7337160" y="3111480"/>
            <a:ext cx="7092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03" name="CustomShape 128"/>
          <p:cNvSpPr/>
          <p:nvPr/>
        </p:nvSpPr>
        <p:spPr>
          <a:xfrm>
            <a:off x="6515280" y="404820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6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04" name="Picture 166" descr=""/>
          <p:cNvPicPr/>
          <p:nvPr/>
        </p:nvPicPr>
        <p:blipFill>
          <a:blip r:embed="rId57"/>
          <a:stretch/>
        </p:blipFill>
        <p:spPr>
          <a:xfrm>
            <a:off x="6723360" y="4008240"/>
            <a:ext cx="492480" cy="192240"/>
          </a:xfrm>
          <a:prstGeom prst="rect">
            <a:avLst/>
          </a:prstGeom>
          <a:ln w="0">
            <a:noFill/>
          </a:ln>
        </p:spPr>
      </p:pic>
      <p:sp>
        <p:nvSpPr>
          <p:cNvPr id="305" name="CustomShape 129"/>
          <p:cNvSpPr/>
          <p:nvPr/>
        </p:nvSpPr>
        <p:spPr>
          <a:xfrm>
            <a:off x="6725520" y="3934800"/>
            <a:ext cx="4885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06" name="CustomShape 130"/>
          <p:cNvSpPr/>
          <p:nvPr/>
        </p:nvSpPr>
        <p:spPr>
          <a:xfrm>
            <a:off x="7077240" y="3730320"/>
            <a:ext cx="200160" cy="1062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07" name="CustomShape 131"/>
          <p:cNvSpPr/>
          <p:nvPr/>
        </p:nvSpPr>
        <p:spPr>
          <a:xfrm>
            <a:off x="2815920" y="4156920"/>
            <a:ext cx="18036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Гатчинский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08" name="CustomShape 132"/>
          <p:cNvSpPr/>
          <p:nvPr/>
        </p:nvSpPr>
        <p:spPr>
          <a:xfrm>
            <a:off x="4728600" y="3665880"/>
            <a:ext cx="18036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Киришский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09" name="CustomShape 133"/>
          <p:cNvSpPr/>
          <p:nvPr/>
        </p:nvSpPr>
        <p:spPr>
          <a:xfrm>
            <a:off x="4194000" y="2354040"/>
            <a:ext cx="18036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Кировский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10" name="CustomShape 134"/>
          <p:cNvSpPr/>
          <p:nvPr/>
        </p:nvSpPr>
        <p:spPr>
          <a:xfrm>
            <a:off x="5410440" y="2771640"/>
            <a:ext cx="18036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Волховский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11" name="CustomShape 135"/>
          <p:cNvSpPr/>
          <p:nvPr/>
        </p:nvSpPr>
        <p:spPr>
          <a:xfrm>
            <a:off x="6157440" y="3496320"/>
            <a:ext cx="18036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Бокситогорский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12" name="CustomShape 136"/>
          <p:cNvSpPr/>
          <p:nvPr/>
        </p:nvSpPr>
        <p:spPr>
          <a:xfrm>
            <a:off x="6489000" y="2550240"/>
            <a:ext cx="18036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Тихвинский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13" name="CustomShape 137"/>
          <p:cNvSpPr/>
          <p:nvPr/>
        </p:nvSpPr>
        <p:spPr>
          <a:xfrm>
            <a:off x="5168520" y="1560960"/>
            <a:ext cx="18036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Лодейнопольский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14" name="CustomShape 138"/>
          <p:cNvSpPr/>
          <p:nvPr/>
        </p:nvSpPr>
        <p:spPr>
          <a:xfrm>
            <a:off x="6529680" y="918720"/>
            <a:ext cx="18036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Подпорожский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15" name="CustomShape 139"/>
          <p:cNvSpPr/>
          <p:nvPr/>
        </p:nvSpPr>
        <p:spPr>
          <a:xfrm>
            <a:off x="1964520" y="4597920"/>
            <a:ext cx="18050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Лужский р-н</a:t>
            </a:r>
            <a:endParaRPr b="0" lang="ru-RU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" name="" descr=""/>
          <p:cNvPicPr/>
          <p:nvPr/>
        </p:nvPicPr>
        <p:blipFill>
          <a:blip r:embed="rId1"/>
          <a:stretch/>
        </p:blipFill>
        <p:spPr>
          <a:xfrm>
            <a:off x="-18360" y="711000"/>
            <a:ext cx="10115280" cy="4962240"/>
          </a:xfrm>
          <a:prstGeom prst="rect">
            <a:avLst/>
          </a:prstGeom>
          <a:ln w="0">
            <a:noFill/>
          </a:ln>
        </p:spPr>
      </p:pic>
      <p:sp>
        <p:nvSpPr>
          <p:cNvPr id="825" name="CustomShape 1"/>
          <p:cNvSpPr/>
          <p:nvPr/>
        </p:nvSpPr>
        <p:spPr>
          <a:xfrm>
            <a:off x="-15120" y="2880"/>
            <a:ext cx="10107720" cy="7081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КИРИШСКОГО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29.03.2023)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826" name="CustomShape 2"/>
          <p:cNvSpPr/>
          <p:nvPr/>
        </p:nvSpPr>
        <p:spPr>
          <a:xfrm>
            <a:off x="2893320" y="2910960"/>
            <a:ext cx="54684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Кириши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827" name="Group 3"/>
          <p:cNvGrpSpPr/>
          <p:nvPr/>
        </p:nvGrpSpPr>
        <p:grpSpPr>
          <a:xfrm>
            <a:off x="798840" y="1000440"/>
            <a:ext cx="577080" cy="299520"/>
            <a:chOff x="798840" y="1000440"/>
            <a:chExt cx="577080" cy="299520"/>
          </a:xfrm>
        </p:grpSpPr>
        <p:pic>
          <p:nvPicPr>
            <p:cNvPr id="828" name="Picture 10_6" descr=""/>
            <p:cNvPicPr/>
            <p:nvPr/>
          </p:nvPicPr>
          <p:blipFill>
            <a:blip r:embed="rId2"/>
            <a:stretch/>
          </p:blipFill>
          <p:spPr>
            <a:xfrm>
              <a:off x="798840" y="1000440"/>
              <a:ext cx="577080" cy="27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29" name="CustomShape 4"/>
            <p:cNvSpPr/>
            <p:nvPr/>
          </p:nvSpPr>
          <p:spPr>
            <a:xfrm>
              <a:off x="798840" y="1000440"/>
              <a:ext cx="5770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8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830" name="CustomShape 5"/>
          <p:cNvSpPr/>
          <p:nvPr/>
        </p:nvSpPr>
        <p:spPr>
          <a:xfrm>
            <a:off x="232200" y="1494360"/>
            <a:ext cx="1147320" cy="1710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5614/62456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831" name="CustomShape 6"/>
          <p:cNvSpPr/>
          <p:nvPr/>
        </p:nvSpPr>
        <p:spPr>
          <a:xfrm>
            <a:off x="232200" y="1281600"/>
            <a:ext cx="883440" cy="1868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866,571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302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832" name="CustomShape 7"/>
          <p:cNvSpPr/>
          <p:nvPr/>
        </p:nvSpPr>
        <p:spPr>
          <a:xfrm>
            <a:off x="1141560" y="1281600"/>
            <a:ext cx="237600" cy="1929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833" name="Group 8"/>
          <p:cNvGrpSpPr/>
          <p:nvPr/>
        </p:nvGrpSpPr>
        <p:grpSpPr>
          <a:xfrm>
            <a:off x="232200" y="987840"/>
            <a:ext cx="577080" cy="319680"/>
            <a:chOff x="232200" y="987840"/>
            <a:chExt cx="577080" cy="319680"/>
          </a:xfrm>
        </p:grpSpPr>
        <p:pic>
          <p:nvPicPr>
            <p:cNvPr id="834" name="Picture 7_7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73840" cy="296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35" name="CustomShape 9"/>
            <p:cNvSpPr/>
            <p:nvPr/>
          </p:nvSpPr>
          <p:spPr>
            <a:xfrm>
              <a:off x="232200" y="989280"/>
              <a:ext cx="57708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836" name="Group 10"/>
          <p:cNvGrpSpPr/>
          <p:nvPr/>
        </p:nvGrpSpPr>
        <p:grpSpPr>
          <a:xfrm>
            <a:off x="7560360" y="2030040"/>
            <a:ext cx="2952360" cy="3009240"/>
            <a:chOff x="7560360" y="2030040"/>
            <a:chExt cx="2952360" cy="3009240"/>
          </a:xfrm>
        </p:grpSpPr>
        <p:sp>
          <p:nvSpPr>
            <p:cNvPr id="837" name="CustomShape 11"/>
            <p:cNvSpPr/>
            <p:nvPr/>
          </p:nvSpPr>
          <p:spPr>
            <a:xfrm>
              <a:off x="8299440" y="2751480"/>
              <a:ext cx="2213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38" name="CustomShape 12"/>
            <p:cNvSpPr/>
            <p:nvPr/>
          </p:nvSpPr>
          <p:spPr>
            <a:xfrm>
              <a:off x="8262720" y="3967200"/>
              <a:ext cx="22161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39" name="CustomShape 13"/>
            <p:cNvSpPr/>
            <p:nvPr/>
          </p:nvSpPr>
          <p:spPr>
            <a:xfrm>
              <a:off x="8109360" y="4392720"/>
              <a:ext cx="21366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40" name="CustomShape 14"/>
            <p:cNvSpPr/>
            <p:nvPr/>
          </p:nvSpPr>
          <p:spPr>
            <a:xfrm>
              <a:off x="7788960" y="4030560"/>
              <a:ext cx="1332360" cy="110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1" name="CustomShape 15"/>
            <p:cNvSpPr/>
            <p:nvPr/>
          </p:nvSpPr>
          <p:spPr>
            <a:xfrm>
              <a:off x="7594920" y="2072880"/>
              <a:ext cx="2502000" cy="29527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2" name="CustomShape 16"/>
            <p:cNvSpPr/>
            <p:nvPr/>
          </p:nvSpPr>
          <p:spPr>
            <a:xfrm>
              <a:off x="8060040" y="4120560"/>
              <a:ext cx="1581480" cy="142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3" name="CustomShape 17"/>
            <p:cNvSpPr/>
            <p:nvPr/>
          </p:nvSpPr>
          <p:spPr>
            <a:xfrm>
              <a:off x="8079480" y="2030040"/>
              <a:ext cx="1872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844" name="Рисунок 448_7" descr=""/>
            <p:cNvPicPr/>
            <p:nvPr/>
          </p:nvPicPr>
          <p:blipFill>
            <a:blip r:embed="rId4"/>
            <a:stretch/>
          </p:blipFill>
          <p:spPr>
            <a:xfrm>
              <a:off x="7751520" y="2260080"/>
              <a:ext cx="2004480" cy="1299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45" name="CustomShape 18"/>
            <p:cNvSpPr/>
            <p:nvPr/>
          </p:nvSpPr>
          <p:spPr>
            <a:xfrm>
              <a:off x="8405280" y="2347560"/>
              <a:ext cx="10087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846" name="Рисунок 446_7" descr=""/>
            <p:cNvPicPr/>
            <p:nvPr/>
          </p:nvPicPr>
          <p:blipFill>
            <a:blip r:embed="rId5"/>
            <a:stretch/>
          </p:blipFill>
          <p:spPr>
            <a:xfrm>
              <a:off x="7699680" y="2449080"/>
              <a:ext cx="614160" cy="814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47" name="CustomShape 19"/>
            <p:cNvSpPr/>
            <p:nvPr/>
          </p:nvSpPr>
          <p:spPr>
            <a:xfrm>
              <a:off x="7779960" y="4015080"/>
              <a:ext cx="1583640" cy="123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8" name="CustomShape 20"/>
            <p:cNvSpPr/>
            <p:nvPr/>
          </p:nvSpPr>
          <p:spPr>
            <a:xfrm>
              <a:off x="8014680" y="3638880"/>
              <a:ext cx="213984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49" name="CustomShape 21"/>
            <p:cNvSpPr/>
            <p:nvPr/>
          </p:nvSpPr>
          <p:spPr>
            <a:xfrm>
              <a:off x="8098200" y="4106880"/>
              <a:ext cx="1876320" cy="155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0" name="CustomShape 22"/>
            <p:cNvSpPr/>
            <p:nvPr/>
          </p:nvSpPr>
          <p:spPr>
            <a:xfrm>
              <a:off x="7632000" y="3805560"/>
              <a:ext cx="363600" cy="15156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51" name="CustomShape 23"/>
            <p:cNvSpPr/>
            <p:nvPr/>
          </p:nvSpPr>
          <p:spPr>
            <a:xfrm>
              <a:off x="7630200" y="4066920"/>
              <a:ext cx="601560" cy="961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852" name="CustomShape 24"/>
            <p:cNvSpPr/>
            <p:nvPr/>
          </p:nvSpPr>
          <p:spPr>
            <a:xfrm>
              <a:off x="7630200" y="4230720"/>
              <a:ext cx="612000" cy="946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853" name="CustomShape 25"/>
            <p:cNvSpPr/>
            <p:nvPr/>
          </p:nvSpPr>
          <p:spPr>
            <a:xfrm>
              <a:off x="8192520" y="4145760"/>
              <a:ext cx="17726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54" name="CustomShape 26"/>
            <p:cNvSpPr/>
            <p:nvPr/>
          </p:nvSpPr>
          <p:spPr>
            <a:xfrm>
              <a:off x="7899480" y="3271320"/>
              <a:ext cx="21189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55" name="CustomShape 27"/>
            <p:cNvSpPr/>
            <p:nvPr/>
          </p:nvSpPr>
          <p:spPr>
            <a:xfrm>
              <a:off x="7598880" y="3260160"/>
              <a:ext cx="4021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56" name="CustomShape 28"/>
            <p:cNvSpPr/>
            <p:nvPr/>
          </p:nvSpPr>
          <p:spPr>
            <a:xfrm>
              <a:off x="7611480" y="3489480"/>
              <a:ext cx="3895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57" name="CustomShape 29"/>
            <p:cNvSpPr/>
            <p:nvPr/>
          </p:nvSpPr>
          <p:spPr>
            <a:xfrm>
              <a:off x="7989840" y="3480120"/>
              <a:ext cx="180216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58" name="CustomShape 30"/>
            <p:cNvSpPr/>
            <p:nvPr/>
          </p:nvSpPr>
          <p:spPr>
            <a:xfrm>
              <a:off x="7560360" y="4645080"/>
              <a:ext cx="6775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59" name="CustomShape 31"/>
            <p:cNvSpPr/>
            <p:nvPr/>
          </p:nvSpPr>
          <p:spPr>
            <a:xfrm>
              <a:off x="7759080" y="4509000"/>
              <a:ext cx="252000" cy="921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860" name="CustomShape 32"/>
            <p:cNvSpPr/>
            <p:nvPr/>
          </p:nvSpPr>
          <p:spPr>
            <a:xfrm>
              <a:off x="8122320" y="4364640"/>
              <a:ext cx="209268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61" name="CustomShape 33"/>
            <p:cNvSpPr/>
            <p:nvPr/>
          </p:nvSpPr>
          <p:spPr>
            <a:xfrm>
              <a:off x="8038080" y="474480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62" name="CustomShape 34"/>
            <p:cNvSpPr/>
            <p:nvPr/>
          </p:nvSpPr>
          <p:spPr>
            <a:xfrm>
              <a:off x="8443800" y="267948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863" name="CustomShape 35"/>
          <p:cNvSpPr/>
          <p:nvPr/>
        </p:nvSpPr>
        <p:spPr>
          <a:xfrm>
            <a:off x="8399880" y="5032080"/>
            <a:ext cx="166644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17:00 28.03.2023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Никулин С.В.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4" name="" descr=""/>
          <p:cNvPicPr/>
          <p:nvPr/>
        </p:nvPicPr>
        <p:blipFill>
          <a:blip r:embed="rId1"/>
          <a:stretch/>
        </p:blipFill>
        <p:spPr>
          <a:xfrm>
            <a:off x="-15120" y="720000"/>
            <a:ext cx="10095120" cy="4950360"/>
          </a:xfrm>
          <a:prstGeom prst="rect">
            <a:avLst/>
          </a:prstGeom>
          <a:ln w="0">
            <a:noFill/>
          </a:ln>
        </p:spPr>
      </p:pic>
      <p:sp>
        <p:nvSpPr>
          <p:cNvPr id="865" name="CustomShape 1"/>
          <p:cNvSpPr/>
          <p:nvPr/>
        </p:nvSpPr>
        <p:spPr>
          <a:xfrm>
            <a:off x="-15120" y="2880"/>
            <a:ext cx="10107720" cy="7081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КИРОВСКОГО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29.03.2023)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866" name="CustomShape 2"/>
          <p:cNvSpPr/>
          <p:nvPr/>
        </p:nvSpPr>
        <p:spPr>
          <a:xfrm>
            <a:off x="2340000" y="2880000"/>
            <a:ext cx="55908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Кировск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867" name="CustomShape 3"/>
          <p:cNvSpPr/>
          <p:nvPr/>
        </p:nvSpPr>
        <p:spPr>
          <a:xfrm>
            <a:off x="232200" y="1494360"/>
            <a:ext cx="1147320" cy="1710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26424/105698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868" name="CustomShape 4"/>
          <p:cNvSpPr/>
          <p:nvPr/>
        </p:nvSpPr>
        <p:spPr>
          <a:xfrm>
            <a:off x="232200" y="1281600"/>
            <a:ext cx="883440" cy="1868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2228,5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869" name="CustomShape 5"/>
          <p:cNvSpPr/>
          <p:nvPr/>
        </p:nvSpPr>
        <p:spPr>
          <a:xfrm>
            <a:off x="1141560" y="1281600"/>
            <a:ext cx="237600" cy="1929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870" name="Group 6"/>
          <p:cNvGrpSpPr/>
          <p:nvPr/>
        </p:nvGrpSpPr>
        <p:grpSpPr>
          <a:xfrm>
            <a:off x="232200" y="987840"/>
            <a:ext cx="577080" cy="319680"/>
            <a:chOff x="232200" y="987840"/>
            <a:chExt cx="577080" cy="319680"/>
          </a:xfrm>
        </p:grpSpPr>
        <p:pic>
          <p:nvPicPr>
            <p:cNvPr id="871" name="Picture 7_18" descr=""/>
            <p:cNvPicPr/>
            <p:nvPr/>
          </p:nvPicPr>
          <p:blipFill>
            <a:blip r:embed="rId2"/>
            <a:stretch/>
          </p:blipFill>
          <p:spPr>
            <a:xfrm>
              <a:off x="232200" y="987840"/>
              <a:ext cx="573840" cy="296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72" name="CustomShape 7"/>
            <p:cNvSpPr/>
            <p:nvPr/>
          </p:nvSpPr>
          <p:spPr>
            <a:xfrm>
              <a:off x="232200" y="989280"/>
              <a:ext cx="57708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873" name="Group 8"/>
          <p:cNvGrpSpPr/>
          <p:nvPr/>
        </p:nvGrpSpPr>
        <p:grpSpPr>
          <a:xfrm>
            <a:off x="798840" y="1000440"/>
            <a:ext cx="577080" cy="299520"/>
            <a:chOff x="798840" y="1000440"/>
            <a:chExt cx="577080" cy="299520"/>
          </a:xfrm>
        </p:grpSpPr>
        <p:pic>
          <p:nvPicPr>
            <p:cNvPr id="874" name="Picture 10_8" descr=""/>
            <p:cNvPicPr/>
            <p:nvPr/>
          </p:nvPicPr>
          <p:blipFill>
            <a:blip r:embed="rId3"/>
            <a:stretch/>
          </p:blipFill>
          <p:spPr>
            <a:xfrm>
              <a:off x="798840" y="1000440"/>
              <a:ext cx="577080" cy="27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75" name="CustomShape 9"/>
            <p:cNvSpPr/>
            <p:nvPr/>
          </p:nvSpPr>
          <p:spPr>
            <a:xfrm>
              <a:off x="798840" y="1000440"/>
              <a:ext cx="5770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8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876" name="Group 10"/>
          <p:cNvGrpSpPr/>
          <p:nvPr/>
        </p:nvGrpSpPr>
        <p:grpSpPr>
          <a:xfrm>
            <a:off x="7560360" y="2030040"/>
            <a:ext cx="2952360" cy="3009240"/>
            <a:chOff x="7560360" y="2030040"/>
            <a:chExt cx="2952360" cy="3009240"/>
          </a:xfrm>
        </p:grpSpPr>
        <p:sp>
          <p:nvSpPr>
            <p:cNvPr id="877" name="CustomShape 11"/>
            <p:cNvSpPr/>
            <p:nvPr/>
          </p:nvSpPr>
          <p:spPr>
            <a:xfrm>
              <a:off x="8299440" y="2751480"/>
              <a:ext cx="2213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78" name="CustomShape 12"/>
            <p:cNvSpPr/>
            <p:nvPr/>
          </p:nvSpPr>
          <p:spPr>
            <a:xfrm>
              <a:off x="8262720" y="3967200"/>
              <a:ext cx="22161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79" name="CustomShape 13"/>
            <p:cNvSpPr/>
            <p:nvPr/>
          </p:nvSpPr>
          <p:spPr>
            <a:xfrm>
              <a:off x="8109360" y="4392720"/>
              <a:ext cx="21366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80" name="CustomShape 14"/>
            <p:cNvSpPr/>
            <p:nvPr/>
          </p:nvSpPr>
          <p:spPr>
            <a:xfrm>
              <a:off x="7788960" y="4030560"/>
              <a:ext cx="1332360" cy="110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1" name="CustomShape 15"/>
            <p:cNvSpPr/>
            <p:nvPr/>
          </p:nvSpPr>
          <p:spPr>
            <a:xfrm>
              <a:off x="7594920" y="2072880"/>
              <a:ext cx="2502000" cy="29527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2" name="CustomShape 16"/>
            <p:cNvSpPr/>
            <p:nvPr/>
          </p:nvSpPr>
          <p:spPr>
            <a:xfrm>
              <a:off x="8060040" y="4120560"/>
              <a:ext cx="1581480" cy="142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3" name="CustomShape 17"/>
            <p:cNvSpPr/>
            <p:nvPr/>
          </p:nvSpPr>
          <p:spPr>
            <a:xfrm>
              <a:off x="8079480" y="2030040"/>
              <a:ext cx="1872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884" name="Рисунок 448_18" descr=""/>
            <p:cNvPicPr/>
            <p:nvPr/>
          </p:nvPicPr>
          <p:blipFill>
            <a:blip r:embed="rId4"/>
            <a:stretch/>
          </p:blipFill>
          <p:spPr>
            <a:xfrm>
              <a:off x="7751520" y="2260080"/>
              <a:ext cx="2004480" cy="1299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85" name="CustomShape 18"/>
            <p:cNvSpPr/>
            <p:nvPr/>
          </p:nvSpPr>
          <p:spPr>
            <a:xfrm>
              <a:off x="8405280" y="2347560"/>
              <a:ext cx="10087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886" name="Рисунок 446_19" descr=""/>
            <p:cNvPicPr/>
            <p:nvPr/>
          </p:nvPicPr>
          <p:blipFill>
            <a:blip r:embed="rId5"/>
            <a:stretch/>
          </p:blipFill>
          <p:spPr>
            <a:xfrm>
              <a:off x="7699680" y="2449080"/>
              <a:ext cx="614160" cy="814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87" name="CustomShape 19"/>
            <p:cNvSpPr/>
            <p:nvPr/>
          </p:nvSpPr>
          <p:spPr>
            <a:xfrm>
              <a:off x="7779960" y="4015080"/>
              <a:ext cx="1583640" cy="123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8" name="CustomShape 20"/>
            <p:cNvSpPr/>
            <p:nvPr/>
          </p:nvSpPr>
          <p:spPr>
            <a:xfrm>
              <a:off x="8014680" y="3638880"/>
              <a:ext cx="213984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89" name="CustomShape 21"/>
            <p:cNvSpPr/>
            <p:nvPr/>
          </p:nvSpPr>
          <p:spPr>
            <a:xfrm>
              <a:off x="8098200" y="4106880"/>
              <a:ext cx="1876320" cy="155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0" name="CustomShape 22"/>
            <p:cNvSpPr/>
            <p:nvPr/>
          </p:nvSpPr>
          <p:spPr>
            <a:xfrm>
              <a:off x="7632000" y="3805560"/>
              <a:ext cx="363600" cy="15156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91" name="CustomShape 23"/>
            <p:cNvSpPr/>
            <p:nvPr/>
          </p:nvSpPr>
          <p:spPr>
            <a:xfrm>
              <a:off x="7630200" y="4066920"/>
              <a:ext cx="601560" cy="961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892" name="CustomShape 24"/>
            <p:cNvSpPr/>
            <p:nvPr/>
          </p:nvSpPr>
          <p:spPr>
            <a:xfrm>
              <a:off x="7630200" y="4230720"/>
              <a:ext cx="612000" cy="946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893" name="CustomShape 25"/>
            <p:cNvSpPr/>
            <p:nvPr/>
          </p:nvSpPr>
          <p:spPr>
            <a:xfrm>
              <a:off x="8192520" y="4145760"/>
              <a:ext cx="17726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94" name="CustomShape 26"/>
            <p:cNvSpPr/>
            <p:nvPr/>
          </p:nvSpPr>
          <p:spPr>
            <a:xfrm>
              <a:off x="7899480" y="3271320"/>
              <a:ext cx="21189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95" name="CustomShape 27"/>
            <p:cNvSpPr/>
            <p:nvPr/>
          </p:nvSpPr>
          <p:spPr>
            <a:xfrm>
              <a:off x="7598880" y="3260160"/>
              <a:ext cx="4021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96" name="CustomShape 28"/>
            <p:cNvSpPr/>
            <p:nvPr/>
          </p:nvSpPr>
          <p:spPr>
            <a:xfrm>
              <a:off x="7611480" y="3489480"/>
              <a:ext cx="3895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97" name="CustomShape 29"/>
            <p:cNvSpPr/>
            <p:nvPr/>
          </p:nvSpPr>
          <p:spPr>
            <a:xfrm>
              <a:off x="7989840" y="3480120"/>
              <a:ext cx="180216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98" name="CustomShape 30"/>
            <p:cNvSpPr/>
            <p:nvPr/>
          </p:nvSpPr>
          <p:spPr>
            <a:xfrm>
              <a:off x="7560360" y="4645080"/>
              <a:ext cx="6775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99" name="CustomShape 31"/>
            <p:cNvSpPr/>
            <p:nvPr/>
          </p:nvSpPr>
          <p:spPr>
            <a:xfrm>
              <a:off x="7759080" y="4509000"/>
              <a:ext cx="252000" cy="921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900" name="CustomShape 32"/>
            <p:cNvSpPr/>
            <p:nvPr/>
          </p:nvSpPr>
          <p:spPr>
            <a:xfrm>
              <a:off x="8122320" y="4364640"/>
              <a:ext cx="209268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01" name="CustomShape 33"/>
            <p:cNvSpPr/>
            <p:nvPr/>
          </p:nvSpPr>
          <p:spPr>
            <a:xfrm>
              <a:off x="8038080" y="474480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02" name="CustomShape 34"/>
            <p:cNvSpPr/>
            <p:nvPr/>
          </p:nvSpPr>
          <p:spPr>
            <a:xfrm>
              <a:off x="8443800" y="267948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903" name="CustomShape 35"/>
          <p:cNvSpPr/>
          <p:nvPr/>
        </p:nvSpPr>
        <p:spPr>
          <a:xfrm>
            <a:off x="8399880" y="5032080"/>
            <a:ext cx="166644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17:00 28.03.2023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Никулин С.В.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4" name="" descr=""/>
          <p:cNvPicPr/>
          <p:nvPr/>
        </p:nvPicPr>
        <p:blipFill>
          <a:blip r:embed="rId1"/>
          <a:stretch/>
        </p:blipFill>
        <p:spPr>
          <a:xfrm>
            <a:off x="0" y="711000"/>
            <a:ext cx="10080000" cy="4959360"/>
          </a:xfrm>
          <a:prstGeom prst="rect">
            <a:avLst/>
          </a:prstGeom>
          <a:ln w="0">
            <a:noFill/>
          </a:ln>
        </p:spPr>
      </p:pic>
      <p:sp>
        <p:nvSpPr>
          <p:cNvPr id="905" name="CustomShape 1"/>
          <p:cNvSpPr/>
          <p:nvPr/>
        </p:nvSpPr>
        <p:spPr>
          <a:xfrm>
            <a:off x="-15120" y="2880"/>
            <a:ext cx="10107720" cy="7081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ЛОДЕЙНОПОЛЬСКОГО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29.03.2023)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906" name="CustomShape 2"/>
          <p:cNvSpPr/>
          <p:nvPr/>
        </p:nvSpPr>
        <p:spPr>
          <a:xfrm>
            <a:off x="3600000" y="1980000"/>
            <a:ext cx="100080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Лодейное Поле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907" name="Group 3"/>
          <p:cNvGrpSpPr/>
          <p:nvPr/>
        </p:nvGrpSpPr>
        <p:grpSpPr>
          <a:xfrm>
            <a:off x="798840" y="1000440"/>
            <a:ext cx="577080" cy="299520"/>
            <a:chOff x="798840" y="1000440"/>
            <a:chExt cx="577080" cy="299520"/>
          </a:xfrm>
        </p:grpSpPr>
        <p:pic>
          <p:nvPicPr>
            <p:cNvPr id="908" name="Picture 10_7" descr=""/>
            <p:cNvPicPr/>
            <p:nvPr/>
          </p:nvPicPr>
          <p:blipFill>
            <a:blip r:embed="rId2"/>
            <a:stretch/>
          </p:blipFill>
          <p:spPr>
            <a:xfrm>
              <a:off x="798840" y="1000440"/>
              <a:ext cx="577080" cy="27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09" name="CustomShape 4"/>
            <p:cNvSpPr/>
            <p:nvPr/>
          </p:nvSpPr>
          <p:spPr>
            <a:xfrm>
              <a:off x="798840" y="1000440"/>
              <a:ext cx="5770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8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910" name="CustomShape 5"/>
          <p:cNvSpPr/>
          <p:nvPr/>
        </p:nvSpPr>
        <p:spPr>
          <a:xfrm>
            <a:off x="232200" y="1494360"/>
            <a:ext cx="1147320" cy="1710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7229/28916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911" name="CustomShape 6"/>
          <p:cNvSpPr/>
          <p:nvPr/>
        </p:nvSpPr>
        <p:spPr>
          <a:xfrm>
            <a:off x="232200" y="1281600"/>
            <a:ext cx="883440" cy="1868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1491,1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357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912" name="CustomShape 7"/>
          <p:cNvSpPr/>
          <p:nvPr/>
        </p:nvSpPr>
        <p:spPr>
          <a:xfrm>
            <a:off x="1141560" y="1281600"/>
            <a:ext cx="237600" cy="1929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913" name="Group 8"/>
          <p:cNvGrpSpPr/>
          <p:nvPr/>
        </p:nvGrpSpPr>
        <p:grpSpPr>
          <a:xfrm>
            <a:off x="232200" y="987840"/>
            <a:ext cx="577080" cy="319680"/>
            <a:chOff x="232200" y="987840"/>
            <a:chExt cx="577080" cy="319680"/>
          </a:xfrm>
        </p:grpSpPr>
        <p:pic>
          <p:nvPicPr>
            <p:cNvPr id="914" name="Picture 7_9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73840" cy="296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15" name="CustomShape 9"/>
            <p:cNvSpPr/>
            <p:nvPr/>
          </p:nvSpPr>
          <p:spPr>
            <a:xfrm>
              <a:off x="232200" y="989280"/>
              <a:ext cx="57708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916" name="Group 10"/>
          <p:cNvGrpSpPr/>
          <p:nvPr/>
        </p:nvGrpSpPr>
        <p:grpSpPr>
          <a:xfrm>
            <a:off x="7560360" y="2030040"/>
            <a:ext cx="2952360" cy="3009240"/>
            <a:chOff x="7560360" y="2030040"/>
            <a:chExt cx="2952360" cy="3009240"/>
          </a:xfrm>
        </p:grpSpPr>
        <p:sp>
          <p:nvSpPr>
            <p:cNvPr id="917" name="CustomShape 11"/>
            <p:cNvSpPr/>
            <p:nvPr/>
          </p:nvSpPr>
          <p:spPr>
            <a:xfrm>
              <a:off x="8299440" y="2751480"/>
              <a:ext cx="2213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18" name="CustomShape 12"/>
            <p:cNvSpPr/>
            <p:nvPr/>
          </p:nvSpPr>
          <p:spPr>
            <a:xfrm>
              <a:off x="8262720" y="3967200"/>
              <a:ext cx="22161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19" name="CustomShape 13"/>
            <p:cNvSpPr/>
            <p:nvPr/>
          </p:nvSpPr>
          <p:spPr>
            <a:xfrm>
              <a:off x="8109360" y="4392720"/>
              <a:ext cx="21366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20" name="CustomShape 14"/>
            <p:cNvSpPr/>
            <p:nvPr/>
          </p:nvSpPr>
          <p:spPr>
            <a:xfrm>
              <a:off x="7788960" y="4030560"/>
              <a:ext cx="1332360" cy="110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1" name="CustomShape 15"/>
            <p:cNvSpPr/>
            <p:nvPr/>
          </p:nvSpPr>
          <p:spPr>
            <a:xfrm>
              <a:off x="7594920" y="2072880"/>
              <a:ext cx="2502000" cy="29527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2" name="CustomShape 16"/>
            <p:cNvSpPr/>
            <p:nvPr/>
          </p:nvSpPr>
          <p:spPr>
            <a:xfrm>
              <a:off x="8060040" y="4120560"/>
              <a:ext cx="1581480" cy="142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3" name="CustomShape 17"/>
            <p:cNvSpPr/>
            <p:nvPr/>
          </p:nvSpPr>
          <p:spPr>
            <a:xfrm>
              <a:off x="8079480" y="2030040"/>
              <a:ext cx="1872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924" name="Рисунок 448_9" descr=""/>
            <p:cNvPicPr/>
            <p:nvPr/>
          </p:nvPicPr>
          <p:blipFill>
            <a:blip r:embed="rId4"/>
            <a:stretch/>
          </p:blipFill>
          <p:spPr>
            <a:xfrm>
              <a:off x="7751520" y="2260080"/>
              <a:ext cx="2004480" cy="1299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25" name="CustomShape 18"/>
            <p:cNvSpPr/>
            <p:nvPr/>
          </p:nvSpPr>
          <p:spPr>
            <a:xfrm>
              <a:off x="8405280" y="2347560"/>
              <a:ext cx="10087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926" name="Рисунок 446_9" descr=""/>
            <p:cNvPicPr/>
            <p:nvPr/>
          </p:nvPicPr>
          <p:blipFill>
            <a:blip r:embed="rId5"/>
            <a:stretch/>
          </p:blipFill>
          <p:spPr>
            <a:xfrm>
              <a:off x="7699680" y="2449080"/>
              <a:ext cx="614160" cy="814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27" name="CustomShape 19"/>
            <p:cNvSpPr/>
            <p:nvPr/>
          </p:nvSpPr>
          <p:spPr>
            <a:xfrm>
              <a:off x="7779960" y="4015080"/>
              <a:ext cx="1583640" cy="123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8" name="CustomShape 20"/>
            <p:cNvSpPr/>
            <p:nvPr/>
          </p:nvSpPr>
          <p:spPr>
            <a:xfrm>
              <a:off x="8014680" y="3638880"/>
              <a:ext cx="213984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29" name="CustomShape 21"/>
            <p:cNvSpPr/>
            <p:nvPr/>
          </p:nvSpPr>
          <p:spPr>
            <a:xfrm>
              <a:off x="8098200" y="4106880"/>
              <a:ext cx="1876320" cy="155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0" name="CustomShape 22"/>
            <p:cNvSpPr/>
            <p:nvPr/>
          </p:nvSpPr>
          <p:spPr>
            <a:xfrm>
              <a:off x="7632000" y="3805560"/>
              <a:ext cx="363600" cy="15156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31" name="CustomShape 23"/>
            <p:cNvSpPr/>
            <p:nvPr/>
          </p:nvSpPr>
          <p:spPr>
            <a:xfrm>
              <a:off x="7630200" y="4066920"/>
              <a:ext cx="601560" cy="961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932" name="CustomShape 24"/>
            <p:cNvSpPr/>
            <p:nvPr/>
          </p:nvSpPr>
          <p:spPr>
            <a:xfrm>
              <a:off x="7630200" y="4230720"/>
              <a:ext cx="612000" cy="946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933" name="CustomShape 25"/>
            <p:cNvSpPr/>
            <p:nvPr/>
          </p:nvSpPr>
          <p:spPr>
            <a:xfrm>
              <a:off x="8192520" y="4145760"/>
              <a:ext cx="17726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34" name="CustomShape 26"/>
            <p:cNvSpPr/>
            <p:nvPr/>
          </p:nvSpPr>
          <p:spPr>
            <a:xfrm>
              <a:off x="7899480" y="3271320"/>
              <a:ext cx="21189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35" name="CustomShape 27"/>
            <p:cNvSpPr/>
            <p:nvPr/>
          </p:nvSpPr>
          <p:spPr>
            <a:xfrm>
              <a:off x="7598880" y="3260160"/>
              <a:ext cx="4021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36" name="CustomShape 28"/>
            <p:cNvSpPr/>
            <p:nvPr/>
          </p:nvSpPr>
          <p:spPr>
            <a:xfrm>
              <a:off x="7611480" y="3489480"/>
              <a:ext cx="3895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37" name="CustomShape 29"/>
            <p:cNvSpPr/>
            <p:nvPr/>
          </p:nvSpPr>
          <p:spPr>
            <a:xfrm>
              <a:off x="7989840" y="3480120"/>
              <a:ext cx="180216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38" name="CustomShape 30"/>
            <p:cNvSpPr/>
            <p:nvPr/>
          </p:nvSpPr>
          <p:spPr>
            <a:xfrm>
              <a:off x="7560360" y="4645080"/>
              <a:ext cx="6775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39" name="CustomShape 31"/>
            <p:cNvSpPr/>
            <p:nvPr/>
          </p:nvSpPr>
          <p:spPr>
            <a:xfrm>
              <a:off x="7759080" y="4509000"/>
              <a:ext cx="252000" cy="921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940" name="CustomShape 32"/>
            <p:cNvSpPr/>
            <p:nvPr/>
          </p:nvSpPr>
          <p:spPr>
            <a:xfrm>
              <a:off x="8122320" y="4364640"/>
              <a:ext cx="209268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41" name="CustomShape 33"/>
            <p:cNvSpPr/>
            <p:nvPr/>
          </p:nvSpPr>
          <p:spPr>
            <a:xfrm>
              <a:off x="8038080" y="474480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42" name="CustomShape 34"/>
            <p:cNvSpPr/>
            <p:nvPr/>
          </p:nvSpPr>
          <p:spPr>
            <a:xfrm>
              <a:off x="8443800" y="267948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943" name="CustomShape 35"/>
          <p:cNvSpPr/>
          <p:nvPr/>
        </p:nvSpPr>
        <p:spPr>
          <a:xfrm>
            <a:off x="8399880" y="5032080"/>
            <a:ext cx="166644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17:00 28.03.2023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Никулин С.В.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4" name="" descr=""/>
          <p:cNvPicPr/>
          <p:nvPr/>
        </p:nvPicPr>
        <p:blipFill>
          <a:blip r:embed="rId1"/>
          <a:stretch/>
        </p:blipFill>
        <p:spPr>
          <a:xfrm>
            <a:off x="0" y="720000"/>
            <a:ext cx="10080000" cy="4950360"/>
          </a:xfrm>
          <a:prstGeom prst="rect">
            <a:avLst/>
          </a:prstGeom>
          <a:ln w="0">
            <a:noFill/>
          </a:ln>
        </p:spPr>
      </p:pic>
      <p:sp>
        <p:nvSpPr>
          <p:cNvPr id="945" name="CustomShape 1"/>
          <p:cNvSpPr/>
          <p:nvPr/>
        </p:nvSpPr>
        <p:spPr>
          <a:xfrm>
            <a:off x="-15120" y="2880"/>
            <a:ext cx="10107720" cy="7081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ЛОМОНОСОВСКОГО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29.03.2023)</a:t>
            </a:r>
            <a:endParaRPr b="0" lang="ru-RU" sz="1400" spc="-1" strike="noStrike">
              <a:latin typeface="Arial"/>
            </a:endParaRPr>
          </a:p>
        </p:txBody>
      </p:sp>
      <p:grpSp>
        <p:nvGrpSpPr>
          <p:cNvPr id="946" name="Group 2"/>
          <p:cNvGrpSpPr/>
          <p:nvPr/>
        </p:nvGrpSpPr>
        <p:grpSpPr>
          <a:xfrm>
            <a:off x="15840" y="2520000"/>
            <a:ext cx="2502000" cy="596160"/>
            <a:chOff x="15840" y="2520000"/>
            <a:chExt cx="2502000" cy="596160"/>
          </a:xfrm>
        </p:grpSpPr>
        <p:pic>
          <p:nvPicPr>
            <p:cNvPr id="947" name="Picture 4" descr=""/>
            <p:cNvPicPr/>
            <p:nvPr/>
          </p:nvPicPr>
          <p:blipFill>
            <a:blip r:embed="rId2"/>
            <a:stretch/>
          </p:blipFill>
          <p:spPr>
            <a:xfrm>
              <a:off x="15840" y="2521800"/>
              <a:ext cx="2500560" cy="594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48" name="CustomShape 3"/>
            <p:cNvSpPr/>
            <p:nvPr/>
          </p:nvSpPr>
          <p:spPr>
            <a:xfrm>
              <a:off x="15840" y="2520000"/>
              <a:ext cx="2502000" cy="56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77760" rIns="77760" tIns="38880" bIns="38880">
              <a:spAutoFit/>
            </a:bodyPr>
            <a:p>
              <a:pPr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*Примечание:</a:t>
              </a:r>
              <a:endParaRPr b="0" lang="ru-RU" sz="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Административный центр Ломоносовского района (г. Ломоносов) находится на территории Петродворцового района г. Санкт-Петербурга</a:t>
              </a:r>
              <a:endParaRPr b="0" lang="ru-RU" sz="800" spc="-1" strike="noStrike">
                <a:latin typeface="Arial"/>
              </a:endParaRPr>
            </a:p>
          </p:txBody>
        </p:sp>
      </p:grpSp>
      <p:sp>
        <p:nvSpPr>
          <p:cNvPr id="949" name="CustomShape 4"/>
          <p:cNvSpPr/>
          <p:nvPr/>
        </p:nvSpPr>
        <p:spPr>
          <a:xfrm>
            <a:off x="4711320" y="3780000"/>
            <a:ext cx="50868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Кипень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950" name="Group 5"/>
          <p:cNvGrpSpPr/>
          <p:nvPr/>
        </p:nvGrpSpPr>
        <p:grpSpPr>
          <a:xfrm>
            <a:off x="798840" y="1000440"/>
            <a:ext cx="577080" cy="299520"/>
            <a:chOff x="798840" y="1000440"/>
            <a:chExt cx="577080" cy="299520"/>
          </a:xfrm>
        </p:grpSpPr>
        <p:pic>
          <p:nvPicPr>
            <p:cNvPr id="951" name="Picture 13_0" descr=""/>
            <p:cNvPicPr/>
            <p:nvPr/>
          </p:nvPicPr>
          <p:blipFill>
            <a:blip r:embed="rId3"/>
            <a:stretch/>
          </p:blipFill>
          <p:spPr>
            <a:xfrm>
              <a:off x="798840" y="1000440"/>
              <a:ext cx="577080" cy="27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52" name="CustomShape 6"/>
            <p:cNvSpPr/>
            <p:nvPr/>
          </p:nvSpPr>
          <p:spPr>
            <a:xfrm>
              <a:off x="798840" y="1000440"/>
              <a:ext cx="5770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8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953" name="CustomShape 7"/>
          <p:cNvSpPr/>
          <p:nvPr/>
        </p:nvSpPr>
        <p:spPr>
          <a:xfrm>
            <a:off x="232200" y="1494360"/>
            <a:ext cx="1147320" cy="1710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17962/71250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954" name="CustomShape 8"/>
          <p:cNvSpPr/>
          <p:nvPr/>
        </p:nvSpPr>
        <p:spPr>
          <a:xfrm>
            <a:off x="232200" y="1281600"/>
            <a:ext cx="883440" cy="1868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1053,9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252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955" name="CustomShape 9"/>
          <p:cNvSpPr/>
          <p:nvPr/>
        </p:nvSpPr>
        <p:spPr>
          <a:xfrm>
            <a:off x="1141560" y="1281600"/>
            <a:ext cx="237600" cy="1929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956" name="Group 10"/>
          <p:cNvGrpSpPr/>
          <p:nvPr/>
        </p:nvGrpSpPr>
        <p:grpSpPr>
          <a:xfrm>
            <a:off x="232200" y="987840"/>
            <a:ext cx="577080" cy="319680"/>
            <a:chOff x="232200" y="987840"/>
            <a:chExt cx="577080" cy="319680"/>
          </a:xfrm>
        </p:grpSpPr>
        <p:pic>
          <p:nvPicPr>
            <p:cNvPr id="957" name="Picture 7_10" descr=""/>
            <p:cNvPicPr/>
            <p:nvPr/>
          </p:nvPicPr>
          <p:blipFill>
            <a:blip r:embed="rId4"/>
            <a:stretch/>
          </p:blipFill>
          <p:spPr>
            <a:xfrm>
              <a:off x="232200" y="987840"/>
              <a:ext cx="573840" cy="296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58" name="CustomShape 11"/>
            <p:cNvSpPr/>
            <p:nvPr/>
          </p:nvSpPr>
          <p:spPr>
            <a:xfrm>
              <a:off x="232200" y="989280"/>
              <a:ext cx="57708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959" name="Group 12"/>
          <p:cNvGrpSpPr/>
          <p:nvPr/>
        </p:nvGrpSpPr>
        <p:grpSpPr>
          <a:xfrm>
            <a:off x="7560360" y="2030040"/>
            <a:ext cx="2952360" cy="3009240"/>
            <a:chOff x="7560360" y="2030040"/>
            <a:chExt cx="2952360" cy="3009240"/>
          </a:xfrm>
        </p:grpSpPr>
        <p:sp>
          <p:nvSpPr>
            <p:cNvPr id="960" name="CustomShape 13"/>
            <p:cNvSpPr/>
            <p:nvPr/>
          </p:nvSpPr>
          <p:spPr>
            <a:xfrm>
              <a:off x="8299440" y="2751480"/>
              <a:ext cx="2213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61" name="CustomShape 14"/>
            <p:cNvSpPr/>
            <p:nvPr/>
          </p:nvSpPr>
          <p:spPr>
            <a:xfrm>
              <a:off x="8262720" y="3967200"/>
              <a:ext cx="22161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62" name="CustomShape 15"/>
            <p:cNvSpPr/>
            <p:nvPr/>
          </p:nvSpPr>
          <p:spPr>
            <a:xfrm>
              <a:off x="8109360" y="4392720"/>
              <a:ext cx="21366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63" name="CustomShape 16"/>
            <p:cNvSpPr/>
            <p:nvPr/>
          </p:nvSpPr>
          <p:spPr>
            <a:xfrm>
              <a:off x="7788960" y="4030560"/>
              <a:ext cx="1332360" cy="110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4" name="CustomShape 17"/>
            <p:cNvSpPr/>
            <p:nvPr/>
          </p:nvSpPr>
          <p:spPr>
            <a:xfrm>
              <a:off x="7594920" y="2072880"/>
              <a:ext cx="2502000" cy="29527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5" name="CustomShape 18"/>
            <p:cNvSpPr/>
            <p:nvPr/>
          </p:nvSpPr>
          <p:spPr>
            <a:xfrm>
              <a:off x="8060040" y="4120560"/>
              <a:ext cx="1581480" cy="142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6" name="CustomShape 19"/>
            <p:cNvSpPr/>
            <p:nvPr/>
          </p:nvSpPr>
          <p:spPr>
            <a:xfrm>
              <a:off x="8079480" y="2030040"/>
              <a:ext cx="1872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967" name="Рисунок 448_10" descr=""/>
            <p:cNvPicPr/>
            <p:nvPr/>
          </p:nvPicPr>
          <p:blipFill>
            <a:blip r:embed="rId5"/>
            <a:stretch/>
          </p:blipFill>
          <p:spPr>
            <a:xfrm>
              <a:off x="7751520" y="2260080"/>
              <a:ext cx="2004480" cy="1299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68" name="CustomShape 20"/>
            <p:cNvSpPr/>
            <p:nvPr/>
          </p:nvSpPr>
          <p:spPr>
            <a:xfrm>
              <a:off x="8405280" y="2347560"/>
              <a:ext cx="10087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969" name="Рисунок 446_10" descr=""/>
            <p:cNvPicPr/>
            <p:nvPr/>
          </p:nvPicPr>
          <p:blipFill>
            <a:blip r:embed="rId6"/>
            <a:stretch/>
          </p:blipFill>
          <p:spPr>
            <a:xfrm>
              <a:off x="7699680" y="2449080"/>
              <a:ext cx="614160" cy="814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70" name="CustomShape 21"/>
            <p:cNvSpPr/>
            <p:nvPr/>
          </p:nvSpPr>
          <p:spPr>
            <a:xfrm>
              <a:off x="7779960" y="4015080"/>
              <a:ext cx="1583640" cy="123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1" name="CustomShape 22"/>
            <p:cNvSpPr/>
            <p:nvPr/>
          </p:nvSpPr>
          <p:spPr>
            <a:xfrm>
              <a:off x="8014680" y="3638880"/>
              <a:ext cx="213984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72" name="CustomShape 23"/>
            <p:cNvSpPr/>
            <p:nvPr/>
          </p:nvSpPr>
          <p:spPr>
            <a:xfrm>
              <a:off x="8098200" y="4106880"/>
              <a:ext cx="1876320" cy="155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3" name="CustomShape 24"/>
            <p:cNvSpPr/>
            <p:nvPr/>
          </p:nvSpPr>
          <p:spPr>
            <a:xfrm>
              <a:off x="7632000" y="3805560"/>
              <a:ext cx="363600" cy="15156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74" name="CustomShape 25"/>
            <p:cNvSpPr/>
            <p:nvPr/>
          </p:nvSpPr>
          <p:spPr>
            <a:xfrm>
              <a:off x="7630200" y="4066920"/>
              <a:ext cx="601560" cy="961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975" name="CustomShape 26"/>
            <p:cNvSpPr/>
            <p:nvPr/>
          </p:nvSpPr>
          <p:spPr>
            <a:xfrm>
              <a:off x="7630200" y="4230720"/>
              <a:ext cx="612000" cy="946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976" name="CustomShape 27"/>
            <p:cNvSpPr/>
            <p:nvPr/>
          </p:nvSpPr>
          <p:spPr>
            <a:xfrm>
              <a:off x="8192520" y="4145760"/>
              <a:ext cx="17726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77" name="CustomShape 28"/>
            <p:cNvSpPr/>
            <p:nvPr/>
          </p:nvSpPr>
          <p:spPr>
            <a:xfrm>
              <a:off x="7899480" y="3271320"/>
              <a:ext cx="21189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78" name="CustomShape 29"/>
            <p:cNvSpPr/>
            <p:nvPr/>
          </p:nvSpPr>
          <p:spPr>
            <a:xfrm>
              <a:off x="7598880" y="3260160"/>
              <a:ext cx="4021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79" name="CustomShape 30"/>
            <p:cNvSpPr/>
            <p:nvPr/>
          </p:nvSpPr>
          <p:spPr>
            <a:xfrm>
              <a:off x="7611480" y="3489480"/>
              <a:ext cx="3895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80" name="CustomShape 31"/>
            <p:cNvSpPr/>
            <p:nvPr/>
          </p:nvSpPr>
          <p:spPr>
            <a:xfrm>
              <a:off x="7989840" y="3480120"/>
              <a:ext cx="180216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81" name="CustomShape 32"/>
            <p:cNvSpPr/>
            <p:nvPr/>
          </p:nvSpPr>
          <p:spPr>
            <a:xfrm>
              <a:off x="7560360" y="4645080"/>
              <a:ext cx="6775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82" name="CustomShape 33"/>
            <p:cNvSpPr/>
            <p:nvPr/>
          </p:nvSpPr>
          <p:spPr>
            <a:xfrm>
              <a:off x="7759080" y="4509000"/>
              <a:ext cx="252000" cy="921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983" name="CustomShape 34"/>
            <p:cNvSpPr/>
            <p:nvPr/>
          </p:nvSpPr>
          <p:spPr>
            <a:xfrm>
              <a:off x="8122320" y="4364640"/>
              <a:ext cx="209268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84" name="CustomShape 35"/>
            <p:cNvSpPr/>
            <p:nvPr/>
          </p:nvSpPr>
          <p:spPr>
            <a:xfrm>
              <a:off x="8038080" y="474480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985" name="CustomShape 36"/>
            <p:cNvSpPr/>
            <p:nvPr/>
          </p:nvSpPr>
          <p:spPr>
            <a:xfrm>
              <a:off x="8443800" y="267948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986" name="CustomShape 37"/>
          <p:cNvSpPr/>
          <p:nvPr/>
        </p:nvSpPr>
        <p:spPr>
          <a:xfrm>
            <a:off x="8399880" y="5032080"/>
            <a:ext cx="166644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17:00 28.03.2023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Никулин С.В.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7" name="" descr=""/>
          <p:cNvPicPr/>
          <p:nvPr/>
        </p:nvPicPr>
        <p:blipFill>
          <a:blip r:embed="rId1"/>
          <a:stretch/>
        </p:blipFill>
        <p:spPr>
          <a:xfrm>
            <a:off x="0" y="720000"/>
            <a:ext cx="10096920" cy="4950360"/>
          </a:xfrm>
          <a:prstGeom prst="rect">
            <a:avLst/>
          </a:prstGeom>
          <a:ln w="0">
            <a:noFill/>
          </a:ln>
        </p:spPr>
      </p:pic>
      <p:sp>
        <p:nvSpPr>
          <p:cNvPr id="988" name="CustomShape 1"/>
          <p:cNvSpPr/>
          <p:nvPr/>
        </p:nvSpPr>
        <p:spPr>
          <a:xfrm>
            <a:off x="-15120" y="2880"/>
            <a:ext cx="10107720" cy="7081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ЛУЖСКОГО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29.03.2023)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989" name="CustomShape 2"/>
          <p:cNvSpPr/>
          <p:nvPr/>
        </p:nvSpPr>
        <p:spPr>
          <a:xfrm>
            <a:off x="4680000" y="3420000"/>
            <a:ext cx="35172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Луга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990" name="Group 3"/>
          <p:cNvGrpSpPr/>
          <p:nvPr/>
        </p:nvGrpSpPr>
        <p:grpSpPr>
          <a:xfrm>
            <a:off x="798840" y="1000440"/>
            <a:ext cx="577080" cy="299520"/>
            <a:chOff x="798840" y="1000440"/>
            <a:chExt cx="577080" cy="299520"/>
          </a:xfrm>
        </p:grpSpPr>
        <p:pic>
          <p:nvPicPr>
            <p:cNvPr id="991" name="Picture 9_2" descr=""/>
            <p:cNvPicPr/>
            <p:nvPr/>
          </p:nvPicPr>
          <p:blipFill>
            <a:blip r:embed="rId2"/>
            <a:stretch/>
          </p:blipFill>
          <p:spPr>
            <a:xfrm>
              <a:off x="798840" y="1000440"/>
              <a:ext cx="577080" cy="27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92" name="CustomShape 4"/>
            <p:cNvSpPr/>
            <p:nvPr/>
          </p:nvSpPr>
          <p:spPr>
            <a:xfrm>
              <a:off x="798840" y="1000440"/>
              <a:ext cx="5770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8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993" name="CustomShape 5"/>
          <p:cNvSpPr/>
          <p:nvPr/>
        </p:nvSpPr>
        <p:spPr>
          <a:xfrm>
            <a:off x="232200" y="1494360"/>
            <a:ext cx="1147320" cy="1710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12219/72879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994" name="CustomShape 6"/>
          <p:cNvSpPr/>
          <p:nvPr/>
        </p:nvSpPr>
        <p:spPr>
          <a:xfrm>
            <a:off x="232200" y="1281600"/>
            <a:ext cx="883440" cy="1868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1041,0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823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995" name="CustomShape 7"/>
          <p:cNvSpPr/>
          <p:nvPr/>
        </p:nvSpPr>
        <p:spPr>
          <a:xfrm>
            <a:off x="1141560" y="1281600"/>
            <a:ext cx="237600" cy="1929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996" name="Group 8"/>
          <p:cNvGrpSpPr/>
          <p:nvPr/>
        </p:nvGrpSpPr>
        <p:grpSpPr>
          <a:xfrm>
            <a:off x="232200" y="987840"/>
            <a:ext cx="577080" cy="319680"/>
            <a:chOff x="232200" y="987840"/>
            <a:chExt cx="577080" cy="319680"/>
          </a:xfrm>
        </p:grpSpPr>
        <p:pic>
          <p:nvPicPr>
            <p:cNvPr id="997" name="Picture 7_11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73840" cy="296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98" name="CustomShape 9"/>
            <p:cNvSpPr/>
            <p:nvPr/>
          </p:nvSpPr>
          <p:spPr>
            <a:xfrm>
              <a:off x="232200" y="989280"/>
              <a:ext cx="57708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999" name="Group 10"/>
          <p:cNvGrpSpPr/>
          <p:nvPr/>
        </p:nvGrpSpPr>
        <p:grpSpPr>
          <a:xfrm>
            <a:off x="7560360" y="2030040"/>
            <a:ext cx="2952360" cy="3009240"/>
            <a:chOff x="7560360" y="2030040"/>
            <a:chExt cx="2952360" cy="3009240"/>
          </a:xfrm>
        </p:grpSpPr>
        <p:sp>
          <p:nvSpPr>
            <p:cNvPr id="1000" name="CustomShape 11"/>
            <p:cNvSpPr/>
            <p:nvPr/>
          </p:nvSpPr>
          <p:spPr>
            <a:xfrm>
              <a:off x="8299440" y="2751480"/>
              <a:ext cx="2213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01" name="CustomShape 12"/>
            <p:cNvSpPr/>
            <p:nvPr/>
          </p:nvSpPr>
          <p:spPr>
            <a:xfrm>
              <a:off x="8262720" y="3967200"/>
              <a:ext cx="22161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02" name="CustomShape 13"/>
            <p:cNvSpPr/>
            <p:nvPr/>
          </p:nvSpPr>
          <p:spPr>
            <a:xfrm>
              <a:off x="8109360" y="4392720"/>
              <a:ext cx="21366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03" name="CustomShape 14"/>
            <p:cNvSpPr/>
            <p:nvPr/>
          </p:nvSpPr>
          <p:spPr>
            <a:xfrm>
              <a:off x="7788960" y="4030560"/>
              <a:ext cx="1332360" cy="110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4" name="CustomShape 15"/>
            <p:cNvSpPr/>
            <p:nvPr/>
          </p:nvSpPr>
          <p:spPr>
            <a:xfrm>
              <a:off x="7594920" y="2072880"/>
              <a:ext cx="2502000" cy="29527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5" name="CustomShape 16"/>
            <p:cNvSpPr/>
            <p:nvPr/>
          </p:nvSpPr>
          <p:spPr>
            <a:xfrm>
              <a:off x="8060040" y="4120560"/>
              <a:ext cx="1581480" cy="142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6" name="CustomShape 17"/>
            <p:cNvSpPr/>
            <p:nvPr/>
          </p:nvSpPr>
          <p:spPr>
            <a:xfrm>
              <a:off x="8079480" y="2030040"/>
              <a:ext cx="1872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007" name="Рисунок 448_11" descr=""/>
            <p:cNvPicPr/>
            <p:nvPr/>
          </p:nvPicPr>
          <p:blipFill>
            <a:blip r:embed="rId4"/>
            <a:stretch/>
          </p:blipFill>
          <p:spPr>
            <a:xfrm>
              <a:off x="7751520" y="2260080"/>
              <a:ext cx="2004480" cy="1299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08" name="CustomShape 18"/>
            <p:cNvSpPr/>
            <p:nvPr/>
          </p:nvSpPr>
          <p:spPr>
            <a:xfrm>
              <a:off x="8405280" y="2347560"/>
              <a:ext cx="10087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009" name="Рисунок 446_11" descr=""/>
            <p:cNvPicPr/>
            <p:nvPr/>
          </p:nvPicPr>
          <p:blipFill>
            <a:blip r:embed="rId5"/>
            <a:stretch/>
          </p:blipFill>
          <p:spPr>
            <a:xfrm>
              <a:off x="7699680" y="2449080"/>
              <a:ext cx="614160" cy="814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10" name="CustomShape 19"/>
            <p:cNvSpPr/>
            <p:nvPr/>
          </p:nvSpPr>
          <p:spPr>
            <a:xfrm>
              <a:off x="7779960" y="4015080"/>
              <a:ext cx="1583640" cy="123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1" name="CustomShape 20"/>
            <p:cNvSpPr/>
            <p:nvPr/>
          </p:nvSpPr>
          <p:spPr>
            <a:xfrm>
              <a:off x="8014680" y="3638880"/>
              <a:ext cx="213984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12" name="CustomShape 21"/>
            <p:cNvSpPr/>
            <p:nvPr/>
          </p:nvSpPr>
          <p:spPr>
            <a:xfrm>
              <a:off x="8098200" y="4106880"/>
              <a:ext cx="1876320" cy="155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3" name="CustomShape 22"/>
            <p:cNvSpPr/>
            <p:nvPr/>
          </p:nvSpPr>
          <p:spPr>
            <a:xfrm>
              <a:off x="7632000" y="3805560"/>
              <a:ext cx="363600" cy="15156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14" name="CustomShape 23"/>
            <p:cNvSpPr/>
            <p:nvPr/>
          </p:nvSpPr>
          <p:spPr>
            <a:xfrm>
              <a:off x="7630200" y="4066920"/>
              <a:ext cx="601560" cy="961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015" name="CustomShape 24"/>
            <p:cNvSpPr/>
            <p:nvPr/>
          </p:nvSpPr>
          <p:spPr>
            <a:xfrm>
              <a:off x="7630200" y="4230720"/>
              <a:ext cx="612000" cy="946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016" name="CustomShape 25"/>
            <p:cNvSpPr/>
            <p:nvPr/>
          </p:nvSpPr>
          <p:spPr>
            <a:xfrm>
              <a:off x="8192520" y="4145760"/>
              <a:ext cx="17726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17" name="CustomShape 26"/>
            <p:cNvSpPr/>
            <p:nvPr/>
          </p:nvSpPr>
          <p:spPr>
            <a:xfrm>
              <a:off x="7899480" y="3271320"/>
              <a:ext cx="21189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18" name="CustomShape 27"/>
            <p:cNvSpPr/>
            <p:nvPr/>
          </p:nvSpPr>
          <p:spPr>
            <a:xfrm>
              <a:off x="7598880" y="3260160"/>
              <a:ext cx="4021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19" name="CustomShape 28"/>
            <p:cNvSpPr/>
            <p:nvPr/>
          </p:nvSpPr>
          <p:spPr>
            <a:xfrm>
              <a:off x="7611480" y="3489480"/>
              <a:ext cx="3895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20" name="CustomShape 29"/>
            <p:cNvSpPr/>
            <p:nvPr/>
          </p:nvSpPr>
          <p:spPr>
            <a:xfrm>
              <a:off x="7989840" y="3480120"/>
              <a:ext cx="180216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21" name="CustomShape 30"/>
            <p:cNvSpPr/>
            <p:nvPr/>
          </p:nvSpPr>
          <p:spPr>
            <a:xfrm>
              <a:off x="7560360" y="4645080"/>
              <a:ext cx="6775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22" name="CustomShape 31"/>
            <p:cNvSpPr/>
            <p:nvPr/>
          </p:nvSpPr>
          <p:spPr>
            <a:xfrm>
              <a:off x="7759080" y="4509000"/>
              <a:ext cx="252000" cy="921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023" name="CustomShape 32"/>
            <p:cNvSpPr/>
            <p:nvPr/>
          </p:nvSpPr>
          <p:spPr>
            <a:xfrm>
              <a:off x="8122320" y="4364640"/>
              <a:ext cx="209268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24" name="CustomShape 33"/>
            <p:cNvSpPr/>
            <p:nvPr/>
          </p:nvSpPr>
          <p:spPr>
            <a:xfrm>
              <a:off x="8038080" y="474480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25" name="CustomShape 34"/>
            <p:cNvSpPr/>
            <p:nvPr/>
          </p:nvSpPr>
          <p:spPr>
            <a:xfrm>
              <a:off x="8443800" y="267948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026" name="CustomShape 35"/>
          <p:cNvSpPr/>
          <p:nvPr/>
        </p:nvSpPr>
        <p:spPr>
          <a:xfrm>
            <a:off x="8399880" y="5032080"/>
            <a:ext cx="166644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17:00 28.03.2023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Никулин С.В.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" descr=""/>
          <p:cNvPicPr/>
          <p:nvPr/>
        </p:nvPicPr>
        <p:blipFill>
          <a:blip r:embed="rId1"/>
          <a:stretch/>
        </p:blipFill>
        <p:spPr>
          <a:xfrm>
            <a:off x="-10800" y="720000"/>
            <a:ext cx="10107720" cy="4953240"/>
          </a:xfrm>
          <a:prstGeom prst="rect">
            <a:avLst/>
          </a:prstGeom>
          <a:ln w="0">
            <a:noFill/>
          </a:ln>
        </p:spPr>
      </p:pic>
      <p:sp>
        <p:nvSpPr>
          <p:cNvPr id="1028" name="CustomShape 1"/>
          <p:cNvSpPr/>
          <p:nvPr/>
        </p:nvSpPr>
        <p:spPr>
          <a:xfrm>
            <a:off x="-10800" y="2880"/>
            <a:ext cx="10107720" cy="7081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ПОДПОРОЖСКОГО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29.03.2023)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029" name="CustomShape 2"/>
          <p:cNvSpPr/>
          <p:nvPr/>
        </p:nvSpPr>
        <p:spPr>
          <a:xfrm>
            <a:off x="232200" y="1494360"/>
            <a:ext cx="1147320" cy="1710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7231/28924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030" name="CustomShape 3"/>
          <p:cNvSpPr/>
          <p:nvPr/>
        </p:nvSpPr>
        <p:spPr>
          <a:xfrm>
            <a:off x="232200" y="1281600"/>
            <a:ext cx="883440" cy="1868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869,5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244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031" name="CustomShape 4"/>
          <p:cNvSpPr/>
          <p:nvPr/>
        </p:nvSpPr>
        <p:spPr>
          <a:xfrm>
            <a:off x="1141560" y="1281600"/>
            <a:ext cx="237600" cy="1929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1032" name="CustomShape 5"/>
          <p:cNvSpPr/>
          <p:nvPr/>
        </p:nvSpPr>
        <p:spPr>
          <a:xfrm>
            <a:off x="2736000" y="2448000"/>
            <a:ext cx="82116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Подпорожье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1033" name="Group 6"/>
          <p:cNvGrpSpPr/>
          <p:nvPr/>
        </p:nvGrpSpPr>
        <p:grpSpPr>
          <a:xfrm>
            <a:off x="798840" y="1000440"/>
            <a:ext cx="577080" cy="299520"/>
            <a:chOff x="798840" y="1000440"/>
            <a:chExt cx="577080" cy="299520"/>
          </a:xfrm>
        </p:grpSpPr>
        <p:pic>
          <p:nvPicPr>
            <p:cNvPr id="1034" name="Picture 9_4" descr=""/>
            <p:cNvPicPr/>
            <p:nvPr/>
          </p:nvPicPr>
          <p:blipFill>
            <a:blip r:embed="rId2"/>
            <a:stretch/>
          </p:blipFill>
          <p:spPr>
            <a:xfrm>
              <a:off x="798840" y="1000440"/>
              <a:ext cx="577080" cy="27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35" name="CustomShape 7"/>
            <p:cNvSpPr/>
            <p:nvPr/>
          </p:nvSpPr>
          <p:spPr>
            <a:xfrm>
              <a:off x="798840" y="1000440"/>
              <a:ext cx="5770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8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1036" name="Group 8"/>
          <p:cNvGrpSpPr/>
          <p:nvPr/>
        </p:nvGrpSpPr>
        <p:grpSpPr>
          <a:xfrm>
            <a:off x="232200" y="987840"/>
            <a:ext cx="577080" cy="319680"/>
            <a:chOff x="232200" y="987840"/>
            <a:chExt cx="577080" cy="319680"/>
          </a:xfrm>
        </p:grpSpPr>
        <p:pic>
          <p:nvPicPr>
            <p:cNvPr id="1037" name="Picture 7_12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73840" cy="296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38" name="CustomShape 9"/>
            <p:cNvSpPr/>
            <p:nvPr/>
          </p:nvSpPr>
          <p:spPr>
            <a:xfrm>
              <a:off x="232200" y="989280"/>
              <a:ext cx="57708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1039" name="Group 10"/>
          <p:cNvGrpSpPr/>
          <p:nvPr/>
        </p:nvGrpSpPr>
        <p:grpSpPr>
          <a:xfrm>
            <a:off x="7560360" y="2030040"/>
            <a:ext cx="2952360" cy="3009240"/>
            <a:chOff x="7560360" y="2030040"/>
            <a:chExt cx="2952360" cy="3009240"/>
          </a:xfrm>
        </p:grpSpPr>
        <p:sp>
          <p:nvSpPr>
            <p:cNvPr id="1040" name="CustomShape 11"/>
            <p:cNvSpPr/>
            <p:nvPr/>
          </p:nvSpPr>
          <p:spPr>
            <a:xfrm>
              <a:off x="8299440" y="2751480"/>
              <a:ext cx="2213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41" name="CustomShape 12"/>
            <p:cNvSpPr/>
            <p:nvPr/>
          </p:nvSpPr>
          <p:spPr>
            <a:xfrm>
              <a:off x="8262720" y="3967200"/>
              <a:ext cx="22161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42" name="CustomShape 13"/>
            <p:cNvSpPr/>
            <p:nvPr/>
          </p:nvSpPr>
          <p:spPr>
            <a:xfrm>
              <a:off x="8109360" y="4392720"/>
              <a:ext cx="21366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43" name="CustomShape 14"/>
            <p:cNvSpPr/>
            <p:nvPr/>
          </p:nvSpPr>
          <p:spPr>
            <a:xfrm>
              <a:off x="7788960" y="4030560"/>
              <a:ext cx="1332360" cy="110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4" name="CustomShape 15"/>
            <p:cNvSpPr/>
            <p:nvPr/>
          </p:nvSpPr>
          <p:spPr>
            <a:xfrm>
              <a:off x="7594920" y="2072880"/>
              <a:ext cx="2502000" cy="29527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5" name="CustomShape 16"/>
            <p:cNvSpPr/>
            <p:nvPr/>
          </p:nvSpPr>
          <p:spPr>
            <a:xfrm>
              <a:off x="8060040" y="4120560"/>
              <a:ext cx="1581480" cy="142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6" name="CustomShape 17"/>
            <p:cNvSpPr/>
            <p:nvPr/>
          </p:nvSpPr>
          <p:spPr>
            <a:xfrm>
              <a:off x="8079480" y="2030040"/>
              <a:ext cx="1872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047" name="Рисунок 448_12" descr=""/>
            <p:cNvPicPr/>
            <p:nvPr/>
          </p:nvPicPr>
          <p:blipFill>
            <a:blip r:embed="rId4"/>
            <a:stretch/>
          </p:blipFill>
          <p:spPr>
            <a:xfrm>
              <a:off x="7751520" y="2260080"/>
              <a:ext cx="2004480" cy="1299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48" name="CustomShape 18"/>
            <p:cNvSpPr/>
            <p:nvPr/>
          </p:nvSpPr>
          <p:spPr>
            <a:xfrm>
              <a:off x="8405280" y="2347560"/>
              <a:ext cx="10087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049" name="Рисунок 446_12" descr=""/>
            <p:cNvPicPr/>
            <p:nvPr/>
          </p:nvPicPr>
          <p:blipFill>
            <a:blip r:embed="rId5"/>
            <a:stretch/>
          </p:blipFill>
          <p:spPr>
            <a:xfrm>
              <a:off x="7699680" y="2449080"/>
              <a:ext cx="614160" cy="814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50" name="CustomShape 19"/>
            <p:cNvSpPr/>
            <p:nvPr/>
          </p:nvSpPr>
          <p:spPr>
            <a:xfrm>
              <a:off x="7779960" y="4015080"/>
              <a:ext cx="1583640" cy="123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1" name="CustomShape 20"/>
            <p:cNvSpPr/>
            <p:nvPr/>
          </p:nvSpPr>
          <p:spPr>
            <a:xfrm>
              <a:off x="8014680" y="3638880"/>
              <a:ext cx="213984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52" name="CustomShape 21"/>
            <p:cNvSpPr/>
            <p:nvPr/>
          </p:nvSpPr>
          <p:spPr>
            <a:xfrm>
              <a:off x="8098200" y="4106880"/>
              <a:ext cx="1876320" cy="155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3" name="CustomShape 22"/>
            <p:cNvSpPr/>
            <p:nvPr/>
          </p:nvSpPr>
          <p:spPr>
            <a:xfrm>
              <a:off x="7632000" y="3805560"/>
              <a:ext cx="363600" cy="15156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54" name="CustomShape 23"/>
            <p:cNvSpPr/>
            <p:nvPr/>
          </p:nvSpPr>
          <p:spPr>
            <a:xfrm>
              <a:off x="7630200" y="4066920"/>
              <a:ext cx="601560" cy="961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055" name="CustomShape 24"/>
            <p:cNvSpPr/>
            <p:nvPr/>
          </p:nvSpPr>
          <p:spPr>
            <a:xfrm>
              <a:off x="7630200" y="4230720"/>
              <a:ext cx="612000" cy="946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056" name="CustomShape 25"/>
            <p:cNvSpPr/>
            <p:nvPr/>
          </p:nvSpPr>
          <p:spPr>
            <a:xfrm>
              <a:off x="8192520" y="4145760"/>
              <a:ext cx="17726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57" name="CustomShape 26"/>
            <p:cNvSpPr/>
            <p:nvPr/>
          </p:nvSpPr>
          <p:spPr>
            <a:xfrm>
              <a:off x="7899480" y="3271320"/>
              <a:ext cx="21189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58" name="CustomShape 27"/>
            <p:cNvSpPr/>
            <p:nvPr/>
          </p:nvSpPr>
          <p:spPr>
            <a:xfrm>
              <a:off x="7598880" y="3260160"/>
              <a:ext cx="4021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59" name="CustomShape 28"/>
            <p:cNvSpPr/>
            <p:nvPr/>
          </p:nvSpPr>
          <p:spPr>
            <a:xfrm>
              <a:off x="7611480" y="3489480"/>
              <a:ext cx="3895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60" name="CustomShape 29"/>
            <p:cNvSpPr/>
            <p:nvPr/>
          </p:nvSpPr>
          <p:spPr>
            <a:xfrm>
              <a:off x="7989840" y="3480120"/>
              <a:ext cx="180216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61" name="CustomShape 30"/>
            <p:cNvSpPr/>
            <p:nvPr/>
          </p:nvSpPr>
          <p:spPr>
            <a:xfrm>
              <a:off x="7560360" y="4645080"/>
              <a:ext cx="6775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62" name="CustomShape 31"/>
            <p:cNvSpPr/>
            <p:nvPr/>
          </p:nvSpPr>
          <p:spPr>
            <a:xfrm>
              <a:off x="7759080" y="4509000"/>
              <a:ext cx="252000" cy="921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063" name="CustomShape 32"/>
            <p:cNvSpPr/>
            <p:nvPr/>
          </p:nvSpPr>
          <p:spPr>
            <a:xfrm>
              <a:off x="8122320" y="4364640"/>
              <a:ext cx="209268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64" name="CustomShape 33"/>
            <p:cNvSpPr/>
            <p:nvPr/>
          </p:nvSpPr>
          <p:spPr>
            <a:xfrm>
              <a:off x="8038080" y="474480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65" name="CustomShape 34"/>
            <p:cNvSpPr/>
            <p:nvPr/>
          </p:nvSpPr>
          <p:spPr>
            <a:xfrm>
              <a:off x="8443800" y="267948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066" name="CustomShape 35"/>
          <p:cNvSpPr/>
          <p:nvPr/>
        </p:nvSpPr>
        <p:spPr>
          <a:xfrm>
            <a:off x="8399880" y="5032080"/>
            <a:ext cx="166644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17:00 28.03.2023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Никулин С.В.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7" name="" descr=""/>
          <p:cNvPicPr/>
          <p:nvPr/>
        </p:nvPicPr>
        <p:blipFill>
          <a:blip r:embed="rId1"/>
          <a:stretch/>
        </p:blipFill>
        <p:spPr>
          <a:xfrm>
            <a:off x="-10800" y="711000"/>
            <a:ext cx="10091520" cy="4959360"/>
          </a:xfrm>
          <a:prstGeom prst="rect">
            <a:avLst/>
          </a:prstGeom>
          <a:ln w="0">
            <a:noFill/>
          </a:ln>
        </p:spPr>
      </p:pic>
      <p:sp>
        <p:nvSpPr>
          <p:cNvPr id="1068" name="CustomShape 1"/>
          <p:cNvSpPr/>
          <p:nvPr/>
        </p:nvSpPr>
        <p:spPr>
          <a:xfrm>
            <a:off x="-10800" y="2880"/>
            <a:ext cx="10107720" cy="7081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ПРИОЗЕРСКОГО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29.03.2023)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069" name="CustomShape 2"/>
          <p:cNvSpPr/>
          <p:nvPr/>
        </p:nvSpPr>
        <p:spPr>
          <a:xfrm>
            <a:off x="3852000" y="1710000"/>
            <a:ext cx="70668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Приозерск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1070" name="Group 3"/>
          <p:cNvGrpSpPr/>
          <p:nvPr/>
        </p:nvGrpSpPr>
        <p:grpSpPr>
          <a:xfrm>
            <a:off x="798840" y="1000440"/>
            <a:ext cx="577080" cy="299520"/>
            <a:chOff x="798840" y="1000440"/>
            <a:chExt cx="577080" cy="299520"/>
          </a:xfrm>
        </p:grpSpPr>
        <p:pic>
          <p:nvPicPr>
            <p:cNvPr id="1071" name="Picture 9_3" descr=""/>
            <p:cNvPicPr/>
            <p:nvPr/>
          </p:nvPicPr>
          <p:blipFill>
            <a:blip r:embed="rId2"/>
            <a:stretch/>
          </p:blipFill>
          <p:spPr>
            <a:xfrm>
              <a:off x="798840" y="1000440"/>
              <a:ext cx="577080" cy="27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72" name="CustomShape 4"/>
            <p:cNvSpPr/>
            <p:nvPr/>
          </p:nvSpPr>
          <p:spPr>
            <a:xfrm>
              <a:off x="798840" y="1000440"/>
              <a:ext cx="5770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8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073" name="CustomShape 5"/>
          <p:cNvSpPr/>
          <p:nvPr/>
        </p:nvSpPr>
        <p:spPr>
          <a:xfrm>
            <a:off x="232200" y="1494360"/>
            <a:ext cx="1147320" cy="1710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5425/61702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074" name="CustomShape 6"/>
          <p:cNvSpPr/>
          <p:nvPr/>
        </p:nvSpPr>
        <p:spPr>
          <a:xfrm>
            <a:off x="232200" y="1281600"/>
            <a:ext cx="883440" cy="1868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1254,7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495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075" name="CustomShape 7"/>
          <p:cNvSpPr/>
          <p:nvPr/>
        </p:nvSpPr>
        <p:spPr>
          <a:xfrm>
            <a:off x="1141560" y="1281600"/>
            <a:ext cx="237600" cy="1929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1076" name="Group 8"/>
          <p:cNvGrpSpPr/>
          <p:nvPr/>
        </p:nvGrpSpPr>
        <p:grpSpPr>
          <a:xfrm>
            <a:off x="232200" y="987840"/>
            <a:ext cx="577080" cy="319680"/>
            <a:chOff x="232200" y="987840"/>
            <a:chExt cx="577080" cy="319680"/>
          </a:xfrm>
        </p:grpSpPr>
        <p:pic>
          <p:nvPicPr>
            <p:cNvPr id="1077" name="Picture 7_13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73840" cy="296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78" name="CustomShape 9"/>
            <p:cNvSpPr/>
            <p:nvPr/>
          </p:nvSpPr>
          <p:spPr>
            <a:xfrm>
              <a:off x="232200" y="989280"/>
              <a:ext cx="57708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1079" name="Group 10"/>
          <p:cNvGrpSpPr/>
          <p:nvPr/>
        </p:nvGrpSpPr>
        <p:grpSpPr>
          <a:xfrm>
            <a:off x="7560360" y="2030040"/>
            <a:ext cx="2952360" cy="3009240"/>
            <a:chOff x="7560360" y="2030040"/>
            <a:chExt cx="2952360" cy="3009240"/>
          </a:xfrm>
        </p:grpSpPr>
        <p:sp>
          <p:nvSpPr>
            <p:cNvPr id="1080" name="CustomShape 11"/>
            <p:cNvSpPr/>
            <p:nvPr/>
          </p:nvSpPr>
          <p:spPr>
            <a:xfrm>
              <a:off x="8299440" y="2751480"/>
              <a:ext cx="2213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81" name="CustomShape 12"/>
            <p:cNvSpPr/>
            <p:nvPr/>
          </p:nvSpPr>
          <p:spPr>
            <a:xfrm>
              <a:off x="8262720" y="3967200"/>
              <a:ext cx="22161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82" name="CustomShape 13"/>
            <p:cNvSpPr/>
            <p:nvPr/>
          </p:nvSpPr>
          <p:spPr>
            <a:xfrm>
              <a:off x="8109360" y="4392720"/>
              <a:ext cx="21366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83" name="CustomShape 14"/>
            <p:cNvSpPr/>
            <p:nvPr/>
          </p:nvSpPr>
          <p:spPr>
            <a:xfrm>
              <a:off x="7788960" y="4030560"/>
              <a:ext cx="1332360" cy="110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4" name="CustomShape 15"/>
            <p:cNvSpPr/>
            <p:nvPr/>
          </p:nvSpPr>
          <p:spPr>
            <a:xfrm>
              <a:off x="7594920" y="2072880"/>
              <a:ext cx="2502000" cy="29527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5" name="CustomShape 16"/>
            <p:cNvSpPr/>
            <p:nvPr/>
          </p:nvSpPr>
          <p:spPr>
            <a:xfrm>
              <a:off x="8060040" y="4120560"/>
              <a:ext cx="1581480" cy="142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6" name="CustomShape 17"/>
            <p:cNvSpPr/>
            <p:nvPr/>
          </p:nvSpPr>
          <p:spPr>
            <a:xfrm>
              <a:off x="8079480" y="2030040"/>
              <a:ext cx="1872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087" name="Рисунок 448_13" descr=""/>
            <p:cNvPicPr/>
            <p:nvPr/>
          </p:nvPicPr>
          <p:blipFill>
            <a:blip r:embed="rId4"/>
            <a:stretch/>
          </p:blipFill>
          <p:spPr>
            <a:xfrm>
              <a:off x="7751520" y="2260080"/>
              <a:ext cx="2004480" cy="1299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88" name="CustomShape 18"/>
            <p:cNvSpPr/>
            <p:nvPr/>
          </p:nvSpPr>
          <p:spPr>
            <a:xfrm>
              <a:off x="8405280" y="2347560"/>
              <a:ext cx="10087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089" name="Рисунок 446_13" descr=""/>
            <p:cNvPicPr/>
            <p:nvPr/>
          </p:nvPicPr>
          <p:blipFill>
            <a:blip r:embed="rId5"/>
            <a:stretch/>
          </p:blipFill>
          <p:spPr>
            <a:xfrm>
              <a:off x="7699680" y="2449080"/>
              <a:ext cx="614160" cy="814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90" name="CustomShape 19"/>
            <p:cNvSpPr/>
            <p:nvPr/>
          </p:nvSpPr>
          <p:spPr>
            <a:xfrm>
              <a:off x="7779960" y="4015080"/>
              <a:ext cx="1583640" cy="123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1" name="CustomShape 20"/>
            <p:cNvSpPr/>
            <p:nvPr/>
          </p:nvSpPr>
          <p:spPr>
            <a:xfrm>
              <a:off x="8014680" y="3638880"/>
              <a:ext cx="213984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92" name="CustomShape 21"/>
            <p:cNvSpPr/>
            <p:nvPr/>
          </p:nvSpPr>
          <p:spPr>
            <a:xfrm>
              <a:off x="8098200" y="4106880"/>
              <a:ext cx="1876320" cy="155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3" name="CustomShape 22"/>
            <p:cNvSpPr/>
            <p:nvPr/>
          </p:nvSpPr>
          <p:spPr>
            <a:xfrm>
              <a:off x="7632000" y="3805560"/>
              <a:ext cx="363600" cy="15156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94" name="CustomShape 23"/>
            <p:cNvSpPr/>
            <p:nvPr/>
          </p:nvSpPr>
          <p:spPr>
            <a:xfrm>
              <a:off x="7630200" y="4066920"/>
              <a:ext cx="601560" cy="961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095" name="CustomShape 24"/>
            <p:cNvSpPr/>
            <p:nvPr/>
          </p:nvSpPr>
          <p:spPr>
            <a:xfrm>
              <a:off x="7630200" y="4230720"/>
              <a:ext cx="612000" cy="946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096" name="CustomShape 25"/>
            <p:cNvSpPr/>
            <p:nvPr/>
          </p:nvSpPr>
          <p:spPr>
            <a:xfrm>
              <a:off x="8192520" y="4145760"/>
              <a:ext cx="17726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97" name="CustomShape 26"/>
            <p:cNvSpPr/>
            <p:nvPr/>
          </p:nvSpPr>
          <p:spPr>
            <a:xfrm>
              <a:off x="7899480" y="3271320"/>
              <a:ext cx="21189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98" name="CustomShape 27"/>
            <p:cNvSpPr/>
            <p:nvPr/>
          </p:nvSpPr>
          <p:spPr>
            <a:xfrm>
              <a:off x="7598880" y="3260160"/>
              <a:ext cx="4021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099" name="CustomShape 28"/>
            <p:cNvSpPr/>
            <p:nvPr/>
          </p:nvSpPr>
          <p:spPr>
            <a:xfrm>
              <a:off x="7611480" y="3489480"/>
              <a:ext cx="3895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00" name="CustomShape 29"/>
            <p:cNvSpPr/>
            <p:nvPr/>
          </p:nvSpPr>
          <p:spPr>
            <a:xfrm>
              <a:off x="7989840" y="3480120"/>
              <a:ext cx="180216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01" name="CustomShape 30"/>
            <p:cNvSpPr/>
            <p:nvPr/>
          </p:nvSpPr>
          <p:spPr>
            <a:xfrm>
              <a:off x="7560360" y="4645080"/>
              <a:ext cx="6775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02" name="CustomShape 31"/>
            <p:cNvSpPr/>
            <p:nvPr/>
          </p:nvSpPr>
          <p:spPr>
            <a:xfrm>
              <a:off x="7759080" y="4509000"/>
              <a:ext cx="252000" cy="921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103" name="CustomShape 32"/>
            <p:cNvSpPr/>
            <p:nvPr/>
          </p:nvSpPr>
          <p:spPr>
            <a:xfrm>
              <a:off x="8122320" y="4364640"/>
              <a:ext cx="209268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04" name="CustomShape 33"/>
            <p:cNvSpPr/>
            <p:nvPr/>
          </p:nvSpPr>
          <p:spPr>
            <a:xfrm>
              <a:off x="8038080" y="474480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05" name="CustomShape 34"/>
            <p:cNvSpPr/>
            <p:nvPr/>
          </p:nvSpPr>
          <p:spPr>
            <a:xfrm>
              <a:off x="8443800" y="267948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106" name="CustomShape 35"/>
          <p:cNvSpPr/>
          <p:nvPr/>
        </p:nvSpPr>
        <p:spPr>
          <a:xfrm>
            <a:off x="8399880" y="5032080"/>
            <a:ext cx="166644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17:00 28.03.2023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Никулин С.В.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7" name="" descr=""/>
          <p:cNvPicPr/>
          <p:nvPr/>
        </p:nvPicPr>
        <p:blipFill>
          <a:blip r:embed="rId1"/>
          <a:stretch/>
        </p:blipFill>
        <p:spPr>
          <a:xfrm>
            <a:off x="0" y="711000"/>
            <a:ext cx="10096920" cy="4966200"/>
          </a:xfrm>
          <a:prstGeom prst="rect">
            <a:avLst/>
          </a:prstGeom>
          <a:ln w="0">
            <a:noFill/>
          </a:ln>
        </p:spPr>
      </p:pic>
      <p:sp>
        <p:nvSpPr>
          <p:cNvPr id="1108" name="CustomShape 1"/>
          <p:cNvSpPr/>
          <p:nvPr/>
        </p:nvSpPr>
        <p:spPr>
          <a:xfrm>
            <a:off x="-44280" y="2880"/>
            <a:ext cx="10125000" cy="7081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СОСНОВОБОРСКОГО ГОРОДСКОГО ОКРУГА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29.03.2023)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109" name="CustomShape 2"/>
          <p:cNvSpPr/>
          <p:nvPr/>
        </p:nvSpPr>
        <p:spPr>
          <a:xfrm>
            <a:off x="3017160" y="2340000"/>
            <a:ext cx="94284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Сосновый Бор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1110" name="Group 3"/>
          <p:cNvGrpSpPr/>
          <p:nvPr/>
        </p:nvGrpSpPr>
        <p:grpSpPr>
          <a:xfrm>
            <a:off x="798840" y="1000440"/>
            <a:ext cx="577080" cy="299520"/>
            <a:chOff x="798840" y="1000440"/>
            <a:chExt cx="577080" cy="299520"/>
          </a:xfrm>
        </p:grpSpPr>
        <p:pic>
          <p:nvPicPr>
            <p:cNvPr id="1111" name="Picture 10_9" descr=""/>
            <p:cNvPicPr/>
            <p:nvPr/>
          </p:nvPicPr>
          <p:blipFill>
            <a:blip r:embed="rId2"/>
            <a:stretch/>
          </p:blipFill>
          <p:spPr>
            <a:xfrm>
              <a:off x="798840" y="1000440"/>
              <a:ext cx="577080" cy="27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12" name="CustomShape 4"/>
            <p:cNvSpPr/>
            <p:nvPr/>
          </p:nvSpPr>
          <p:spPr>
            <a:xfrm>
              <a:off x="798840" y="1000440"/>
              <a:ext cx="5770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8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113" name="CustomShape 5"/>
          <p:cNvSpPr/>
          <p:nvPr/>
        </p:nvSpPr>
        <p:spPr>
          <a:xfrm>
            <a:off x="232200" y="1494360"/>
            <a:ext cx="1147320" cy="1710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520/67720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114" name="CustomShape 6"/>
          <p:cNvSpPr/>
          <p:nvPr/>
        </p:nvSpPr>
        <p:spPr>
          <a:xfrm>
            <a:off x="232200" y="1281600"/>
            <a:ext cx="883440" cy="1868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533,390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179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115" name="CustomShape 7"/>
          <p:cNvSpPr/>
          <p:nvPr/>
        </p:nvSpPr>
        <p:spPr>
          <a:xfrm>
            <a:off x="1141560" y="1281600"/>
            <a:ext cx="237600" cy="1929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1116" name="Group 8"/>
          <p:cNvGrpSpPr/>
          <p:nvPr/>
        </p:nvGrpSpPr>
        <p:grpSpPr>
          <a:xfrm>
            <a:off x="232200" y="987840"/>
            <a:ext cx="577080" cy="319680"/>
            <a:chOff x="232200" y="987840"/>
            <a:chExt cx="577080" cy="319680"/>
          </a:xfrm>
        </p:grpSpPr>
        <p:pic>
          <p:nvPicPr>
            <p:cNvPr id="1117" name="Picture 7_14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73840" cy="296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18" name="CustomShape 9"/>
            <p:cNvSpPr/>
            <p:nvPr/>
          </p:nvSpPr>
          <p:spPr>
            <a:xfrm>
              <a:off x="232200" y="989280"/>
              <a:ext cx="57708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1119" name="Group 10"/>
          <p:cNvGrpSpPr/>
          <p:nvPr/>
        </p:nvGrpSpPr>
        <p:grpSpPr>
          <a:xfrm>
            <a:off x="7560360" y="2030040"/>
            <a:ext cx="2952360" cy="3009240"/>
            <a:chOff x="7560360" y="2030040"/>
            <a:chExt cx="2952360" cy="3009240"/>
          </a:xfrm>
        </p:grpSpPr>
        <p:sp>
          <p:nvSpPr>
            <p:cNvPr id="1120" name="CustomShape 11"/>
            <p:cNvSpPr/>
            <p:nvPr/>
          </p:nvSpPr>
          <p:spPr>
            <a:xfrm>
              <a:off x="8299440" y="2751480"/>
              <a:ext cx="2213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21" name="CustomShape 12"/>
            <p:cNvSpPr/>
            <p:nvPr/>
          </p:nvSpPr>
          <p:spPr>
            <a:xfrm>
              <a:off x="8262720" y="3967200"/>
              <a:ext cx="22161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22" name="CustomShape 13"/>
            <p:cNvSpPr/>
            <p:nvPr/>
          </p:nvSpPr>
          <p:spPr>
            <a:xfrm>
              <a:off x="8109360" y="4392720"/>
              <a:ext cx="21366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23" name="CustomShape 14"/>
            <p:cNvSpPr/>
            <p:nvPr/>
          </p:nvSpPr>
          <p:spPr>
            <a:xfrm>
              <a:off x="7788960" y="4030560"/>
              <a:ext cx="1332360" cy="110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4" name="CustomShape 15"/>
            <p:cNvSpPr/>
            <p:nvPr/>
          </p:nvSpPr>
          <p:spPr>
            <a:xfrm>
              <a:off x="7594920" y="2072880"/>
              <a:ext cx="2502000" cy="29527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5" name="CustomShape 16"/>
            <p:cNvSpPr/>
            <p:nvPr/>
          </p:nvSpPr>
          <p:spPr>
            <a:xfrm>
              <a:off x="8060040" y="4120560"/>
              <a:ext cx="1581480" cy="142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6" name="CustomShape 17"/>
            <p:cNvSpPr/>
            <p:nvPr/>
          </p:nvSpPr>
          <p:spPr>
            <a:xfrm>
              <a:off x="8079480" y="2030040"/>
              <a:ext cx="1872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127" name="Рисунок 448_14" descr=""/>
            <p:cNvPicPr/>
            <p:nvPr/>
          </p:nvPicPr>
          <p:blipFill>
            <a:blip r:embed="rId4"/>
            <a:stretch/>
          </p:blipFill>
          <p:spPr>
            <a:xfrm>
              <a:off x="7751520" y="2260080"/>
              <a:ext cx="2004480" cy="1299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28" name="CustomShape 18"/>
            <p:cNvSpPr/>
            <p:nvPr/>
          </p:nvSpPr>
          <p:spPr>
            <a:xfrm>
              <a:off x="8405280" y="2347560"/>
              <a:ext cx="10087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129" name="Рисунок 446_14" descr=""/>
            <p:cNvPicPr/>
            <p:nvPr/>
          </p:nvPicPr>
          <p:blipFill>
            <a:blip r:embed="rId5"/>
            <a:stretch/>
          </p:blipFill>
          <p:spPr>
            <a:xfrm>
              <a:off x="7699680" y="2449080"/>
              <a:ext cx="614160" cy="814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30" name="CustomShape 19"/>
            <p:cNvSpPr/>
            <p:nvPr/>
          </p:nvSpPr>
          <p:spPr>
            <a:xfrm>
              <a:off x="7779960" y="4015080"/>
              <a:ext cx="1583640" cy="123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1" name="CustomShape 20"/>
            <p:cNvSpPr/>
            <p:nvPr/>
          </p:nvSpPr>
          <p:spPr>
            <a:xfrm>
              <a:off x="8014680" y="3638880"/>
              <a:ext cx="213984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32" name="CustomShape 21"/>
            <p:cNvSpPr/>
            <p:nvPr/>
          </p:nvSpPr>
          <p:spPr>
            <a:xfrm>
              <a:off x="8098200" y="4106880"/>
              <a:ext cx="1876320" cy="155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3" name="CustomShape 22"/>
            <p:cNvSpPr/>
            <p:nvPr/>
          </p:nvSpPr>
          <p:spPr>
            <a:xfrm>
              <a:off x="7632000" y="3805560"/>
              <a:ext cx="363600" cy="15156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34" name="CustomShape 23"/>
            <p:cNvSpPr/>
            <p:nvPr/>
          </p:nvSpPr>
          <p:spPr>
            <a:xfrm>
              <a:off x="7630200" y="4066920"/>
              <a:ext cx="601560" cy="961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135" name="CustomShape 24"/>
            <p:cNvSpPr/>
            <p:nvPr/>
          </p:nvSpPr>
          <p:spPr>
            <a:xfrm>
              <a:off x="7630200" y="4230720"/>
              <a:ext cx="612000" cy="946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136" name="CustomShape 25"/>
            <p:cNvSpPr/>
            <p:nvPr/>
          </p:nvSpPr>
          <p:spPr>
            <a:xfrm>
              <a:off x="8192520" y="4145760"/>
              <a:ext cx="17726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37" name="CustomShape 26"/>
            <p:cNvSpPr/>
            <p:nvPr/>
          </p:nvSpPr>
          <p:spPr>
            <a:xfrm>
              <a:off x="7899480" y="3271320"/>
              <a:ext cx="21189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38" name="CustomShape 27"/>
            <p:cNvSpPr/>
            <p:nvPr/>
          </p:nvSpPr>
          <p:spPr>
            <a:xfrm>
              <a:off x="7598880" y="3260160"/>
              <a:ext cx="4021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39" name="CustomShape 28"/>
            <p:cNvSpPr/>
            <p:nvPr/>
          </p:nvSpPr>
          <p:spPr>
            <a:xfrm>
              <a:off x="7611480" y="3489480"/>
              <a:ext cx="3895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40" name="CustomShape 29"/>
            <p:cNvSpPr/>
            <p:nvPr/>
          </p:nvSpPr>
          <p:spPr>
            <a:xfrm>
              <a:off x="7989840" y="3480120"/>
              <a:ext cx="180216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41" name="CustomShape 30"/>
            <p:cNvSpPr/>
            <p:nvPr/>
          </p:nvSpPr>
          <p:spPr>
            <a:xfrm>
              <a:off x="7560360" y="4645080"/>
              <a:ext cx="6775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42" name="CustomShape 31"/>
            <p:cNvSpPr/>
            <p:nvPr/>
          </p:nvSpPr>
          <p:spPr>
            <a:xfrm>
              <a:off x="7759080" y="4509000"/>
              <a:ext cx="252000" cy="921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143" name="CustomShape 32"/>
            <p:cNvSpPr/>
            <p:nvPr/>
          </p:nvSpPr>
          <p:spPr>
            <a:xfrm>
              <a:off x="8122320" y="4364640"/>
              <a:ext cx="209268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44" name="CustomShape 33"/>
            <p:cNvSpPr/>
            <p:nvPr/>
          </p:nvSpPr>
          <p:spPr>
            <a:xfrm>
              <a:off x="8038080" y="474480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45" name="CustomShape 34"/>
            <p:cNvSpPr/>
            <p:nvPr/>
          </p:nvSpPr>
          <p:spPr>
            <a:xfrm>
              <a:off x="8443800" y="267948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146" name="CustomShape 35"/>
          <p:cNvSpPr/>
          <p:nvPr/>
        </p:nvSpPr>
        <p:spPr>
          <a:xfrm>
            <a:off x="8399880" y="5032080"/>
            <a:ext cx="166644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17:00 28.03.2023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Никулин С.В.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7" name="" descr=""/>
          <p:cNvPicPr/>
          <p:nvPr/>
        </p:nvPicPr>
        <p:blipFill>
          <a:blip r:embed="rId1"/>
          <a:stretch/>
        </p:blipFill>
        <p:spPr>
          <a:xfrm>
            <a:off x="-10800" y="720000"/>
            <a:ext cx="10090800" cy="4950360"/>
          </a:xfrm>
          <a:prstGeom prst="rect">
            <a:avLst/>
          </a:prstGeom>
          <a:ln w="0">
            <a:noFill/>
          </a:ln>
        </p:spPr>
      </p:pic>
      <p:sp>
        <p:nvSpPr>
          <p:cNvPr id="1148" name="CustomShape 1"/>
          <p:cNvSpPr/>
          <p:nvPr/>
        </p:nvSpPr>
        <p:spPr>
          <a:xfrm>
            <a:off x="-10800" y="2880"/>
            <a:ext cx="10107720" cy="7081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СЛАНЦЕВСКОГО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29.03.2023)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149" name="CustomShape 2"/>
          <p:cNvSpPr/>
          <p:nvPr/>
        </p:nvSpPr>
        <p:spPr>
          <a:xfrm>
            <a:off x="2520000" y="2520000"/>
            <a:ext cx="56052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Сланцы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1150" name="Group 3"/>
          <p:cNvGrpSpPr/>
          <p:nvPr/>
        </p:nvGrpSpPr>
        <p:grpSpPr>
          <a:xfrm>
            <a:off x="798840" y="1000440"/>
            <a:ext cx="577080" cy="299520"/>
            <a:chOff x="798840" y="1000440"/>
            <a:chExt cx="577080" cy="299520"/>
          </a:xfrm>
        </p:grpSpPr>
        <p:pic>
          <p:nvPicPr>
            <p:cNvPr id="1151" name="Picture 10_10" descr=""/>
            <p:cNvPicPr/>
            <p:nvPr/>
          </p:nvPicPr>
          <p:blipFill>
            <a:blip r:embed="rId2"/>
            <a:stretch/>
          </p:blipFill>
          <p:spPr>
            <a:xfrm>
              <a:off x="798840" y="1000440"/>
              <a:ext cx="577080" cy="27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52" name="CustomShape 4"/>
            <p:cNvSpPr/>
            <p:nvPr/>
          </p:nvSpPr>
          <p:spPr>
            <a:xfrm>
              <a:off x="798840" y="1000440"/>
              <a:ext cx="5770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8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153" name="CustomShape 5"/>
          <p:cNvSpPr/>
          <p:nvPr/>
        </p:nvSpPr>
        <p:spPr>
          <a:xfrm>
            <a:off x="232200" y="1494360"/>
            <a:ext cx="1147320" cy="1710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10697/42791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154" name="CustomShape 6"/>
          <p:cNvSpPr/>
          <p:nvPr/>
        </p:nvSpPr>
        <p:spPr>
          <a:xfrm>
            <a:off x="232200" y="1281600"/>
            <a:ext cx="883440" cy="1868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677,7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204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155" name="CustomShape 7"/>
          <p:cNvSpPr/>
          <p:nvPr/>
        </p:nvSpPr>
        <p:spPr>
          <a:xfrm>
            <a:off x="1141560" y="1281600"/>
            <a:ext cx="237600" cy="1929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1156" name="Group 8"/>
          <p:cNvGrpSpPr/>
          <p:nvPr/>
        </p:nvGrpSpPr>
        <p:grpSpPr>
          <a:xfrm>
            <a:off x="232200" y="987840"/>
            <a:ext cx="577080" cy="319680"/>
            <a:chOff x="232200" y="987840"/>
            <a:chExt cx="577080" cy="319680"/>
          </a:xfrm>
        </p:grpSpPr>
        <p:pic>
          <p:nvPicPr>
            <p:cNvPr id="1157" name="Picture 7_15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73840" cy="296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58" name="CustomShape 9"/>
            <p:cNvSpPr/>
            <p:nvPr/>
          </p:nvSpPr>
          <p:spPr>
            <a:xfrm>
              <a:off x="232200" y="989280"/>
              <a:ext cx="57708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1159" name="Group 10"/>
          <p:cNvGrpSpPr/>
          <p:nvPr/>
        </p:nvGrpSpPr>
        <p:grpSpPr>
          <a:xfrm>
            <a:off x="7560360" y="2030040"/>
            <a:ext cx="2952360" cy="3009240"/>
            <a:chOff x="7560360" y="2030040"/>
            <a:chExt cx="2952360" cy="3009240"/>
          </a:xfrm>
        </p:grpSpPr>
        <p:sp>
          <p:nvSpPr>
            <p:cNvPr id="1160" name="CustomShape 11"/>
            <p:cNvSpPr/>
            <p:nvPr/>
          </p:nvSpPr>
          <p:spPr>
            <a:xfrm>
              <a:off x="8299440" y="2751480"/>
              <a:ext cx="2213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61" name="CustomShape 12"/>
            <p:cNvSpPr/>
            <p:nvPr/>
          </p:nvSpPr>
          <p:spPr>
            <a:xfrm>
              <a:off x="8262720" y="3967200"/>
              <a:ext cx="22161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62" name="CustomShape 13"/>
            <p:cNvSpPr/>
            <p:nvPr/>
          </p:nvSpPr>
          <p:spPr>
            <a:xfrm>
              <a:off x="8109360" y="4392720"/>
              <a:ext cx="21366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63" name="CustomShape 14"/>
            <p:cNvSpPr/>
            <p:nvPr/>
          </p:nvSpPr>
          <p:spPr>
            <a:xfrm>
              <a:off x="7788960" y="4030560"/>
              <a:ext cx="1332360" cy="110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64" name="CustomShape 15"/>
            <p:cNvSpPr/>
            <p:nvPr/>
          </p:nvSpPr>
          <p:spPr>
            <a:xfrm>
              <a:off x="7594920" y="2072880"/>
              <a:ext cx="2502000" cy="29527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65" name="CustomShape 16"/>
            <p:cNvSpPr/>
            <p:nvPr/>
          </p:nvSpPr>
          <p:spPr>
            <a:xfrm>
              <a:off x="8060040" y="4120560"/>
              <a:ext cx="1581480" cy="142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66" name="CustomShape 17"/>
            <p:cNvSpPr/>
            <p:nvPr/>
          </p:nvSpPr>
          <p:spPr>
            <a:xfrm>
              <a:off x="8079480" y="2030040"/>
              <a:ext cx="1872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167" name="Рисунок 448_15" descr=""/>
            <p:cNvPicPr/>
            <p:nvPr/>
          </p:nvPicPr>
          <p:blipFill>
            <a:blip r:embed="rId4"/>
            <a:stretch/>
          </p:blipFill>
          <p:spPr>
            <a:xfrm>
              <a:off x="7751520" y="2260080"/>
              <a:ext cx="2004480" cy="1299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68" name="CustomShape 18"/>
            <p:cNvSpPr/>
            <p:nvPr/>
          </p:nvSpPr>
          <p:spPr>
            <a:xfrm>
              <a:off x="8405280" y="2347560"/>
              <a:ext cx="10087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169" name="Рисунок 446_15" descr=""/>
            <p:cNvPicPr/>
            <p:nvPr/>
          </p:nvPicPr>
          <p:blipFill>
            <a:blip r:embed="rId5"/>
            <a:stretch/>
          </p:blipFill>
          <p:spPr>
            <a:xfrm>
              <a:off x="7699680" y="2449080"/>
              <a:ext cx="614160" cy="814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70" name="CustomShape 19"/>
            <p:cNvSpPr/>
            <p:nvPr/>
          </p:nvSpPr>
          <p:spPr>
            <a:xfrm>
              <a:off x="7779960" y="4015080"/>
              <a:ext cx="1583640" cy="123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71" name="CustomShape 20"/>
            <p:cNvSpPr/>
            <p:nvPr/>
          </p:nvSpPr>
          <p:spPr>
            <a:xfrm>
              <a:off x="8014680" y="3638880"/>
              <a:ext cx="213984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72" name="CustomShape 21"/>
            <p:cNvSpPr/>
            <p:nvPr/>
          </p:nvSpPr>
          <p:spPr>
            <a:xfrm>
              <a:off x="8098200" y="4106880"/>
              <a:ext cx="1876320" cy="155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73" name="CustomShape 22"/>
            <p:cNvSpPr/>
            <p:nvPr/>
          </p:nvSpPr>
          <p:spPr>
            <a:xfrm>
              <a:off x="7632000" y="3805560"/>
              <a:ext cx="363600" cy="15156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74" name="CustomShape 23"/>
            <p:cNvSpPr/>
            <p:nvPr/>
          </p:nvSpPr>
          <p:spPr>
            <a:xfrm>
              <a:off x="7630200" y="4066920"/>
              <a:ext cx="601560" cy="961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175" name="CustomShape 24"/>
            <p:cNvSpPr/>
            <p:nvPr/>
          </p:nvSpPr>
          <p:spPr>
            <a:xfrm>
              <a:off x="7630200" y="4230720"/>
              <a:ext cx="612000" cy="946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176" name="CustomShape 25"/>
            <p:cNvSpPr/>
            <p:nvPr/>
          </p:nvSpPr>
          <p:spPr>
            <a:xfrm>
              <a:off x="8192520" y="4145760"/>
              <a:ext cx="17726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77" name="CustomShape 26"/>
            <p:cNvSpPr/>
            <p:nvPr/>
          </p:nvSpPr>
          <p:spPr>
            <a:xfrm>
              <a:off x="7899480" y="3271320"/>
              <a:ext cx="21189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78" name="CustomShape 27"/>
            <p:cNvSpPr/>
            <p:nvPr/>
          </p:nvSpPr>
          <p:spPr>
            <a:xfrm>
              <a:off x="7598880" y="3260160"/>
              <a:ext cx="4021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79" name="CustomShape 28"/>
            <p:cNvSpPr/>
            <p:nvPr/>
          </p:nvSpPr>
          <p:spPr>
            <a:xfrm>
              <a:off x="7611480" y="3489480"/>
              <a:ext cx="3895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80" name="CustomShape 29"/>
            <p:cNvSpPr/>
            <p:nvPr/>
          </p:nvSpPr>
          <p:spPr>
            <a:xfrm>
              <a:off x="7989840" y="3480120"/>
              <a:ext cx="180216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81" name="CustomShape 30"/>
            <p:cNvSpPr/>
            <p:nvPr/>
          </p:nvSpPr>
          <p:spPr>
            <a:xfrm>
              <a:off x="7560360" y="4645080"/>
              <a:ext cx="6775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82" name="CustomShape 31"/>
            <p:cNvSpPr/>
            <p:nvPr/>
          </p:nvSpPr>
          <p:spPr>
            <a:xfrm>
              <a:off x="7759080" y="4509000"/>
              <a:ext cx="252000" cy="921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183" name="CustomShape 32"/>
            <p:cNvSpPr/>
            <p:nvPr/>
          </p:nvSpPr>
          <p:spPr>
            <a:xfrm>
              <a:off x="8122320" y="4364640"/>
              <a:ext cx="209268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84" name="CustomShape 33"/>
            <p:cNvSpPr/>
            <p:nvPr/>
          </p:nvSpPr>
          <p:spPr>
            <a:xfrm>
              <a:off x="8038080" y="474480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185" name="CustomShape 34"/>
            <p:cNvSpPr/>
            <p:nvPr/>
          </p:nvSpPr>
          <p:spPr>
            <a:xfrm>
              <a:off x="8443800" y="267948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186" name="CustomShape 35"/>
          <p:cNvSpPr/>
          <p:nvPr/>
        </p:nvSpPr>
        <p:spPr>
          <a:xfrm>
            <a:off x="8399880" y="5032080"/>
            <a:ext cx="166644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17:00 28.03.2023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Никулин С.В.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" name="" descr=""/>
          <p:cNvPicPr/>
          <p:nvPr/>
        </p:nvPicPr>
        <p:blipFill>
          <a:blip r:embed="rId1"/>
          <a:stretch/>
        </p:blipFill>
        <p:spPr>
          <a:xfrm>
            <a:off x="-10080" y="711000"/>
            <a:ext cx="10090080" cy="4962240"/>
          </a:xfrm>
          <a:prstGeom prst="rect">
            <a:avLst/>
          </a:prstGeom>
          <a:ln w="0">
            <a:noFill/>
          </a:ln>
        </p:spPr>
      </p:pic>
      <p:sp>
        <p:nvSpPr>
          <p:cNvPr id="1188" name="CustomShape 1"/>
          <p:cNvSpPr/>
          <p:nvPr/>
        </p:nvSpPr>
        <p:spPr>
          <a:xfrm>
            <a:off x="-10800" y="2880"/>
            <a:ext cx="10107720" cy="7081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ТИХВИНСКОГО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29.03.2023)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189" name="Line 2"/>
          <p:cNvSpPr/>
          <p:nvPr/>
        </p:nvSpPr>
        <p:spPr>
          <a:xfrm>
            <a:off x="8600760" y="3626640"/>
            <a:ext cx="1511640" cy="124920"/>
          </a:xfrm>
          <a:prstGeom prst="line">
            <a:avLst/>
          </a:prstGeom>
          <a:ln w="19080">
            <a:solidFill>
              <a:srgbClr val="181df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90" name="CustomShape 3"/>
          <p:cNvSpPr/>
          <p:nvPr/>
        </p:nvSpPr>
        <p:spPr>
          <a:xfrm>
            <a:off x="8109720" y="5063760"/>
            <a:ext cx="1389960" cy="10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91" name="CustomShape 4"/>
          <p:cNvSpPr/>
          <p:nvPr/>
        </p:nvSpPr>
        <p:spPr>
          <a:xfrm>
            <a:off x="2736000" y="3870000"/>
            <a:ext cx="50400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Тихвин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1192" name="Group 5"/>
          <p:cNvGrpSpPr/>
          <p:nvPr/>
        </p:nvGrpSpPr>
        <p:grpSpPr>
          <a:xfrm>
            <a:off x="798840" y="1000440"/>
            <a:ext cx="577080" cy="299520"/>
            <a:chOff x="798840" y="1000440"/>
            <a:chExt cx="577080" cy="299520"/>
          </a:xfrm>
        </p:grpSpPr>
        <p:pic>
          <p:nvPicPr>
            <p:cNvPr id="1193" name="Picture 12_0" descr=""/>
            <p:cNvPicPr/>
            <p:nvPr/>
          </p:nvPicPr>
          <p:blipFill>
            <a:blip r:embed="rId2"/>
            <a:stretch/>
          </p:blipFill>
          <p:spPr>
            <a:xfrm>
              <a:off x="798840" y="1000440"/>
              <a:ext cx="577080" cy="27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94" name="CustomShape 6"/>
            <p:cNvSpPr/>
            <p:nvPr/>
          </p:nvSpPr>
          <p:spPr>
            <a:xfrm>
              <a:off x="798840" y="1000440"/>
              <a:ext cx="5770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8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195" name="CustomShape 7"/>
          <p:cNvSpPr/>
          <p:nvPr/>
        </p:nvSpPr>
        <p:spPr>
          <a:xfrm>
            <a:off x="232200" y="1494360"/>
            <a:ext cx="1147320" cy="1710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17476/69905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196" name="CustomShape 8"/>
          <p:cNvSpPr/>
          <p:nvPr/>
        </p:nvSpPr>
        <p:spPr>
          <a:xfrm>
            <a:off x="232200" y="1281600"/>
            <a:ext cx="883440" cy="1868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1238,7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394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197" name="CustomShape 9"/>
          <p:cNvSpPr/>
          <p:nvPr/>
        </p:nvSpPr>
        <p:spPr>
          <a:xfrm>
            <a:off x="1141560" y="1281600"/>
            <a:ext cx="237600" cy="1929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1198" name="Group 10"/>
          <p:cNvGrpSpPr/>
          <p:nvPr/>
        </p:nvGrpSpPr>
        <p:grpSpPr>
          <a:xfrm>
            <a:off x="232200" y="987840"/>
            <a:ext cx="577080" cy="319680"/>
            <a:chOff x="232200" y="987840"/>
            <a:chExt cx="577080" cy="319680"/>
          </a:xfrm>
        </p:grpSpPr>
        <p:pic>
          <p:nvPicPr>
            <p:cNvPr id="1199" name="Picture 7_17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73840" cy="296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00" name="CustomShape 11"/>
            <p:cNvSpPr/>
            <p:nvPr/>
          </p:nvSpPr>
          <p:spPr>
            <a:xfrm>
              <a:off x="232200" y="989280"/>
              <a:ext cx="57708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1201" name="Group 12"/>
          <p:cNvGrpSpPr/>
          <p:nvPr/>
        </p:nvGrpSpPr>
        <p:grpSpPr>
          <a:xfrm>
            <a:off x="7560360" y="2030040"/>
            <a:ext cx="2952360" cy="3009240"/>
            <a:chOff x="7560360" y="2030040"/>
            <a:chExt cx="2952360" cy="3009240"/>
          </a:xfrm>
        </p:grpSpPr>
        <p:sp>
          <p:nvSpPr>
            <p:cNvPr id="1202" name="CustomShape 13"/>
            <p:cNvSpPr/>
            <p:nvPr/>
          </p:nvSpPr>
          <p:spPr>
            <a:xfrm>
              <a:off x="8299440" y="2751480"/>
              <a:ext cx="2213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03" name="CustomShape 14"/>
            <p:cNvSpPr/>
            <p:nvPr/>
          </p:nvSpPr>
          <p:spPr>
            <a:xfrm>
              <a:off x="8262720" y="3967200"/>
              <a:ext cx="22161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04" name="CustomShape 15"/>
            <p:cNvSpPr/>
            <p:nvPr/>
          </p:nvSpPr>
          <p:spPr>
            <a:xfrm>
              <a:off x="8109360" y="4392720"/>
              <a:ext cx="21366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05" name="CustomShape 16"/>
            <p:cNvSpPr/>
            <p:nvPr/>
          </p:nvSpPr>
          <p:spPr>
            <a:xfrm>
              <a:off x="7788960" y="4030560"/>
              <a:ext cx="1332360" cy="110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6" name="CustomShape 17"/>
            <p:cNvSpPr/>
            <p:nvPr/>
          </p:nvSpPr>
          <p:spPr>
            <a:xfrm>
              <a:off x="7594920" y="2072880"/>
              <a:ext cx="2502000" cy="29527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7" name="CustomShape 18"/>
            <p:cNvSpPr/>
            <p:nvPr/>
          </p:nvSpPr>
          <p:spPr>
            <a:xfrm>
              <a:off x="8060040" y="4120560"/>
              <a:ext cx="1581480" cy="142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8" name="CustomShape 19"/>
            <p:cNvSpPr/>
            <p:nvPr/>
          </p:nvSpPr>
          <p:spPr>
            <a:xfrm>
              <a:off x="8079480" y="2030040"/>
              <a:ext cx="1872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209" name="Рисунок 448_16" descr=""/>
            <p:cNvPicPr/>
            <p:nvPr/>
          </p:nvPicPr>
          <p:blipFill>
            <a:blip r:embed="rId4"/>
            <a:stretch/>
          </p:blipFill>
          <p:spPr>
            <a:xfrm>
              <a:off x="7751520" y="2260080"/>
              <a:ext cx="2004480" cy="1299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10" name="CustomShape 20"/>
            <p:cNvSpPr/>
            <p:nvPr/>
          </p:nvSpPr>
          <p:spPr>
            <a:xfrm>
              <a:off x="8405280" y="2347560"/>
              <a:ext cx="10087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211" name="Рисунок 446_16" descr=""/>
            <p:cNvPicPr/>
            <p:nvPr/>
          </p:nvPicPr>
          <p:blipFill>
            <a:blip r:embed="rId5"/>
            <a:stretch/>
          </p:blipFill>
          <p:spPr>
            <a:xfrm>
              <a:off x="7699680" y="2449080"/>
              <a:ext cx="614160" cy="814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12" name="CustomShape 21"/>
            <p:cNvSpPr/>
            <p:nvPr/>
          </p:nvSpPr>
          <p:spPr>
            <a:xfrm>
              <a:off x="7779960" y="4015080"/>
              <a:ext cx="1583640" cy="123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3" name="CustomShape 22"/>
            <p:cNvSpPr/>
            <p:nvPr/>
          </p:nvSpPr>
          <p:spPr>
            <a:xfrm>
              <a:off x="8014680" y="3638880"/>
              <a:ext cx="213984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14" name="CustomShape 23"/>
            <p:cNvSpPr/>
            <p:nvPr/>
          </p:nvSpPr>
          <p:spPr>
            <a:xfrm>
              <a:off x="8098200" y="4106880"/>
              <a:ext cx="1876320" cy="155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5" name="CustomShape 24"/>
            <p:cNvSpPr/>
            <p:nvPr/>
          </p:nvSpPr>
          <p:spPr>
            <a:xfrm>
              <a:off x="7632000" y="3805560"/>
              <a:ext cx="363600" cy="15156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16" name="CustomShape 25"/>
            <p:cNvSpPr/>
            <p:nvPr/>
          </p:nvSpPr>
          <p:spPr>
            <a:xfrm>
              <a:off x="7630200" y="4066920"/>
              <a:ext cx="601560" cy="961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217" name="CustomShape 26"/>
            <p:cNvSpPr/>
            <p:nvPr/>
          </p:nvSpPr>
          <p:spPr>
            <a:xfrm>
              <a:off x="7630200" y="4230720"/>
              <a:ext cx="612000" cy="946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218" name="CustomShape 27"/>
            <p:cNvSpPr/>
            <p:nvPr/>
          </p:nvSpPr>
          <p:spPr>
            <a:xfrm>
              <a:off x="8192520" y="4145760"/>
              <a:ext cx="17726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19" name="CustomShape 28"/>
            <p:cNvSpPr/>
            <p:nvPr/>
          </p:nvSpPr>
          <p:spPr>
            <a:xfrm>
              <a:off x="7899480" y="3271320"/>
              <a:ext cx="21189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20" name="CustomShape 29"/>
            <p:cNvSpPr/>
            <p:nvPr/>
          </p:nvSpPr>
          <p:spPr>
            <a:xfrm>
              <a:off x="7598880" y="3260160"/>
              <a:ext cx="4021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21" name="CustomShape 30"/>
            <p:cNvSpPr/>
            <p:nvPr/>
          </p:nvSpPr>
          <p:spPr>
            <a:xfrm>
              <a:off x="7611480" y="3489480"/>
              <a:ext cx="3895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22" name="CustomShape 31"/>
            <p:cNvSpPr/>
            <p:nvPr/>
          </p:nvSpPr>
          <p:spPr>
            <a:xfrm>
              <a:off x="7989840" y="3480120"/>
              <a:ext cx="180216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23" name="CustomShape 32"/>
            <p:cNvSpPr/>
            <p:nvPr/>
          </p:nvSpPr>
          <p:spPr>
            <a:xfrm>
              <a:off x="7560360" y="4645080"/>
              <a:ext cx="6775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24" name="CustomShape 33"/>
            <p:cNvSpPr/>
            <p:nvPr/>
          </p:nvSpPr>
          <p:spPr>
            <a:xfrm>
              <a:off x="7759080" y="4509000"/>
              <a:ext cx="252000" cy="921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225" name="CustomShape 34"/>
            <p:cNvSpPr/>
            <p:nvPr/>
          </p:nvSpPr>
          <p:spPr>
            <a:xfrm>
              <a:off x="8122320" y="4364640"/>
              <a:ext cx="209268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26" name="CustomShape 35"/>
            <p:cNvSpPr/>
            <p:nvPr/>
          </p:nvSpPr>
          <p:spPr>
            <a:xfrm>
              <a:off x="8038080" y="474480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27" name="CustomShape 36"/>
            <p:cNvSpPr/>
            <p:nvPr/>
          </p:nvSpPr>
          <p:spPr>
            <a:xfrm>
              <a:off x="8443800" y="267948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228" name="CustomShape 37"/>
          <p:cNvSpPr/>
          <p:nvPr/>
        </p:nvSpPr>
        <p:spPr>
          <a:xfrm>
            <a:off x="8399880" y="5032080"/>
            <a:ext cx="166644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17:00 28.03.2023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Никулин С.В.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" descr=""/>
          <p:cNvPicPr/>
          <p:nvPr/>
        </p:nvPicPr>
        <p:blipFill>
          <a:blip r:embed="rId1"/>
          <a:stretch/>
        </p:blipFill>
        <p:spPr>
          <a:xfrm>
            <a:off x="-11160" y="686520"/>
            <a:ext cx="10107720" cy="499824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2" descr=""/>
          <p:cNvPicPr/>
          <p:nvPr/>
        </p:nvPicPr>
        <p:blipFill>
          <a:blip r:embed="rId2"/>
          <a:stretch/>
        </p:blipFill>
        <p:spPr>
          <a:xfrm>
            <a:off x="108360" y="243360"/>
            <a:ext cx="530280" cy="211320"/>
          </a:xfrm>
          <a:prstGeom prst="rect">
            <a:avLst/>
          </a:prstGeom>
          <a:ln w="0">
            <a:noFill/>
          </a:ln>
        </p:spPr>
      </p:pic>
      <p:sp>
        <p:nvSpPr>
          <p:cNvPr id="318" name="CustomShape 1"/>
          <p:cNvSpPr/>
          <p:nvPr/>
        </p:nvSpPr>
        <p:spPr>
          <a:xfrm>
            <a:off x="-10800" y="-21600"/>
            <a:ext cx="10090800" cy="7081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ПОРЫВАМ ВЕТРА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ЛЕНИНГРАДСКОЙ ОБЛАСТИ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29.03.2023) 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319" name="Picture 38" descr=""/>
          <p:cNvPicPr/>
          <p:nvPr/>
        </p:nvPicPr>
        <p:blipFill>
          <a:blip r:embed="rId3"/>
          <a:stretch/>
        </p:blipFill>
        <p:spPr>
          <a:xfrm>
            <a:off x="894240" y="2618640"/>
            <a:ext cx="1801800" cy="187560"/>
          </a:xfrm>
          <a:prstGeom prst="rect">
            <a:avLst/>
          </a:prstGeom>
          <a:ln w="0">
            <a:noFill/>
          </a:ln>
        </p:spPr>
      </p:pic>
      <p:sp>
        <p:nvSpPr>
          <p:cNvPr id="320" name="CustomShape 2"/>
          <p:cNvSpPr/>
          <p:nvPr/>
        </p:nvSpPr>
        <p:spPr>
          <a:xfrm>
            <a:off x="1108440" y="2545560"/>
            <a:ext cx="18036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Сосновоборский ГО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21" name="CustomShape 3"/>
          <p:cNvSpPr/>
          <p:nvPr/>
        </p:nvSpPr>
        <p:spPr>
          <a:xfrm>
            <a:off x="1242720" y="2860920"/>
            <a:ext cx="937800" cy="10512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533,390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179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22" name="CustomShape 4"/>
          <p:cNvSpPr/>
          <p:nvPr/>
        </p:nvSpPr>
        <p:spPr>
          <a:xfrm>
            <a:off x="1244160" y="2998080"/>
            <a:ext cx="945360" cy="1047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520/67720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23" name="Picture 43" descr=""/>
          <p:cNvPicPr/>
          <p:nvPr/>
        </p:nvPicPr>
        <p:blipFill>
          <a:blip r:embed="rId4"/>
          <a:stretch/>
        </p:blipFill>
        <p:spPr>
          <a:xfrm>
            <a:off x="1292040" y="3135960"/>
            <a:ext cx="485640" cy="192960"/>
          </a:xfrm>
          <a:prstGeom prst="rect">
            <a:avLst/>
          </a:prstGeom>
          <a:ln w="0">
            <a:noFill/>
          </a:ln>
        </p:spPr>
      </p:pic>
      <p:sp>
        <p:nvSpPr>
          <p:cNvPr id="324" name="CustomShape 5"/>
          <p:cNvSpPr/>
          <p:nvPr/>
        </p:nvSpPr>
        <p:spPr>
          <a:xfrm>
            <a:off x="1436040" y="3065400"/>
            <a:ext cx="4870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25" name="Picture 46" descr=""/>
          <p:cNvPicPr/>
          <p:nvPr/>
        </p:nvPicPr>
        <p:blipFill>
          <a:blip r:embed="rId5"/>
          <a:stretch/>
        </p:blipFill>
        <p:spPr>
          <a:xfrm>
            <a:off x="1666440" y="3135960"/>
            <a:ext cx="493560" cy="192960"/>
          </a:xfrm>
          <a:prstGeom prst="rect">
            <a:avLst/>
          </a:prstGeom>
          <a:ln w="0">
            <a:noFill/>
          </a:ln>
        </p:spPr>
      </p:pic>
      <p:sp>
        <p:nvSpPr>
          <p:cNvPr id="326" name="CustomShape 6"/>
          <p:cNvSpPr/>
          <p:nvPr/>
        </p:nvSpPr>
        <p:spPr>
          <a:xfrm>
            <a:off x="1886760" y="3137400"/>
            <a:ext cx="7092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27" name="CustomShape 7"/>
          <p:cNvSpPr/>
          <p:nvPr/>
        </p:nvSpPr>
        <p:spPr>
          <a:xfrm>
            <a:off x="2054160" y="2863440"/>
            <a:ext cx="249480" cy="10368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28" name="Picture 51" descr=""/>
          <p:cNvPicPr/>
          <p:nvPr/>
        </p:nvPicPr>
        <p:blipFill>
          <a:blip r:embed="rId6"/>
          <a:stretch/>
        </p:blipFill>
        <p:spPr>
          <a:xfrm>
            <a:off x="5931000" y="2576880"/>
            <a:ext cx="1805040" cy="187560"/>
          </a:xfrm>
          <a:prstGeom prst="rect">
            <a:avLst/>
          </a:prstGeom>
          <a:ln w="0">
            <a:noFill/>
          </a:ln>
        </p:spPr>
      </p:pic>
      <p:sp>
        <p:nvSpPr>
          <p:cNvPr id="329" name="CustomShape 8"/>
          <p:cNvSpPr/>
          <p:nvPr/>
        </p:nvSpPr>
        <p:spPr>
          <a:xfrm>
            <a:off x="6174000" y="2805120"/>
            <a:ext cx="936360" cy="1047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544,4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649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30" name="CustomShape 9"/>
          <p:cNvSpPr/>
          <p:nvPr/>
        </p:nvSpPr>
        <p:spPr>
          <a:xfrm>
            <a:off x="6177240" y="2941200"/>
            <a:ext cx="943920" cy="1047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22543/90174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31" name="Picture 56" descr=""/>
          <p:cNvPicPr/>
          <p:nvPr/>
        </p:nvPicPr>
        <p:blipFill>
          <a:blip r:embed="rId7"/>
          <a:stretch/>
        </p:blipFill>
        <p:spPr>
          <a:xfrm>
            <a:off x="6222240" y="3081240"/>
            <a:ext cx="492480" cy="191880"/>
          </a:xfrm>
          <a:prstGeom prst="rect">
            <a:avLst/>
          </a:prstGeom>
          <a:ln w="0">
            <a:noFill/>
          </a:ln>
        </p:spPr>
      </p:pic>
      <p:sp>
        <p:nvSpPr>
          <p:cNvPr id="332" name="CustomShape 10"/>
          <p:cNvSpPr/>
          <p:nvPr/>
        </p:nvSpPr>
        <p:spPr>
          <a:xfrm>
            <a:off x="6407280" y="311724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33" name="Picture 59" descr=""/>
          <p:cNvPicPr/>
          <p:nvPr/>
        </p:nvPicPr>
        <p:blipFill>
          <a:blip r:embed="rId8"/>
          <a:stretch/>
        </p:blipFill>
        <p:spPr>
          <a:xfrm>
            <a:off x="6603480" y="3081240"/>
            <a:ext cx="485280" cy="191880"/>
          </a:xfrm>
          <a:prstGeom prst="rect">
            <a:avLst/>
          </a:prstGeom>
          <a:ln w="0">
            <a:noFill/>
          </a:ln>
        </p:spPr>
      </p:pic>
      <p:sp>
        <p:nvSpPr>
          <p:cNvPr id="334" name="CustomShape 11"/>
          <p:cNvSpPr/>
          <p:nvPr/>
        </p:nvSpPr>
        <p:spPr>
          <a:xfrm>
            <a:off x="6818400" y="3117240"/>
            <a:ext cx="7092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35" name="CustomShape 12"/>
          <p:cNvSpPr/>
          <p:nvPr/>
        </p:nvSpPr>
        <p:spPr>
          <a:xfrm>
            <a:off x="6985800" y="2807280"/>
            <a:ext cx="214560" cy="1047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36" name="Picture 67" descr=""/>
          <p:cNvPicPr/>
          <p:nvPr/>
        </p:nvPicPr>
        <p:blipFill>
          <a:blip r:embed="rId9"/>
          <a:stretch/>
        </p:blipFill>
        <p:spPr>
          <a:xfrm>
            <a:off x="1314000" y="1914120"/>
            <a:ext cx="1676880" cy="187560"/>
          </a:xfrm>
          <a:prstGeom prst="rect">
            <a:avLst/>
          </a:prstGeom>
          <a:ln w="0">
            <a:noFill/>
          </a:ln>
        </p:spPr>
      </p:pic>
      <p:sp>
        <p:nvSpPr>
          <p:cNvPr id="337" name="CustomShape 13"/>
          <p:cNvSpPr/>
          <p:nvPr/>
        </p:nvSpPr>
        <p:spPr>
          <a:xfrm>
            <a:off x="1567440" y="1842120"/>
            <a:ext cx="16765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Выборгский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38" name="CustomShape 14"/>
          <p:cNvSpPr/>
          <p:nvPr/>
        </p:nvSpPr>
        <p:spPr>
          <a:xfrm>
            <a:off x="1667160" y="2158920"/>
            <a:ext cx="974880" cy="1047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3556,4/1374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39" name="CustomShape 15"/>
          <p:cNvSpPr/>
          <p:nvPr/>
        </p:nvSpPr>
        <p:spPr>
          <a:xfrm>
            <a:off x="1668240" y="2295000"/>
            <a:ext cx="945720" cy="1047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50309/171239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40" name="Picture 72" descr=""/>
          <p:cNvPicPr/>
          <p:nvPr/>
        </p:nvPicPr>
        <p:blipFill>
          <a:blip r:embed="rId10"/>
          <a:stretch/>
        </p:blipFill>
        <p:spPr>
          <a:xfrm>
            <a:off x="1721160" y="2432520"/>
            <a:ext cx="484560" cy="191880"/>
          </a:xfrm>
          <a:prstGeom prst="rect">
            <a:avLst/>
          </a:prstGeom>
          <a:ln w="0">
            <a:noFill/>
          </a:ln>
        </p:spPr>
      </p:pic>
      <p:sp>
        <p:nvSpPr>
          <p:cNvPr id="341" name="CustomShape 16"/>
          <p:cNvSpPr/>
          <p:nvPr/>
        </p:nvSpPr>
        <p:spPr>
          <a:xfrm>
            <a:off x="1897920" y="2453760"/>
            <a:ext cx="14076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42" name="Picture 75" descr=""/>
          <p:cNvPicPr/>
          <p:nvPr/>
        </p:nvPicPr>
        <p:blipFill>
          <a:blip r:embed="rId11"/>
          <a:stretch/>
        </p:blipFill>
        <p:spPr>
          <a:xfrm>
            <a:off x="2094480" y="2435400"/>
            <a:ext cx="486000" cy="191880"/>
          </a:xfrm>
          <a:prstGeom prst="rect">
            <a:avLst/>
          </a:prstGeom>
          <a:ln w="0">
            <a:noFill/>
          </a:ln>
        </p:spPr>
      </p:pic>
      <p:sp>
        <p:nvSpPr>
          <p:cNvPr id="343" name="CustomShape 17"/>
          <p:cNvSpPr/>
          <p:nvPr/>
        </p:nvSpPr>
        <p:spPr>
          <a:xfrm>
            <a:off x="2094480" y="2362320"/>
            <a:ext cx="4870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44" name="CustomShape 18"/>
          <p:cNvSpPr/>
          <p:nvPr/>
        </p:nvSpPr>
        <p:spPr>
          <a:xfrm>
            <a:off x="2660040" y="2161080"/>
            <a:ext cx="274320" cy="10404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45" name="Picture 80" descr=""/>
          <p:cNvPicPr/>
          <p:nvPr/>
        </p:nvPicPr>
        <p:blipFill>
          <a:blip r:embed="rId12"/>
          <a:stretch/>
        </p:blipFill>
        <p:spPr>
          <a:xfrm>
            <a:off x="5902200" y="1249200"/>
            <a:ext cx="1803600" cy="188280"/>
          </a:xfrm>
          <a:prstGeom prst="rect">
            <a:avLst/>
          </a:prstGeom>
          <a:ln w="0">
            <a:noFill/>
          </a:ln>
        </p:spPr>
      </p:pic>
      <p:sp>
        <p:nvSpPr>
          <p:cNvPr id="346" name="CustomShape 19"/>
          <p:cNvSpPr/>
          <p:nvPr/>
        </p:nvSpPr>
        <p:spPr>
          <a:xfrm>
            <a:off x="6255720" y="1493640"/>
            <a:ext cx="934560" cy="1047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1491,1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357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47" name="CustomShape 20"/>
          <p:cNvSpPr/>
          <p:nvPr/>
        </p:nvSpPr>
        <p:spPr>
          <a:xfrm>
            <a:off x="6256800" y="1629720"/>
            <a:ext cx="942480" cy="1047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7229/28916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48" name="Picture 85" descr=""/>
          <p:cNvPicPr/>
          <p:nvPr/>
        </p:nvPicPr>
        <p:blipFill>
          <a:blip r:embed="rId13"/>
          <a:stretch/>
        </p:blipFill>
        <p:spPr>
          <a:xfrm>
            <a:off x="6330240" y="1767600"/>
            <a:ext cx="484200" cy="191520"/>
          </a:xfrm>
          <a:prstGeom prst="rect">
            <a:avLst/>
          </a:prstGeom>
          <a:ln w="0">
            <a:noFill/>
          </a:ln>
        </p:spPr>
      </p:pic>
      <p:sp>
        <p:nvSpPr>
          <p:cNvPr id="349" name="CustomShape 21"/>
          <p:cNvSpPr/>
          <p:nvPr/>
        </p:nvSpPr>
        <p:spPr>
          <a:xfrm>
            <a:off x="6472800" y="1698120"/>
            <a:ext cx="4852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50" name="Picture 88" descr=""/>
          <p:cNvPicPr/>
          <p:nvPr/>
        </p:nvPicPr>
        <p:blipFill>
          <a:blip r:embed="rId14"/>
          <a:stretch/>
        </p:blipFill>
        <p:spPr>
          <a:xfrm>
            <a:off x="6679440" y="1767600"/>
            <a:ext cx="484200" cy="192960"/>
          </a:xfrm>
          <a:prstGeom prst="rect">
            <a:avLst/>
          </a:prstGeom>
          <a:ln w="0">
            <a:noFill/>
          </a:ln>
        </p:spPr>
      </p:pic>
      <p:sp>
        <p:nvSpPr>
          <p:cNvPr id="351" name="CustomShape 22"/>
          <p:cNvSpPr/>
          <p:nvPr/>
        </p:nvSpPr>
        <p:spPr>
          <a:xfrm>
            <a:off x="6679800" y="1697040"/>
            <a:ext cx="4852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52" name="CustomShape 23"/>
          <p:cNvSpPr/>
          <p:nvPr/>
        </p:nvSpPr>
        <p:spPr>
          <a:xfrm>
            <a:off x="7065360" y="1495800"/>
            <a:ext cx="343080" cy="10404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53" name="Picture 93" descr=""/>
          <p:cNvPicPr/>
          <p:nvPr/>
        </p:nvPicPr>
        <p:blipFill>
          <a:blip r:embed="rId15"/>
          <a:stretch/>
        </p:blipFill>
        <p:spPr>
          <a:xfrm>
            <a:off x="2516040" y="870480"/>
            <a:ext cx="1678320" cy="191880"/>
          </a:xfrm>
          <a:prstGeom prst="rect">
            <a:avLst/>
          </a:prstGeom>
          <a:ln w="0">
            <a:noFill/>
          </a:ln>
        </p:spPr>
      </p:pic>
      <p:sp>
        <p:nvSpPr>
          <p:cNvPr id="354" name="CustomShape 24"/>
          <p:cNvSpPr/>
          <p:nvPr/>
        </p:nvSpPr>
        <p:spPr>
          <a:xfrm>
            <a:off x="2697480" y="799560"/>
            <a:ext cx="16736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Приозерский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55" name="CustomShape 25"/>
          <p:cNvSpPr/>
          <p:nvPr/>
        </p:nvSpPr>
        <p:spPr>
          <a:xfrm>
            <a:off x="2870280" y="1115280"/>
            <a:ext cx="934560" cy="1047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1254,7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495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56" name="CustomShape 26"/>
          <p:cNvSpPr/>
          <p:nvPr/>
        </p:nvSpPr>
        <p:spPr>
          <a:xfrm>
            <a:off x="2870280" y="1251000"/>
            <a:ext cx="942480" cy="1047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5425/61702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57" name="Picture 98" descr=""/>
          <p:cNvPicPr/>
          <p:nvPr/>
        </p:nvPicPr>
        <p:blipFill>
          <a:blip r:embed="rId16"/>
          <a:stretch/>
        </p:blipFill>
        <p:spPr>
          <a:xfrm>
            <a:off x="2919960" y="1391040"/>
            <a:ext cx="484200" cy="191880"/>
          </a:xfrm>
          <a:prstGeom prst="rect">
            <a:avLst/>
          </a:prstGeom>
          <a:ln w="0">
            <a:noFill/>
          </a:ln>
        </p:spPr>
      </p:pic>
      <p:sp>
        <p:nvSpPr>
          <p:cNvPr id="358" name="CustomShape 27"/>
          <p:cNvSpPr/>
          <p:nvPr/>
        </p:nvSpPr>
        <p:spPr>
          <a:xfrm>
            <a:off x="3026520" y="1319400"/>
            <a:ext cx="4852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59" name="Picture 101" descr=""/>
          <p:cNvPicPr/>
          <p:nvPr/>
        </p:nvPicPr>
        <p:blipFill>
          <a:blip r:embed="rId17"/>
          <a:stretch/>
        </p:blipFill>
        <p:spPr>
          <a:xfrm>
            <a:off x="3293280" y="1391040"/>
            <a:ext cx="482760" cy="191880"/>
          </a:xfrm>
          <a:prstGeom prst="rect">
            <a:avLst/>
          </a:prstGeom>
          <a:ln w="0">
            <a:noFill/>
          </a:ln>
        </p:spPr>
      </p:pic>
      <p:sp>
        <p:nvSpPr>
          <p:cNvPr id="360" name="CustomShape 28"/>
          <p:cNvSpPr/>
          <p:nvPr/>
        </p:nvSpPr>
        <p:spPr>
          <a:xfrm>
            <a:off x="3293280" y="1319400"/>
            <a:ext cx="4852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61" name="CustomShape 29"/>
          <p:cNvSpPr/>
          <p:nvPr/>
        </p:nvSpPr>
        <p:spPr>
          <a:xfrm>
            <a:off x="3678840" y="1117440"/>
            <a:ext cx="309600" cy="1047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62" name="Picture 106" descr=""/>
          <p:cNvPicPr/>
          <p:nvPr/>
        </p:nvPicPr>
        <p:blipFill>
          <a:blip r:embed="rId18"/>
          <a:stretch/>
        </p:blipFill>
        <p:spPr>
          <a:xfrm>
            <a:off x="7378200" y="824400"/>
            <a:ext cx="1801800" cy="187560"/>
          </a:xfrm>
          <a:prstGeom prst="rect">
            <a:avLst/>
          </a:prstGeom>
          <a:ln w="0">
            <a:noFill/>
          </a:ln>
        </p:spPr>
      </p:pic>
      <p:sp>
        <p:nvSpPr>
          <p:cNvPr id="363" name="CustomShape 30"/>
          <p:cNvSpPr/>
          <p:nvPr/>
        </p:nvSpPr>
        <p:spPr>
          <a:xfrm>
            <a:off x="7727040" y="1033920"/>
            <a:ext cx="938880" cy="1047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869,5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244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64" name="CustomShape 31"/>
          <p:cNvSpPr/>
          <p:nvPr/>
        </p:nvSpPr>
        <p:spPr>
          <a:xfrm>
            <a:off x="7728480" y="1170000"/>
            <a:ext cx="946800" cy="1047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365" name="Picture 111" descr=""/>
          <p:cNvPicPr/>
          <p:nvPr/>
        </p:nvPicPr>
        <p:blipFill>
          <a:blip r:embed="rId19"/>
          <a:stretch/>
        </p:blipFill>
        <p:spPr>
          <a:xfrm>
            <a:off x="7774920" y="1313280"/>
            <a:ext cx="485280" cy="185400"/>
          </a:xfrm>
          <a:prstGeom prst="rect">
            <a:avLst/>
          </a:prstGeom>
          <a:ln w="0">
            <a:noFill/>
          </a:ln>
        </p:spPr>
      </p:pic>
      <p:sp>
        <p:nvSpPr>
          <p:cNvPr id="366" name="CustomShape 32"/>
          <p:cNvSpPr/>
          <p:nvPr/>
        </p:nvSpPr>
        <p:spPr>
          <a:xfrm>
            <a:off x="7884360" y="1239480"/>
            <a:ext cx="4852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6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67" name="Picture 114" descr=""/>
          <p:cNvPicPr/>
          <p:nvPr/>
        </p:nvPicPr>
        <p:blipFill>
          <a:blip r:embed="rId20"/>
          <a:stretch/>
        </p:blipFill>
        <p:spPr>
          <a:xfrm>
            <a:off x="8151480" y="1306440"/>
            <a:ext cx="494280" cy="191880"/>
          </a:xfrm>
          <a:prstGeom prst="rect">
            <a:avLst/>
          </a:prstGeom>
          <a:ln w="0">
            <a:noFill/>
          </a:ln>
        </p:spPr>
      </p:pic>
      <p:sp>
        <p:nvSpPr>
          <p:cNvPr id="368" name="CustomShape 33"/>
          <p:cNvSpPr/>
          <p:nvPr/>
        </p:nvSpPr>
        <p:spPr>
          <a:xfrm>
            <a:off x="8152920" y="1237320"/>
            <a:ext cx="4903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69" name="CustomShape 34"/>
          <p:cNvSpPr/>
          <p:nvPr/>
        </p:nvSpPr>
        <p:spPr>
          <a:xfrm>
            <a:off x="8539920" y="1036080"/>
            <a:ext cx="268200" cy="10404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70" name="Picture 119" descr=""/>
          <p:cNvPicPr/>
          <p:nvPr/>
        </p:nvPicPr>
        <p:blipFill>
          <a:blip r:embed="rId21"/>
          <a:stretch/>
        </p:blipFill>
        <p:spPr>
          <a:xfrm>
            <a:off x="4572720" y="2196720"/>
            <a:ext cx="1803960" cy="186840"/>
          </a:xfrm>
          <a:prstGeom prst="rect">
            <a:avLst/>
          </a:prstGeom>
          <a:ln w="0">
            <a:noFill/>
          </a:ln>
        </p:spPr>
      </p:pic>
      <p:sp>
        <p:nvSpPr>
          <p:cNvPr id="371" name="CustomShape 35"/>
          <p:cNvSpPr/>
          <p:nvPr/>
        </p:nvSpPr>
        <p:spPr>
          <a:xfrm>
            <a:off x="4924440" y="2441160"/>
            <a:ext cx="938880" cy="10620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2228,5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72" name="CustomShape 36"/>
          <p:cNvSpPr/>
          <p:nvPr/>
        </p:nvSpPr>
        <p:spPr>
          <a:xfrm>
            <a:off x="4924440" y="2576160"/>
            <a:ext cx="948600" cy="10584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26424/105698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73" name="Picture 124" descr=""/>
          <p:cNvPicPr/>
          <p:nvPr/>
        </p:nvPicPr>
        <p:blipFill>
          <a:blip r:embed="rId22"/>
          <a:stretch/>
        </p:blipFill>
        <p:spPr>
          <a:xfrm>
            <a:off x="4970880" y="2719080"/>
            <a:ext cx="494280" cy="191160"/>
          </a:xfrm>
          <a:prstGeom prst="rect">
            <a:avLst/>
          </a:prstGeom>
          <a:ln w="0">
            <a:noFill/>
          </a:ln>
        </p:spPr>
      </p:pic>
      <p:sp>
        <p:nvSpPr>
          <p:cNvPr id="374" name="CustomShape 37"/>
          <p:cNvSpPr/>
          <p:nvPr/>
        </p:nvSpPr>
        <p:spPr>
          <a:xfrm>
            <a:off x="5079960" y="2645640"/>
            <a:ext cx="4917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75" name="Picture 127" descr=""/>
          <p:cNvPicPr/>
          <p:nvPr/>
        </p:nvPicPr>
        <p:blipFill>
          <a:blip r:embed="rId23"/>
          <a:stretch/>
        </p:blipFill>
        <p:spPr>
          <a:xfrm>
            <a:off x="5355360" y="2719080"/>
            <a:ext cx="486360" cy="184320"/>
          </a:xfrm>
          <a:prstGeom prst="rect">
            <a:avLst/>
          </a:prstGeom>
          <a:ln w="0">
            <a:noFill/>
          </a:ln>
        </p:spPr>
      </p:pic>
      <p:sp>
        <p:nvSpPr>
          <p:cNvPr id="376" name="CustomShape 38"/>
          <p:cNvSpPr/>
          <p:nvPr/>
        </p:nvSpPr>
        <p:spPr>
          <a:xfrm>
            <a:off x="5351760" y="2645640"/>
            <a:ext cx="4903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77" name="CustomShape 39"/>
          <p:cNvSpPr/>
          <p:nvPr/>
        </p:nvSpPr>
        <p:spPr>
          <a:xfrm>
            <a:off x="5738760" y="2443320"/>
            <a:ext cx="224640" cy="1062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78" name="Picture 132" descr=""/>
          <p:cNvPicPr/>
          <p:nvPr/>
        </p:nvPicPr>
        <p:blipFill>
          <a:blip r:embed="rId24"/>
          <a:stretch/>
        </p:blipFill>
        <p:spPr>
          <a:xfrm>
            <a:off x="3175560" y="1996920"/>
            <a:ext cx="1803600" cy="187200"/>
          </a:xfrm>
          <a:prstGeom prst="rect">
            <a:avLst/>
          </a:prstGeom>
          <a:ln w="0">
            <a:noFill/>
          </a:ln>
        </p:spPr>
      </p:pic>
      <p:sp>
        <p:nvSpPr>
          <p:cNvPr id="379" name="CustomShape 40"/>
          <p:cNvSpPr/>
          <p:nvPr/>
        </p:nvSpPr>
        <p:spPr>
          <a:xfrm>
            <a:off x="3358800" y="1923840"/>
            <a:ext cx="18003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Всеволожский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80" name="CustomShape 41"/>
          <p:cNvSpPr/>
          <p:nvPr/>
        </p:nvSpPr>
        <p:spPr>
          <a:xfrm>
            <a:off x="3529080" y="2240280"/>
            <a:ext cx="934560" cy="1047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2565,3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1482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81" name="CustomShape 42"/>
          <p:cNvSpPr/>
          <p:nvPr/>
        </p:nvSpPr>
        <p:spPr>
          <a:xfrm>
            <a:off x="3530160" y="2376360"/>
            <a:ext cx="942480" cy="1047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88680/354723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82" name="Picture 137" descr=""/>
          <p:cNvPicPr/>
          <p:nvPr/>
        </p:nvPicPr>
        <p:blipFill>
          <a:blip r:embed="rId25"/>
          <a:stretch/>
        </p:blipFill>
        <p:spPr>
          <a:xfrm>
            <a:off x="3579840" y="2513880"/>
            <a:ext cx="484200" cy="191520"/>
          </a:xfrm>
          <a:prstGeom prst="rect">
            <a:avLst/>
          </a:prstGeom>
          <a:ln w="0">
            <a:noFill/>
          </a:ln>
        </p:spPr>
      </p:pic>
      <p:sp>
        <p:nvSpPr>
          <p:cNvPr id="383" name="CustomShape 43"/>
          <p:cNvSpPr/>
          <p:nvPr/>
        </p:nvSpPr>
        <p:spPr>
          <a:xfrm>
            <a:off x="3760920" y="251568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84" name="Picture 140" descr=""/>
          <p:cNvPicPr/>
          <p:nvPr/>
        </p:nvPicPr>
        <p:blipFill>
          <a:blip r:embed="rId26"/>
          <a:stretch/>
        </p:blipFill>
        <p:spPr>
          <a:xfrm>
            <a:off x="3952800" y="2513880"/>
            <a:ext cx="492120" cy="192960"/>
          </a:xfrm>
          <a:prstGeom prst="rect">
            <a:avLst/>
          </a:prstGeom>
          <a:ln w="0">
            <a:noFill/>
          </a:ln>
        </p:spPr>
      </p:pic>
      <p:sp>
        <p:nvSpPr>
          <p:cNvPr id="385" name="CustomShape 44"/>
          <p:cNvSpPr/>
          <p:nvPr/>
        </p:nvSpPr>
        <p:spPr>
          <a:xfrm>
            <a:off x="3954600" y="2443680"/>
            <a:ext cx="4885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86" name="CustomShape 45"/>
          <p:cNvSpPr/>
          <p:nvPr/>
        </p:nvSpPr>
        <p:spPr>
          <a:xfrm>
            <a:off x="4340160" y="2242440"/>
            <a:ext cx="212760" cy="10404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87" name="Picture 145" descr=""/>
          <p:cNvPicPr/>
          <p:nvPr/>
        </p:nvPicPr>
        <p:blipFill>
          <a:blip r:embed="rId27"/>
          <a:stretch/>
        </p:blipFill>
        <p:spPr>
          <a:xfrm>
            <a:off x="6480000" y="1896120"/>
            <a:ext cx="1803600" cy="191520"/>
          </a:xfrm>
          <a:prstGeom prst="rect">
            <a:avLst/>
          </a:prstGeom>
          <a:ln w="0">
            <a:noFill/>
          </a:ln>
        </p:spPr>
      </p:pic>
      <p:sp>
        <p:nvSpPr>
          <p:cNvPr id="388" name="CustomShape 46"/>
          <p:cNvSpPr/>
          <p:nvPr/>
        </p:nvSpPr>
        <p:spPr>
          <a:xfrm>
            <a:off x="6794280" y="2098800"/>
            <a:ext cx="934560" cy="1047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1238,7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394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89" name="CustomShape 47"/>
          <p:cNvSpPr/>
          <p:nvPr/>
        </p:nvSpPr>
        <p:spPr>
          <a:xfrm>
            <a:off x="7578000" y="2092320"/>
            <a:ext cx="242280" cy="1047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90" name="Picture 158" descr=""/>
          <p:cNvPicPr/>
          <p:nvPr/>
        </p:nvPicPr>
        <p:blipFill>
          <a:blip r:embed="rId28"/>
          <a:stretch/>
        </p:blipFill>
        <p:spPr>
          <a:xfrm>
            <a:off x="6583320" y="3310560"/>
            <a:ext cx="1805040" cy="187920"/>
          </a:xfrm>
          <a:prstGeom prst="rect">
            <a:avLst/>
          </a:prstGeom>
          <a:ln w="0">
            <a:noFill/>
          </a:ln>
        </p:spPr>
      </p:pic>
      <p:sp>
        <p:nvSpPr>
          <p:cNvPr id="391" name="CustomShape 48"/>
          <p:cNvSpPr/>
          <p:nvPr/>
        </p:nvSpPr>
        <p:spPr>
          <a:xfrm>
            <a:off x="6970680" y="3489120"/>
            <a:ext cx="936360" cy="10512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963,9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362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92" name="CustomShape 49"/>
          <p:cNvSpPr/>
          <p:nvPr/>
        </p:nvSpPr>
        <p:spPr>
          <a:xfrm>
            <a:off x="6970680" y="3625200"/>
            <a:ext cx="944280" cy="1062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12504/50019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93" name="Picture 163" descr=""/>
          <p:cNvPicPr/>
          <p:nvPr/>
        </p:nvPicPr>
        <p:blipFill>
          <a:blip r:embed="rId29"/>
          <a:stretch/>
        </p:blipFill>
        <p:spPr>
          <a:xfrm>
            <a:off x="6993720" y="3758400"/>
            <a:ext cx="492120" cy="192240"/>
          </a:xfrm>
          <a:prstGeom prst="rect">
            <a:avLst/>
          </a:prstGeom>
          <a:ln w="0">
            <a:noFill/>
          </a:ln>
        </p:spPr>
      </p:pic>
      <p:pic>
        <p:nvPicPr>
          <p:cNvPr id="394" name="Picture 171" descr=""/>
          <p:cNvPicPr/>
          <p:nvPr/>
        </p:nvPicPr>
        <p:blipFill>
          <a:blip r:embed="rId30"/>
          <a:stretch/>
        </p:blipFill>
        <p:spPr>
          <a:xfrm>
            <a:off x="5179680" y="3483000"/>
            <a:ext cx="1802160" cy="187560"/>
          </a:xfrm>
          <a:prstGeom prst="rect">
            <a:avLst/>
          </a:prstGeom>
          <a:ln w="0">
            <a:noFill/>
          </a:ln>
        </p:spPr>
      </p:pic>
      <p:sp>
        <p:nvSpPr>
          <p:cNvPr id="395" name="CustomShape 50"/>
          <p:cNvSpPr/>
          <p:nvPr/>
        </p:nvSpPr>
        <p:spPr>
          <a:xfrm>
            <a:off x="5492520" y="3710880"/>
            <a:ext cx="936360" cy="10512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866,571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302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396" name="CustomShape 51"/>
          <p:cNvSpPr/>
          <p:nvPr/>
        </p:nvSpPr>
        <p:spPr>
          <a:xfrm>
            <a:off x="5492520" y="3848400"/>
            <a:ext cx="945720" cy="1047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5614/62456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397" name="Picture 176" descr=""/>
          <p:cNvPicPr/>
          <p:nvPr/>
        </p:nvPicPr>
        <p:blipFill>
          <a:blip r:embed="rId31"/>
          <a:stretch/>
        </p:blipFill>
        <p:spPr>
          <a:xfrm>
            <a:off x="5541840" y="3990600"/>
            <a:ext cx="485640" cy="186120"/>
          </a:xfrm>
          <a:prstGeom prst="rect">
            <a:avLst/>
          </a:prstGeom>
          <a:ln w="0">
            <a:noFill/>
          </a:ln>
        </p:spPr>
      </p:pic>
      <p:sp>
        <p:nvSpPr>
          <p:cNvPr id="398" name="CustomShape 52"/>
          <p:cNvSpPr/>
          <p:nvPr/>
        </p:nvSpPr>
        <p:spPr>
          <a:xfrm>
            <a:off x="5724000" y="402588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399" name="Picture 179" descr=""/>
          <p:cNvPicPr/>
          <p:nvPr/>
        </p:nvPicPr>
        <p:blipFill>
          <a:blip r:embed="rId32"/>
          <a:stretch/>
        </p:blipFill>
        <p:spPr>
          <a:xfrm>
            <a:off x="5916600" y="3991680"/>
            <a:ext cx="493200" cy="186120"/>
          </a:xfrm>
          <a:prstGeom prst="rect">
            <a:avLst/>
          </a:prstGeom>
          <a:ln w="0">
            <a:noFill/>
          </a:ln>
        </p:spPr>
      </p:pic>
      <p:sp>
        <p:nvSpPr>
          <p:cNvPr id="400" name="CustomShape 53"/>
          <p:cNvSpPr/>
          <p:nvPr/>
        </p:nvSpPr>
        <p:spPr>
          <a:xfrm>
            <a:off x="6136560" y="4025880"/>
            <a:ext cx="7092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01" name="CustomShape 54"/>
          <p:cNvSpPr/>
          <p:nvPr/>
        </p:nvSpPr>
        <p:spPr>
          <a:xfrm>
            <a:off x="6304320" y="3713040"/>
            <a:ext cx="204120" cy="1051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02" name="Picture 184" descr=""/>
          <p:cNvPicPr/>
          <p:nvPr/>
        </p:nvPicPr>
        <p:blipFill>
          <a:blip r:embed="rId33"/>
          <a:stretch/>
        </p:blipFill>
        <p:spPr>
          <a:xfrm>
            <a:off x="3767400" y="3276720"/>
            <a:ext cx="1805040" cy="187920"/>
          </a:xfrm>
          <a:prstGeom prst="rect">
            <a:avLst/>
          </a:prstGeom>
          <a:ln w="0">
            <a:noFill/>
          </a:ln>
        </p:spPr>
      </p:pic>
      <p:sp>
        <p:nvSpPr>
          <p:cNvPr id="403" name="CustomShape 55"/>
          <p:cNvSpPr/>
          <p:nvPr/>
        </p:nvSpPr>
        <p:spPr>
          <a:xfrm>
            <a:off x="4119120" y="3522600"/>
            <a:ext cx="936360" cy="1058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2545,6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736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04" name="CustomShape 56"/>
          <p:cNvSpPr/>
          <p:nvPr/>
        </p:nvSpPr>
        <p:spPr>
          <a:xfrm>
            <a:off x="4121640" y="3658320"/>
            <a:ext cx="944280" cy="1062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32440/129761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05" name="Picture 189" descr=""/>
          <p:cNvPicPr/>
          <p:nvPr/>
        </p:nvPicPr>
        <p:blipFill>
          <a:blip r:embed="rId34"/>
          <a:stretch/>
        </p:blipFill>
        <p:spPr>
          <a:xfrm>
            <a:off x="4173120" y="3801600"/>
            <a:ext cx="484920" cy="185400"/>
          </a:xfrm>
          <a:prstGeom prst="rect">
            <a:avLst/>
          </a:prstGeom>
          <a:ln w="0">
            <a:noFill/>
          </a:ln>
        </p:spPr>
      </p:pic>
      <p:sp>
        <p:nvSpPr>
          <p:cNvPr id="406" name="CustomShape 57"/>
          <p:cNvSpPr/>
          <p:nvPr/>
        </p:nvSpPr>
        <p:spPr>
          <a:xfrm>
            <a:off x="4315680" y="3728160"/>
            <a:ext cx="4870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07" name="Picture 192" descr=""/>
          <p:cNvPicPr/>
          <p:nvPr/>
        </p:nvPicPr>
        <p:blipFill>
          <a:blip r:embed="rId35"/>
          <a:stretch/>
        </p:blipFill>
        <p:spPr>
          <a:xfrm>
            <a:off x="4545360" y="3802680"/>
            <a:ext cx="484920" cy="185400"/>
          </a:xfrm>
          <a:prstGeom prst="rect">
            <a:avLst/>
          </a:prstGeom>
          <a:ln w="0">
            <a:noFill/>
          </a:ln>
        </p:spPr>
      </p:pic>
      <p:sp>
        <p:nvSpPr>
          <p:cNvPr id="408" name="CustomShape 58"/>
          <p:cNvSpPr/>
          <p:nvPr/>
        </p:nvSpPr>
        <p:spPr>
          <a:xfrm>
            <a:off x="4544640" y="3728160"/>
            <a:ext cx="4870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09" name="CustomShape 59"/>
          <p:cNvSpPr/>
          <p:nvPr/>
        </p:nvSpPr>
        <p:spPr>
          <a:xfrm>
            <a:off x="4930200" y="3524760"/>
            <a:ext cx="241920" cy="1047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10" name="Picture 197" descr=""/>
          <p:cNvPicPr/>
          <p:nvPr/>
        </p:nvPicPr>
        <p:blipFill>
          <a:blip r:embed="rId36"/>
          <a:stretch/>
        </p:blipFill>
        <p:spPr>
          <a:xfrm>
            <a:off x="2122200" y="2769120"/>
            <a:ext cx="1803600" cy="192240"/>
          </a:xfrm>
          <a:prstGeom prst="rect">
            <a:avLst/>
          </a:prstGeom>
          <a:ln w="0">
            <a:noFill/>
          </a:ln>
        </p:spPr>
      </p:pic>
      <p:sp>
        <p:nvSpPr>
          <p:cNvPr id="411" name="CustomShape 60"/>
          <p:cNvSpPr/>
          <p:nvPr/>
        </p:nvSpPr>
        <p:spPr>
          <a:xfrm>
            <a:off x="2376000" y="2698200"/>
            <a:ext cx="18003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Ломоносовский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12" name="CustomShape 61"/>
          <p:cNvSpPr/>
          <p:nvPr/>
        </p:nvSpPr>
        <p:spPr>
          <a:xfrm>
            <a:off x="2475720" y="3013560"/>
            <a:ext cx="934560" cy="10620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1053,9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13" name="CustomShape 62"/>
          <p:cNvSpPr/>
          <p:nvPr/>
        </p:nvSpPr>
        <p:spPr>
          <a:xfrm>
            <a:off x="2476800" y="3149640"/>
            <a:ext cx="942480" cy="1062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17962/71250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14" name="Picture 202" descr=""/>
          <p:cNvPicPr/>
          <p:nvPr/>
        </p:nvPicPr>
        <p:blipFill>
          <a:blip r:embed="rId37"/>
          <a:stretch/>
        </p:blipFill>
        <p:spPr>
          <a:xfrm>
            <a:off x="2528280" y="3290400"/>
            <a:ext cx="482400" cy="192240"/>
          </a:xfrm>
          <a:prstGeom prst="rect">
            <a:avLst/>
          </a:prstGeom>
          <a:ln w="0">
            <a:noFill/>
          </a:ln>
        </p:spPr>
      </p:pic>
      <p:sp>
        <p:nvSpPr>
          <p:cNvPr id="415" name="CustomShape 63"/>
          <p:cNvSpPr/>
          <p:nvPr/>
        </p:nvSpPr>
        <p:spPr>
          <a:xfrm>
            <a:off x="2705040" y="332604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16" name="Picture 205" descr=""/>
          <p:cNvPicPr/>
          <p:nvPr/>
        </p:nvPicPr>
        <p:blipFill>
          <a:blip r:embed="rId38"/>
          <a:stretch/>
        </p:blipFill>
        <p:spPr>
          <a:xfrm>
            <a:off x="2899800" y="3291480"/>
            <a:ext cx="484200" cy="191160"/>
          </a:xfrm>
          <a:prstGeom prst="rect">
            <a:avLst/>
          </a:prstGeom>
          <a:ln w="0">
            <a:noFill/>
          </a:ln>
        </p:spPr>
      </p:pic>
      <p:sp>
        <p:nvSpPr>
          <p:cNvPr id="417" name="CustomShape 64"/>
          <p:cNvSpPr/>
          <p:nvPr/>
        </p:nvSpPr>
        <p:spPr>
          <a:xfrm>
            <a:off x="2899800" y="3218040"/>
            <a:ext cx="4852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18" name="CustomShape 65"/>
          <p:cNvSpPr/>
          <p:nvPr/>
        </p:nvSpPr>
        <p:spPr>
          <a:xfrm>
            <a:off x="3285360" y="3015720"/>
            <a:ext cx="343080" cy="1062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19" name="Picture 210" descr=""/>
          <p:cNvPicPr/>
          <p:nvPr/>
        </p:nvPicPr>
        <p:blipFill>
          <a:blip r:embed="rId39"/>
          <a:stretch/>
        </p:blipFill>
        <p:spPr>
          <a:xfrm>
            <a:off x="1069200" y="4227480"/>
            <a:ext cx="1801800" cy="191880"/>
          </a:xfrm>
          <a:prstGeom prst="rect">
            <a:avLst/>
          </a:prstGeom>
          <a:ln w="0">
            <a:noFill/>
          </a:ln>
        </p:spPr>
      </p:pic>
      <p:sp>
        <p:nvSpPr>
          <p:cNvPr id="420" name="CustomShape 66"/>
          <p:cNvSpPr/>
          <p:nvPr/>
        </p:nvSpPr>
        <p:spPr>
          <a:xfrm>
            <a:off x="1319400" y="4156560"/>
            <a:ext cx="18050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Сланцевский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21" name="CustomShape 67"/>
          <p:cNvSpPr/>
          <p:nvPr/>
        </p:nvSpPr>
        <p:spPr>
          <a:xfrm>
            <a:off x="1417680" y="4473360"/>
            <a:ext cx="938880" cy="1058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677,7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204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22" name="CustomShape 68"/>
          <p:cNvSpPr/>
          <p:nvPr/>
        </p:nvSpPr>
        <p:spPr>
          <a:xfrm>
            <a:off x="1419120" y="4609080"/>
            <a:ext cx="946800" cy="1062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10697/42791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423" name="Group 69"/>
          <p:cNvGrpSpPr/>
          <p:nvPr/>
        </p:nvGrpSpPr>
        <p:grpSpPr>
          <a:xfrm>
            <a:off x="1465920" y="4748400"/>
            <a:ext cx="494280" cy="192600"/>
            <a:chOff x="1465920" y="4748400"/>
            <a:chExt cx="494280" cy="192600"/>
          </a:xfrm>
        </p:grpSpPr>
        <p:pic>
          <p:nvPicPr>
            <p:cNvPr id="424" name="Picture 215" descr=""/>
            <p:cNvPicPr/>
            <p:nvPr/>
          </p:nvPicPr>
          <p:blipFill>
            <a:blip r:embed="rId40"/>
            <a:stretch/>
          </p:blipFill>
          <p:spPr>
            <a:xfrm>
              <a:off x="1465920" y="4749120"/>
              <a:ext cx="494280" cy="191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25" name="CustomShape 70"/>
            <p:cNvSpPr/>
            <p:nvPr/>
          </p:nvSpPr>
          <p:spPr>
            <a:xfrm>
              <a:off x="1650240" y="4748400"/>
              <a:ext cx="139680" cy="151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12</a:t>
              </a:r>
              <a:endParaRPr b="0" lang="ru-RU" sz="1000" spc="-1" strike="noStrike">
                <a:latin typeface="Arial"/>
              </a:endParaRPr>
            </a:p>
          </p:txBody>
        </p:sp>
      </p:grpSp>
      <p:pic>
        <p:nvPicPr>
          <p:cNvPr id="426" name="Picture 218" descr=""/>
          <p:cNvPicPr/>
          <p:nvPr/>
        </p:nvPicPr>
        <p:blipFill>
          <a:blip r:embed="rId41"/>
          <a:stretch/>
        </p:blipFill>
        <p:spPr>
          <a:xfrm>
            <a:off x="1842480" y="4749120"/>
            <a:ext cx="494280" cy="191880"/>
          </a:xfrm>
          <a:prstGeom prst="rect">
            <a:avLst/>
          </a:prstGeom>
          <a:ln w="0">
            <a:noFill/>
          </a:ln>
        </p:spPr>
      </p:pic>
      <p:sp>
        <p:nvSpPr>
          <p:cNvPr id="427" name="CustomShape 71"/>
          <p:cNvSpPr/>
          <p:nvPr/>
        </p:nvSpPr>
        <p:spPr>
          <a:xfrm>
            <a:off x="2063520" y="4784400"/>
            <a:ext cx="7092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28" name="CustomShape 72"/>
          <p:cNvSpPr/>
          <p:nvPr/>
        </p:nvSpPr>
        <p:spPr>
          <a:xfrm>
            <a:off x="2232360" y="4475520"/>
            <a:ext cx="276480" cy="1062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29" name="Picture 223" descr=""/>
          <p:cNvPicPr/>
          <p:nvPr/>
        </p:nvPicPr>
        <p:blipFill>
          <a:blip r:embed="rId42"/>
          <a:stretch/>
        </p:blipFill>
        <p:spPr>
          <a:xfrm>
            <a:off x="601560" y="3327480"/>
            <a:ext cx="1805040" cy="186840"/>
          </a:xfrm>
          <a:prstGeom prst="rect">
            <a:avLst/>
          </a:prstGeom>
          <a:ln w="0">
            <a:noFill/>
          </a:ln>
        </p:spPr>
      </p:pic>
      <p:sp>
        <p:nvSpPr>
          <p:cNvPr id="430" name="CustomShape 73"/>
          <p:cNvSpPr/>
          <p:nvPr/>
        </p:nvSpPr>
        <p:spPr>
          <a:xfrm>
            <a:off x="819360" y="3256560"/>
            <a:ext cx="18036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Кингисеппский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31" name="CustomShape 74"/>
          <p:cNvSpPr/>
          <p:nvPr/>
        </p:nvSpPr>
        <p:spPr>
          <a:xfrm>
            <a:off x="955080" y="3571920"/>
            <a:ext cx="934560" cy="1047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566,5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548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32" name="CustomShape 75"/>
          <p:cNvSpPr/>
          <p:nvPr/>
        </p:nvSpPr>
        <p:spPr>
          <a:xfrm>
            <a:off x="955080" y="3706920"/>
            <a:ext cx="943920" cy="1047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19709/78839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33" name="Picture 228" descr=""/>
          <p:cNvPicPr/>
          <p:nvPr/>
        </p:nvPicPr>
        <p:blipFill>
          <a:blip r:embed="rId43"/>
          <a:stretch/>
        </p:blipFill>
        <p:spPr>
          <a:xfrm>
            <a:off x="1007280" y="3848760"/>
            <a:ext cx="484560" cy="191160"/>
          </a:xfrm>
          <a:prstGeom prst="rect">
            <a:avLst/>
          </a:prstGeom>
          <a:ln w="0">
            <a:noFill/>
          </a:ln>
        </p:spPr>
      </p:pic>
      <p:sp>
        <p:nvSpPr>
          <p:cNvPr id="434" name="CustomShape 76"/>
          <p:cNvSpPr/>
          <p:nvPr/>
        </p:nvSpPr>
        <p:spPr>
          <a:xfrm>
            <a:off x="1186560" y="388332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35" name="Picture 231" descr=""/>
          <p:cNvPicPr/>
          <p:nvPr/>
        </p:nvPicPr>
        <p:blipFill>
          <a:blip r:embed="rId44"/>
          <a:stretch/>
        </p:blipFill>
        <p:spPr>
          <a:xfrm>
            <a:off x="1380240" y="3849840"/>
            <a:ext cx="484560" cy="184320"/>
          </a:xfrm>
          <a:prstGeom prst="rect">
            <a:avLst/>
          </a:prstGeom>
          <a:ln w="0">
            <a:noFill/>
          </a:ln>
        </p:spPr>
      </p:pic>
      <p:sp>
        <p:nvSpPr>
          <p:cNvPr id="436" name="CustomShape 77"/>
          <p:cNvSpPr/>
          <p:nvPr/>
        </p:nvSpPr>
        <p:spPr>
          <a:xfrm>
            <a:off x="1380600" y="3775320"/>
            <a:ext cx="4852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37" name="CustomShape 78"/>
          <p:cNvSpPr/>
          <p:nvPr/>
        </p:nvSpPr>
        <p:spPr>
          <a:xfrm>
            <a:off x="1766160" y="3574080"/>
            <a:ext cx="233280" cy="10404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38" name="Picture 236" descr=""/>
          <p:cNvPicPr/>
          <p:nvPr/>
        </p:nvPicPr>
        <p:blipFill>
          <a:blip r:embed="rId45"/>
          <a:stretch/>
        </p:blipFill>
        <p:spPr>
          <a:xfrm>
            <a:off x="2018880" y="3510720"/>
            <a:ext cx="1803240" cy="187560"/>
          </a:xfrm>
          <a:prstGeom prst="rect">
            <a:avLst/>
          </a:prstGeom>
          <a:ln w="0">
            <a:noFill/>
          </a:ln>
        </p:spPr>
      </p:pic>
      <p:sp>
        <p:nvSpPr>
          <p:cNvPr id="439" name="CustomShape 79"/>
          <p:cNvSpPr/>
          <p:nvPr/>
        </p:nvSpPr>
        <p:spPr>
          <a:xfrm>
            <a:off x="2197080" y="3438720"/>
            <a:ext cx="18050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Волосовский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40" name="CustomShape 80"/>
          <p:cNvSpPr/>
          <p:nvPr/>
        </p:nvSpPr>
        <p:spPr>
          <a:xfrm>
            <a:off x="2331360" y="3741120"/>
            <a:ext cx="939240" cy="10476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688,0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569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41" name="CustomShape 81"/>
          <p:cNvSpPr/>
          <p:nvPr/>
        </p:nvSpPr>
        <p:spPr>
          <a:xfrm>
            <a:off x="2331360" y="3876840"/>
            <a:ext cx="946800" cy="1047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12912/51675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42" name="Picture 241" descr=""/>
          <p:cNvPicPr/>
          <p:nvPr/>
        </p:nvPicPr>
        <p:blipFill>
          <a:blip r:embed="rId46"/>
          <a:stretch/>
        </p:blipFill>
        <p:spPr>
          <a:xfrm>
            <a:off x="2414520" y="4015800"/>
            <a:ext cx="486000" cy="191880"/>
          </a:xfrm>
          <a:prstGeom prst="rect">
            <a:avLst/>
          </a:prstGeom>
          <a:ln w="0">
            <a:noFill/>
          </a:ln>
        </p:spPr>
      </p:pic>
      <p:sp>
        <p:nvSpPr>
          <p:cNvPr id="443" name="CustomShape 82"/>
          <p:cNvSpPr/>
          <p:nvPr/>
        </p:nvSpPr>
        <p:spPr>
          <a:xfrm>
            <a:off x="2520360" y="3945240"/>
            <a:ext cx="4885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44" name="Picture 244" descr=""/>
          <p:cNvPicPr/>
          <p:nvPr/>
        </p:nvPicPr>
        <p:blipFill>
          <a:blip r:embed="rId47"/>
          <a:stretch/>
        </p:blipFill>
        <p:spPr>
          <a:xfrm>
            <a:off x="2756160" y="4015800"/>
            <a:ext cx="493560" cy="192960"/>
          </a:xfrm>
          <a:prstGeom prst="rect">
            <a:avLst/>
          </a:prstGeom>
          <a:ln w="0">
            <a:noFill/>
          </a:ln>
        </p:spPr>
      </p:pic>
      <p:sp>
        <p:nvSpPr>
          <p:cNvPr id="445" name="CustomShape 83"/>
          <p:cNvSpPr/>
          <p:nvPr/>
        </p:nvSpPr>
        <p:spPr>
          <a:xfrm>
            <a:off x="2755800" y="3945240"/>
            <a:ext cx="4917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46" name="CustomShape 84"/>
          <p:cNvSpPr/>
          <p:nvPr/>
        </p:nvSpPr>
        <p:spPr>
          <a:xfrm>
            <a:off x="3142800" y="3742920"/>
            <a:ext cx="331920" cy="1051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47" name="Picture 249" descr=""/>
          <p:cNvPicPr/>
          <p:nvPr/>
        </p:nvPicPr>
        <p:blipFill>
          <a:blip r:embed="rId48"/>
          <a:stretch/>
        </p:blipFill>
        <p:spPr>
          <a:xfrm>
            <a:off x="2368800" y="4621680"/>
            <a:ext cx="1802160" cy="187920"/>
          </a:xfrm>
          <a:prstGeom prst="rect">
            <a:avLst/>
          </a:prstGeom>
          <a:ln w="0">
            <a:noFill/>
          </a:ln>
        </p:spPr>
      </p:pic>
      <p:sp>
        <p:nvSpPr>
          <p:cNvPr id="448" name="CustomShape 85"/>
          <p:cNvSpPr/>
          <p:nvPr/>
        </p:nvSpPr>
        <p:spPr>
          <a:xfrm>
            <a:off x="4093200" y="3186720"/>
            <a:ext cx="18036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Тосненский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49" name="CustomShape 86"/>
          <p:cNvSpPr/>
          <p:nvPr/>
        </p:nvSpPr>
        <p:spPr>
          <a:xfrm>
            <a:off x="2684520" y="4852080"/>
            <a:ext cx="937800" cy="1058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1041,0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823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50" name="CustomShape 87"/>
          <p:cNvSpPr/>
          <p:nvPr/>
        </p:nvSpPr>
        <p:spPr>
          <a:xfrm>
            <a:off x="2684520" y="4987800"/>
            <a:ext cx="945360" cy="1062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12219/72879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51" name="Picture 254" descr=""/>
          <p:cNvPicPr/>
          <p:nvPr/>
        </p:nvPicPr>
        <p:blipFill>
          <a:blip r:embed="rId49"/>
          <a:stretch/>
        </p:blipFill>
        <p:spPr>
          <a:xfrm>
            <a:off x="2732400" y="5127480"/>
            <a:ext cx="485640" cy="192240"/>
          </a:xfrm>
          <a:prstGeom prst="rect">
            <a:avLst/>
          </a:prstGeom>
          <a:ln w="0">
            <a:noFill/>
          </a:ln>
        </p:spPr>
      </p:pic>
      <p:sp>
        <p:nvSpPr>
          <p:cNvPr id="452" name="CustomShape 88"/>
          <p:cNvSpPr/>
          <p:nvPr/>
        </p:nvSpPr>
        <p:spPr>
          <a:xfrm>
            <a:off x="2876760" y="5055120"/>
            <a:ext cx="4870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" rIns="4680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53" name="Picture 257" descr=""/>
          <p:cNvPicPr/>
          <p:nvPr/>
        </p:nvPicPr>
        <p:blipFill>
          <a:blip r:embed="rId50"/>
          <a:stretch/>
        </p:blipFill>
        <p:spPr>
          <a:xfrm>
            <a:off x="3107160" y="5127480"/>
            <a:ext cx="493200" cy="192240"/>
          </a:xfrm>
          <a:prstGeom prst="rect">
            <a:avLst/>
          </a:prstGeom>
          <a:ln w="0">
            <a:noFill/>
          </a:ln>
        </p:spPr>
      </p:pic>
      <p:sp>
        <p:nvSpPr>
          <p:cNvPr id="454" name="CustomShape 89"/>
          <p:cNvSpPr/>
          <p:nvPr/>
        </p:nvSpPr>
        <p:spPr>
          <a:xfrm>
            <a:off x="3108960" y="5055120"/>
            <a:ext cx="4903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55" name="CustomShape 90"/>
          <p:cNvSpPr/>
          <p:nvPr/>
        </p:nvSpPr>
        <p:spPr>
          <a:xfrm>
            <a:off x="3496320" y="4853880"/>
            <a:ext cx="220320" cy="10512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56" name="Picture 262" descr=""/>
          <p:cNvPicPr/>
          <p:nvPr/>
        </p:nvPicPr>
        <p:blipFill>
          <a:blip r:embed="rId51"/>
          <a:stretch/>
        </p:blipFill>
        <p:spPr>
          <a:xfrm>
            <a:off x="3246840" y="3978720"/>
            <a:ext cx="1802160" cy="186840"/>
          </a:xfrm>
          <a:prstGeom prst="rect">
            <a:avLst/>
          </a:prstGeom>
          <a:ln w="0">
            <a:noFill/>
          </a:ln>
        </p:spPr>
      </p:pic>
      <p:sp>
        <p:nvSpPr>
          <p:cNvPr id="457" name="CustomShape 91"/>
          <p:cNvSpPr/>
          <p:nvPr/>
        </p:nvSpPr>
        <p:spPr>
          <a:xfrm>
            <a:off x="3600000" y="4224600"/>
            <a:ext cx="936000" cy="1058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2766,2</a:t>
            </a:r>
            <a:r>
              <a:rPr b="0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972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58" name="CustomShape 92"/>
          <p:cNvSpPr/>
          <p:nvPr/>
        </p:nvSpPr>
        <p:spPr>
          <a:xfrm>
            <a:off x="3600000" y="4360320"/>
            <a:ext cx="945360" cy="1062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61063/24425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59" name="Picture 267" descr=""/>
          <p:cNvPicPr/>
          <p:nvPr/>
        </p:nvPicPr>
        <p:blipFill>
          <a:blip r:embed="rId52"/>
          <a:stretch/>
        </p:blipFill>
        <p:spPr>
          <a:xfrm>
            <a:off x="3646080" y="4503240"/>
            <a:ext cx="493560" cy="185760"/>
          </a:xfrm>
          <a:prstGeom prst="rect">
            <a:avLst/>
          </a:prstGeom>
          <a:ln w="0">
            <a:noFill/>
          </a:ln>
        </p:spPr>
      </p:pic>
      <p:sp>
        <p:nvSpPr>
          <p:cNvPr id="460" name="CustomShape 93"/>
          <p:cNvSpPr/>
          <p:nvPr/>
        </p:nvSpPr>
        <p:spPr>
          <a:xfrm>
            <a:off x="3831120" y="4502160"/>
            <a:ext cx="1396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12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61" name="Picture 270" descr=""/>
          <p:cNvPicPr/>
          <p:nvPr/>
        </p:nvPicPr>
        <p:blipFill>
          <a:blip r:embed="rId53"/>
          <a:stretch/>
        </p:blipFill>
        <p:spPr>
          <a:xfrm>
            <a:off x="4064760" y="4503240"/>
            <a:ext cx="485640" cy="185760"/>
          </a:xfrm>
          <a:prstGeom prst="rect">
            <a:avLst/>
          </a:prstGeom>
          <a:ln w="0">
            <a:noFill/>
          </a:ln>
        </p:spPr>
      </p:pic>
      <p:sp>
        <p:nvSpPr>
          <p:cNvPr id="462" name="CustomShape 94"/>
          <p:cNvSpPr/>
          <p:nvPr/>
        </p:nvSpPr>
        <p:spPr>
          <a:xfrm>
            <a:off x="4027320" y="4430160"/>
            <a:ext cx="48708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63" name="CustomShape 95"/>
          <p:cNvSpPr/>
          <p:nvPr/>
        </p:nvSpPr>
        <p:spPr>
          <a:xfrm>
            <a:off x="4410000" y="4226760"/>
            <a:ext cx="228240" cy="1047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65%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64" name="CustomShape 96"/>
          <p:cNvSpPr/>
          <p:nvPr/>
        </p:nvSpPr>
        <p:spPr>
          <a:xfrm>
            <a:off x="7732800" y="1155960"/>
            <a:ext cx="942480" cy="1047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7821/28924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65" name="CustomShape 97"/>
          <p:cNvSpPr/>
          <p:nvPr/>
        </p:nvSpPr>
        <p:spPr>
          <a:xfrm>
            <a:off x="6813000" y="2235960"/>
            <a:ext cx="942120" cy="10476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3160" bIns="831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17476/69905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466" name="Picture 150" descr=""/>
          <p:cNvPicPr/>
          <p:nvPr/>
        </p:nvPicPr>
        <p:blipFill>
          <a:blip r:embed="rId54"/>
          <a:stretch/>
        </p:blipFill>
        <p:spPr>
          <a:xfrm>
            <a:off x="6948720" y="2359440"/>
            <a:ext cx="484200" cy="191880"/>
          </a:xfrm>
          <a:prstGeom prst="rect">
            <a:avLst/>
          </a:prstGeom>
          <a:ln w="0">
            <a:noFill/>
          </a:ln>
        </p:spPr>
      </p:pic>
      <p:sp>
        <p:nvSpPr>
          <p:cNvPr id="467" name="CustomShape 98"/>
          <p:cNvSpPr/>
          <p:nvPr/>
        </p:nvSpPr>
        <p:spPr>
          <a:xfrm>
            <a:off x="7163280" y="239688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6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68" name="Picture 153" descr=""/>
          <p:cNvPicPr/>
          <p:nvPr/>
        </p:nvPicPr>
        <p:blipFill>
          <a:blip r:embed="rId55"/>
          <a:stretch/>
        </p:blipFill>
        <p:spPr>
          <a:xfrm>
            <a:off x="7340760" y="2356200"/>
            <a:ext cx="484200" cy="190800"/>
          </a:xfrm>
          <a:prstGeom prst="rect">
            <a:avLst/>
          </a:prstGeom>
          <a:ln w="0">
            <a:noFill/>
          </a:ln>
        </p:spPr>
      </p:pic>
      <p:sp>
        <p:nvSpPr>
          <p:cNvPr id="469" name="CustomShape 99"/>
          <p:cNvSpPr/>
          <p:nvPr/>
        </p:nvSpPr>
        <p:spPr>
          <a:xfrm>
            <a:off x="7554240" y="2391480"/>
            <a:ext cx="7092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70" name="CustomShape 100"/>
          <p:cNvSpPr/>
          <p:nvPr/>
        </p:nvSpPr>
        <p:spPr>
          <a:xfrm>
            <a:off x="7235640" y="3760200"/>
            <a:ext cx="69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6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471" name="Picture 166" descr=""/>
          <p:cNvPicPr/>
          <p:nvPr/>
        </p:nvPicPr>
        <p:blipFill>
          <a:blip r:embed="rId56"/>
          <a:stretch/>
        </p:blipFill>
        <p:spPr>
          <a:xfrm>
            <a:off x="7443720" y="3756240"/>
            <a:ext cx="492480" cy="192240"/>
          </a:xfrm>
          <a:prstGeom prst="rect">
            <a:avLst/>
          </a:prstGeom>
          <a:ln w="0">
            <a:noFill/>
          </a:ln>
        </p:spPr>
      </p:pic>
      <p:sp>
        <p:nvSpPr>
          <p:cNvPr id="472" name="CustomShape 101"/>
          <p:cNvSpPr/>
          <p:nvPr/>
        </p:nvSpPr>
        <p:spPr>
          <a:xfrm>
            <a:off x="7445880" y="3682800"/>
            <a:ext cx="48852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8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73" name="CustomShape 102"/>
          <p:cNvSpPr/>
          <p:nvPr/>
        </p:nvSpPr>
        <p:spPr>
          <a:xfrm>
            <a:off x="7797600" y="3478320"/>
            <a:ext cx="200160" cy="10620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70%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474" name="CustomShape 103"/>
          <p:cNvSpPr/>
          <p:nvPr/>
        </p:nvSpPr>
        <p:spPr>
          <a:xfrm>
            <a:off x="3536280" y="3904920"/>
            <a:ext cx="18036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Гатчинский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75" name="CustomShape 104"/>
          <p:cNvSpPr/>
          <p:nvPr/>
        </p:nvSpPr>
        <p:spPr>
          <a:xfrm>
            <a:off x="5448960" y="3413880"/>
            <a:ext cx="18036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Киришский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76" name="CustomShape 105"/>
          <p:cNvSpPr/>
          <p:nvPr/>
        </p:nvSpPr>
        <p:spPr>
          <a:xfrm>
            <a:off x="4914360" y="2102040"/>
            <a:ext cx="18036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Кировский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77" name="CustomShape 106"/>
          <p:cNvSpPr/>
          <p:nvPr/>
        </p:nvSpPr>
        <p:spPr>
          <a:xfrm>
            <a:off x="6130800" y="2519640"/>
            <a:ext cx="18036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Волховский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78" name="CustomShape 107"/>
          <p:cNvSpPr/>
          <p:nvPr/>
        </p:nvSpPr>
        <p:spPr>
          <a:xfrm>
            <a:off x="6877800" y="3244320"/>
            <a:ext cx="18036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Бокситогорский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79" name="CustomShape 108"/>
          <p:cNvSpPr/>
          <p:nvPr/>
        </p:nvSpPr>
        <p:spPr>
          <a:xfrm>
            <a:off x="6714360" y="1841040"/>
            <a:ext cx="18036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Тихвинский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80" name="CustomShape 109"/>
          <p:cNvSpPr/>
          <p:nvPr/>
        </p:nvSpPr>
        <p:spPr>
          <a:xfrm>
            <a:off x="6174360" y="1194120"/>
            <a:ext cx="18036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Лодейнопольский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481" name="CustomShape 110"/>
          <p:cNvSpPr/>
          <p:nvPr/>
        </p:nvSpPr>
        <p:spPr>
          <a:xfrm>
            <a:off x="7283520" y="609840"/>
            <a:ext cx="18036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Подпорожский р-н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482" name="Group 111"/>
          <p:cNvGrpSpPr/>
          <p:nvPr/>
        </p:nvGrpSpPr>
        <p:grpSpPr>
          <a:xfrm>
            <a:off x="7560000" y="1969200"/>
            <a:ext cx="2952360" cy="3081240"/>
            <a:chOff x="7560000" y="1969200"/>
            <a:chExt cx="2952360" cy="3081240"/>
          </a:xfrm>
        </p:grpSpPr>
        <p:sp>
          <p:nvSpPr>
            <p:cNvPr id="483" name="CustomShape 112"/>
            <p:cNvSpPr/>
            <p:nvPr/>
          </p:nvSpPr>
          <p:spPr>
            <a:xfrm>
              <a:off x="8299080" y="2762640"/>
              <a:ext cx="2213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484" name="CustomShape 113"/>
            <p:cNvSpPr/>
            <p:nvPr/>
          </p:nvSpPr>
          <p:spPr>
            <a:xfrm>
              <a:off x="8262360" y="3978360"/>
              <a:ext cx="22161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485" name="CustomShape 114"/>
            <p:cNvSpPr/>
            <p:nvPr/>
          </p:nvSpPr>
          <p:spPr>
            <a:xfrm>
              <a:off x="8109000" y="4403880"/>
              <a:ext cx="21366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486" name="CustomShape 115"/>
            <p:cNvSpPr/>
            <p:nvPr/>
          </p:nvSpPr>
          <p:spPr>
            <a:xfrm>
              <a:off x="7788600" y="4041720"/>
              <a:ext cx="1332360" cy="110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7" name="CustomShape 116"/>
            <p:cNvSpPr/>
            <p:nvPr/>
          </p:nvSpPr>
          <p:spPr>
            <a:xfrm>
              <a:off x="7594560" y="1994760"/>
              <a:ext cx="2502000" cy="304200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8" name="CustomShape 117"/>
            <p:cNvSpPr/>
            <p:nvPr/>
          </p:nvSpPr>
          <p:spPr>
            <a:xfrm>
              <a:off x="8059680" y="4131720"/>
              <a:ext cx="1581480" cy="142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9" name="CustomShape 118"/>
            <p:cNvSpPr/>
            <p:nvPr/>
          </p:nvSpPr>
          <p:spPr>
            <a:xfrm>
              <a:off x="8079120" y="1969200"/>
              <a:ext cx="1872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490" name="CustomShape 119"/>
            <p:cNvSpPr/>
            <p:nvPr/>
          </p:nvSpPr>
          <p:spPr>
            <a:xfrm>
              <a:off x="8404920" y="2394720"/>
              <a:ext cx="14871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491" name="Рисунок 446" descr=""/>
            <p:cNvPicPr/>
            <p:nvPr/>
          </p:nvPicPr>
          <p:blipFill>
            <a:blip r:embed="rId57"/>
            <a:stretch/>
          </p:blipFill>
          <p:spPr>
            <a:xfrm>
              <a:off x="7699320" y="2460240"/>
              <a:ext cx="614160" cy="814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2" name="CustomShape 120"/>
            <p:cNvSpPr/>
            <p:nvPr/>
          </p:nvSpPr>
          <p:spPr>
            <a:xfrm>
              <a:off x="7779600" y="4026240"/>
              <a:ext cx="1583640" cy="123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3" name="CustomShape 121"/>
            <p:cNvSpPr/>
            <p:nvPr/>
          </p:nvSpPr>
          <p:spPr>
            <a:xfrm>
              <a:off x="8014320" y="3650040"/>
              <a:ext cx="213984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494" name="CustomShape 122"/>
            <p:cNvSpPr/>
            <p:nvPr/>
          </p:nvSpPr>
          <p:spPr>
            <a:xfrm>
              <a:off x="8097840" y="4118040"/>
              <a:ext cx="1876320" cy="155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5" name="CustomShape 123"/>
            <p:cNvSpPr/>
            <p:nvPr/>
          </p:nvSpPr>
          <p:spPr>
            <a:xfrm>
              <a:off x="7631640" y="3816720"/>
              <a:ext cx="363600" cy="15156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96" name="CustomShape 124"/>
            <p:cNvSpPr/>
            <p:nvPr/>
          </p:nvSpPr>
          <p:spPr>
            <a:xfrm>
              <a:off x="7629840" y="4078080"/>
              <a:ext cx="601560" cy="961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497" name="CustomShape 125"/>
            <p:cNvSpPr/>
            <p:nvPr/>
          </p:nvSpPr>
          <p:spPr>
            <a:xfrm>
              <a:off x="7629840" y="4241880"/>
              <a:ext cx="612000" cy="946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498" name="CustomShape 126"/>
            <p:cNvSpPr/>
            <p:nvPr/>
          </p:nvSpPr>
          <p:spPr>
            <a:xfrm>
              <a:off x="8192160" y="4156920"/>
              <a:ext cx="17726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499" name="CustomShape 127"/>
            <p:cNvSpPr/>
            <p:nvPr/>
          </p:nvSpPr>
          <p:spPr>
            <a:xfrm>
              <a:off x="7899120" y="3282480"/>
              <a:ext cx="21189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00" name="CustomShape 128"/>
            <p:cNvSpPr/>
            <p:nvPr/>
          </p:nvSpPr>
          <p:spPr>
            <a:xfrm>
              <a:off x="7598520" y="3271320"/>
              <a:ext cx="4021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01" name="CustomShape 129"/>
            <p:cNvSpPr/>
            <p:nvPr/>
          </p:nvSpPr>
          <p:spPr>
            <a:xfrm>
              <a:off x="7611120" y="3500640"/>
              <a:ext cx="3895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02" name="CustomShape 130"/>
            <p:cNvSpPr/>
            <p:nvPr/>
          </p:nvSpPr>
          <p:spPr>
            <a:xfrm>
              <a:off x="7989480" y="3491280"/>
              <a:ext cx="180216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03" name="CustomShape 131"/>
            <p:cNvSpPr/>
            <p:nvPr/>
          </p:nvSpPr>
          <p:spPr>
            <a:xfrm>
              <a:off x="7560000" y="4656240"/>
              <a:ext cx="6775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04" name="CustomShape 132"/>
            <p:cNvSpPr/>
            <p:nvPr/>
          </p:nvSpPr>
          <p:spPr>
            <a:xfrm>
              <a:off x="7758720" y="4520160"/>
              <a:ext cx="252000" cy="921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505" name="CustomShape 133"/>
            <p:cNvSpPr/>
            <p:nvPr/>
          </p:nvSpPr>
          <p:spPr>
            <a:xfrm>
              <a:off x="8121960" y="4375800"/>
              <a:ext cx="209268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06" name="CustomShape 134"/>
            <p:cNvSpPr/>
            <p:nvPr/>
          </p:nvSpPr>
          <p:spPr>
            <a:xfrm>
              <a:off x="8037720" y="475596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07" name="CustomShape 135"/>
            <p:cNvSpPr/>
            <p:nvPr/>
          </p:nvSpPr>
          <p:spPr>
            <a:xfrm>
              <a:off x="8443440" y="274680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508" name="Рисунок 470_0" descr=""/>
            <p:cNvPicPr/>
            <p:nvPr/>
          </p:nvPicPr>
          <p:blipFill>
            <a:blip r:embed="rId58"/>
            <a:stretch/>
          </p:blipFill>
          <p:spPr>
            <a:xfrm>
              <a:off x="7765200" y="2218320"/>
              <a:ext cx="2307600" cy="206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09" name="CustomShape 136"/>
          <p:cNvSpPr/>
          <p:nvPr/>
        </p:nvSpPr>
        <p:spPr>
          <a:xfrm>
            <a:off x="2592000" y="4561560"/>
            <a:ext cx="18050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65960" rIns="165960" tIns="83160" bIns="8316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Лужский р-н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510" name="CustomShape 137"/>
          <p:cNvSpPr/>
          <p:nvPr/>
        </p:nvSpPr>
        <p:spPr>
          <a:xfrm>
            <a:off x="8399880" y="5032080"/>
            <a:ext cx="166644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17:00 28.03.2023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Никулин С.В.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" name="" descr=""/>
          <p:cNvPicPr/>
          <p:nvPr/>
        </p:nvPicPr>
        <p:blipFill>
          <a:blip r:embed="rId1"/>
          <a:stretch/>
        </p:blipFill>
        <p:spPr>
          <a:xfrm>
            <a:off x="-10800" y="711000"/>
            <a:ext cx="10107720" cy="4959360"/>
          </a:xfrm>
          <a:prstGeom prst="rect">
            <a:avLst/>
          </a:prstGeom>
          <a:ln w="0">
            <a:noFill/>
          </a:ln>
        </p:spPr>
      </p:pic>
      <p:sp>
        <p:nvSpPr>
          <p:cNvPr id="1230" name="CustomShape 1"/>
          <p:cNvSpPr/>
          <p:nvPr/>
        </p:nvSpPr>
        <p:spPr>
          <a:xfrm>
            <a:off x="-10800" y="2880"/>
            <a:ext cx="10107720" cy="7081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ТОСНЕНСКОГО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29.03.2023)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231" name="CustomShape 2"/>
          <p:cNvSpPr/>
          <p:nvPr/>
        </p:nvSpPr>
        <p:spPr>
          <a:xfrm>
            <a:off x="6195600" y="1216440"/>
            <a:ext cx="342000" cy="17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32" name="CustomShape 3"/>
          <p:cNvSpPr/>
          <p:nvPr/>
        </p:nvSpPr>
        <p:spPr>
          <a:xfrm>
            <a:off x="3492360" y="2412000"/>
            <a:ext cx="46764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Тосно 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1233" name="Group 4"/>
          <p:cNvGrpSpPr/>
          <p:nvPr/>
        </p:nvGrpSpPr>
        <p:grpSpPr>
          <a:xfrm>
            <a:off x="798840" y="1000440"/>
            <a:ext cx="577080" cy="299520"/>
            <a:chOff x="798840" y="1000440"/>
            <a:chExt cx="577080" cy="299520"/>
          </a:xfrm>
        </p:grpSpPr>
        <p:pic>
          <p:nvPicPr>
            <p:cNvPr id="1234" name="Picture 10_11" descr=""/>
            <p:cNvPicPr/>
            <p:nvPr/>
          </p:nvPicPr>
          <p:blipFill>
            <a:blip r:embed="rId2"/>
            <a:stretch/>
          </p:blipFill>
          <p:spPr>
            <a:xfrm>
              <a:off x="798840" y="1000440"/>
              <a:ext cx="577080" cy="27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35" name="CustomShape 5"/>
            <p:cNvSpPr/>
            <p:nvPr/>
          </p:nvSpPr>
          <p:spPr>
            <a:xfrm>
              <a:off x="798840" y="1000440"/>
              <a:ext cx="5770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8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236" name="CustomShape 6"/>
          <p:cNvSpPr/>
          <p:nvPr/>
        </p:nvSpPr>
        <p:spPr>
          <a:xfrm>
            <a:off x="232200" y="1494360"/>
            <a:ext cx="1147320" cy="1710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32440/129761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237" name="CustomShape 7"/>
          <p:cNvSpPr/>
          <p:nvPr/>
        </p:nvSpPr>
        <p:spPr>
          <a:xfrm>
            <a:off x="232200" y="1281600"/>
            <a:ext cx="883440" cy="1868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2545,6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736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238" name="CustomShape 8"/>
          <p:cNvSpPr/>
          <p:nvPr/>
        </p:nvSpPr>
        <p:spPr>
          <a:xfrm>
            <a:off x="1141560" y="1281600"/>
            <a:ext cx="237600" cy="1929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1239" name="Group 9"/>
          <p:cNvGrpSpPr/>
          <p:nvPr/>
        </p:nvGrpSpPr>
        <p:grpSpPr>
          <a:xfrm>
            <a:off x="232200" y="987840"/>
            <a:ext cx="577080" cy="319680"/>
            <a:chOff x="232200" y="987840"/>
            <a:chExt cx="577080" cy="319680"/>
          </a:xfrm>
        </p:grpSpPr>
        <p:pic>
          <p:nvPicPr>
            <p:cNvPr id="1240" name="Picture 7_16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73840" cy="296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41" name="CustomShape 10"/>
            <p:cNvSpPr/>
            <p:nvPr/>
          </p:nvSpPr>
          <p:spPr>
            <a:xfrm>
              <a:off x="232200" y="989280"/>
              <a:ext cx="57708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1242" name="Group 11"/>
          <p:cNvGrpSpPr/>
          <p:nvPr/>
        </p:nvGrpSpPr>
        <p:grpSpPr>
          <a:xfrm>
            <a:off x="7560360" y="2030040"/>
            <a:ext cx="2952360" cy="3009240"/>
            <a:chOff x="7560360" y="2030040"/>
            <a:chExt cx="2952360" cy="3009240"/>
          </a:xfrm>
        </p:grpSpPr>
        <p:sp>
          <p:nvSpPr>
            <p:cNvPr id="1243" name="CustomShape 12"/>
            <p:cNvSpPr/>
            <p:nvPr/>
          </p:nvSpPr>
          <p:spPr>
            <a:xfrm>
              <a:off x="8299440" y="2751480"/>
              <a:ext cx="2213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44" name="CustomShape 13"/>
            <p:cNvSpPr/>
            <p:nvPr/>
          </p:nvSpPr>
          <p:spPr>
            <a:xfrm>
              <a:off x="8262720" y="3967200"/>
              <a:ext cx="22161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45" name="CustomShape 14"/>
            <p:cNvSpPr/>
            <p:nvPr/>
          </p:nvSpPr>
          <p:spPr>
            <a:xfrm>
              <a:off x="8109360" y="4392720"/>
              <a:ext cx="21366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46" name="CustomShape 15"/>
            <p:cNvSpPr/>
            <p:nvPr/>
          </p:nvSpPr>
          <p:spPr>
            <a:xfrm>
              <a:off x="7788960" y="4030560"/>
              <a:ext cx="1332360" cy="110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7" name="CustomShape 16"/>
            <p:cNvSpPr/>
            <p:nvPr/>
          </p:nvSpPr>
          <p:spPr>
            <a:xfrm>
              <a:off x="7594920" y="2072880"/>
              <a:ext cx="2502000" cy="29527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8" name="CustomShape 17"/>
            <p:cNvSpPr/>
            <p:nvPr/>
          </p:nvSpPr>
          <p:spPr>
            <a:xfrm>
              <a:off x="8060040" y="4120560"/>
              <a:ext cx="1581480" cy="142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9" name="CustomShape 18"/>
            <p:cNvSpPr/>
            <p:nvPr/>
          </p:nvSpPr>
          <p:spPr>
            <a:xfrm>
              <a:off x="8079480" y="2030040"/>
              <a:ext cx="1872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250" name="Рисунок 448_17" descr=""/>
            <p:cNvPicPr/>
            <p:nvPr/>
          </p:nvPicPr>
          <p:blipFill>
            <a:blip r:embed="rId4"/>
            <a:stretch/>
          </p:blipFill>
          <p:spPr>
            <a:xfrm>
              <a:off x="7751520" y="2260080"/>
              <a:ext cx="2004480" cy="1299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51" name="CustomShape 19"/>
            <p:cNvSpPr/>
            <p:nvPr/>
          </p:nvSpPr>
          <p:spPr>
            <a:xfrm>
              <a:off x="8405280" y="2347560"/>
              <a:ext cx="10087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1252" name="Рисунок 446_17" descr=""/>
            <p:cNvPicPr/>
            <p:nvPr/>
          </p:nvPicPr>
          <p:blipFill>
            <a:blip r:embed="rId5"/>
            <a:stretch/>
          </p:blipFill>
          <p:spPr>
            <a:xfrm>
              <a:off x="7699680" y="2449080"/>
              <a:ext cx="614160" cy="814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53" name="CustomShape 20"/>
            <p:cNvSpPr/>
            <p:nvPr/>
          </p:nvSpPr>
          <p:spPr>
            <a:xfrm>
              <a:off x="7779960" y="4015080"/>
              <a:ext cx="1583640" cy="123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4" name="CustomShape 21"/>
            <p:cNvSpPr/>
            <p:nvPr/>
          </p:nvSpPr>
          <p:spPr>
            <a:xfrm>
              <a:off x="8014680" y="3638880"/>
              <a:ext cx="213984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55" name="CustomShape 22"/>
            <p:cNvSpPr/>
            <p:nvPr/>
          </p:nvSpPr>
          <p:spPr>
            <a:xfrm>
              <a:off x="8098200" y="4106880"/>
              <a:ext cx="1876320" cy="155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6" name="CustomShape 23"/>
            <p:cNvSpPr/>
            <p:nvPr/>
          </p:nvSpPr>
          <p:spPr>
            <a:xfrm>
              <a:off x="7632000" y="3805560"/>
              <a:ext cx="363600" cy="15156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57" name="CustomShape 24"/>
            <p:cNvSpPr/>
            <p:nvPr/>
          </p:nvSpPr>
          <p:spPr>
            <a:xfrm>
              <a:off x="7630200" y="4066920"/>
              <a:ext cx="601560" cy="961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258" name="CustomShape 25"/>
            <p:cNvSpPr/>
            <p:nvPr/>
          </p:nvSpPr>
          <p:spPr>
            <a:xfrm>
              <a:off x="7630200" y="4230720"/>
              <a:ext cx="612000" cy="946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259" name="CustomShape 26"/>
            <p:cNvSpPr/>
            <p:nvPr/>
          </p:nvSpPr>
          <p:spPr>
            <a:xfrm>
              <a:off x="8192520" y="4145760"/>
              <a:ext cx="17726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60" name="CustomShape 27"/>
            <p:cNvSpPr/>
            <p:nvPr/>
          </p:nvSpPr>
          <p:spPr>
            <a:xfrm>
              <a:off x="7899480" y="3271320"/>
              <a:ext cx="21189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61" name="CustomShape 28"/>
            <p:cNvSpPr/>
            <p:nvPr/>
          </p:nvSpPr>
          <p:spPr>
            <a:xfrm>
              <a:off x="7598880" y="3260160"/>
              <a:ext cx="4021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62" name="CustomShape 29"/>
            <p:cNvSpPr/>
            <p:nvPr/>
          </p:nvSpPr>
          <p:spPr>
            <a:xfrm>
              <a:off x="7611480" y="3489480"/>
              <a:ext cx="3895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63" name="CustomShape 30"/>
            <p:cNvSpPr/>
            <p:nvPr/>
          </p:nvSpPr>
          <p:spPr>
            <a:xfrm>
              <a:off x="7989840" y="3480120"/>
              <a:ext cx="180216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64" name="CustomShape 31"/>
            <p:cNvSpPr/>
            <p:nvPr/>
          </p:nvSpPr>
          <p:spPr>
            <a:xfrm>
              <a:off x="7560360" y="4645080"/>
              <a:ext cx="6775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65" name="CustomShape 32"/>
            <p:cNvSpPr/>
            <p:nvPr/>
          </p:nvSpPr>
          <p:spPr>
            <a:xfrm>
              <a:off x="7759080" y="4509000"/>
              <a:ext cx="252000" cy="921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1266" name="CustomShape 33"/>
            <p:cNvSpPr/>
            <p:nvPr/>
          </p:nvSpPr>
          <p:spPr>
            <a:xfrm>
              <a:off x="8122320" y="4364640"/>
              <a:ext cx="209268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67" name="CustomShape 34"/>
            <p:cNvSpPr/>
            <p:nvPr/>
          </p:nvSpPr>
          <p:spPr>
            <a:xfrm>
              <a:off x="8038080" y="474480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68" name="CustomShape 35"/>
            <p:cNvSpPr/>
            <p:nvPr/>
          </p:nvSpPr>
          <p:spPr>
            <a:xfrm>
              <a:off x="8443800" y="267948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269" name="CustomShape 36"/>
          <p:cNvSpPr/>
          <p:nvPr/>
        </p:nvSpPr>
        <p:spPr>
          <a:xfrm>
            <a:off x="8399880" y="5032080"/>
            <a:ext cx="166644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17:00 28.03.2023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Никулин С.В.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0" name="" descr=""/>
          <p:cNvPicPr/>
          <p:nvPr/>
        </p:nvPicPr>
        <p:blipFill>
          <a:blip r:embed="rId1"/>
          <a:stretch/>
        </p:blipFill>
        <p:spPr>
          <a:xfrm>
            <a:off x="360" y="708120"/>
            <a:ext cx="10080360" cy="4962600"/>
          </a:xfrm>
          <a:prstGeom prst="rect">
            <a:avLst/>
          </a:prstGeom>
          <a:ln w="0">
            <a:noFill/>
          </a:ln>
        </p:spPr>
      </p:pic>
      <p:sp>
        <p:nvSpPr>
          <p:cNvPr id="1271" name="CustomShape 1"/>
          <p:cNvSpPr/>
          <p:nvPr/>
        </p:nvSpPr>
        <p:spPr>
          <a:xfrm>
            <a:off x="3348000" y="1440000"/>
            <a:ext cx="3587040" cy="3513240"/>
          </a:xfrm>
          <a:custGeom>
            <a:avLst/>
            <a:gdLst/>
            <a:ahLst/>
            <a:rect l="l" t="t" r="r" b="b"/>
            <a:pathLst>
              <a:path w="8605520" h="5821680">
                <a:moveTo>
                  <a:pt x="8605520" y="5821680"/>
                </a:moveTo>
                <a:lnTo>
                  <a:pt x="0" y="0"/>
                </a:lnTo>
              </a:path>
            </a:pathLst>
          </a:custGeom>
          <a:noFill/>
          <a:ln w="31680">
            <a:solidFill>
              <a:srgbClr val="00b05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72" name="CustomShape 2"/>
          <p:cNvSpPr/>
          <p:nvPr/>
        </p:nvSpPr>
        <p:spPr>
          <a:xfrm>
            <a:off x="-36360" y="0"/>
            <a:ext cx="10116360" cy="7081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РИСКУ НАРУШЕНИЯ ТРАНСПОРТНОГО СООБЩЕНИЯ, СВЯЗАННЫХ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С НЕБЛАГОПРИЯТНЫМИ МЕТЕОЯВЛЕНИЯМИ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</a:t>
            </a:r>
            <a:r>
              <a:rPr b="0" lang="en-US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ФЕДЕРАЛЬНОЙ  АВТОДОРОГЕ М-10 «РОССИЯ» В ЛЕНИНГРАДСКОЙ ОБЛАСТИ НА 29.03.2023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273" name="CustomShape 3"/>
          <p:cNvSpPr/>
          <p:nvPr/>
        </p:nvSpPr>
        <p:spPr>
          <a:xfrm>
            <a:off x="4782960" y="3785760"/>
            <a:ext cx="360" cy="360"/>
          </a:xfrm>
          <a:custGeom>
            <a:avLst/>
            <a:gdLst/>
            <a:ahLst/>
            <a:rect l="l" t="t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74" name="CustomShape 4"/>
          <p:cNvSpPr/>
          <p:nvPr/>
        </p:nvSpPr>
        <p:spPr>
          <a:xfrm>
            <a:off x="7434720" y="3488400"/>
            <a:ext cx="115200" cy="19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75" name="CustomShape 5"/>
          <p:cNvSpPr/>
          <p:nvPr/>
        </p:nvSpPr>
        <p:spPr>
          <a:xfrm>
            <a:off x="4896000" y="2700000"/>
            <a:ext cx="43236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Тосно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276" name="CustomShape 6"/>
          <p:cNvSpPr/>
          <p:nvPr/>
        </p:nvSpPr>
        <p:spPr>
          <a:xfrm>
            <a:off x="3420000" y="5214960"/>
            <a:ext cx="2316600" cy="365040"/>
          </a:xfrm>
          <a:prstGeom prst="rect">
            <a:avLst/>
          </a:prstGeom>
          <a:solidFill>
            <a:srgbClr val="c5e0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1200" rIns="61200" tIns="30600" bIns="30600" anchor="ctr" anchorCtr="1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Объездная дорога: 110 км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0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Отрезанные населенные пункты.: нет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277" name="CustomShape 7"/>
          <p:cNvSpPr/>
          <p:nvPr/>
        </p:nvSpPr>
        <p:spPr>
          <a:xfrm rot="5220000">
            <a:off x="4766040" y="2741760"/>
            <a:ext cx="73440" cy="90720"/>
          </a:xfrm>
          <a:prstGeom prst="ellipse">
            <a:avLst/>
          </a:prstGeom>
          <a:solidFill>
            <a:srgbClr val="ff0000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78" name="CustomShape 8"/>
          <p:cNvSpPr/>
          <p:nvPr/>
        </p:nvSpPr>
        <p:spPr>
          <a:xfrm>
            <a:off x="4860000" y="4728600"/>
            <a:ext cx="1170360" cy="221040"/>
          </a:xfrm>
          <a:prstGeom prst="rect">
            <a:avLst/>
          </a:prstGeom>
          <a:solidFill>
            <a:srgbClr val="bdd7ee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9480" rIns="69480" tIns="34560" bIns="34560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1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М-10 «РОССИЯ»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279" name="CustomShape 9"/>
          <p:cNvSpPr/>
          <p:nvPr/>
        </p:nvSpPr>
        <p:spPr>
          <a:xfrm>
            <a:off x="2160000" y="3684240"/>
            <a:ext cx="1928520" cy="1175760"/>
          </a:xfrm>
          <a:prstGeom prst="wedgeRectCallout">
            <a:avLst>
              <a:gd name="adj1" fmla="val 33501"/>
              <a:gd name="adj2" fmla="val -82506"/>
            </a:avLst>
          </a:prstGeom>
          <a:solidFill>
            <a:srgbClr val="ffff00"/>
          </a:solidFill>
          <a:ln w="28575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74520" rIns="74520" tIns="37080" bIns="37080">
            <a:noAutofit/>
          </a:bodyPr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Аварийно-опасные участки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595-628 км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626-628 км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630-643 км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667-669 км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646-675 км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(при выпадении  осадков)</a:t>
            </a:r>
            <a:endParaRPr b="0" lang="ru-RU" sz="1020" spc="-1" strike="noStrike">
              <a:latin typeface="Arial"/>
            </a:endParaRPr>
          </a:p>
        </p:txBody>
      </p:sp>
      <p:grpSp>
        <p:nvGrpSpPr>
          <p:cNvPr id="1280" name="Group 10"/>
          <p:cNvGrpSpPr/>
          <p:nvPr/>
        </p:nvGrpSpPr>
        <p:grpSpPr>
          <a:xfrm>
            <a:off x="7284600" y="3720960"/>
            <a:ext cx="2881800" cy="1266120"/>
            <a:chOff x="7284600" y="3720960"/>
            <a:chExt cx="2881800" cy="1266120"/>
          </a:xfrm>
        </p:grpSpPr>
        <p:sp>
          <p:nvSpPr>
            <p:cNvPr id="1281" name="CustomShape 11"/>
            <p:cNvSpPr/>
            <p:nvPr/>
          </p:nvSpPr>
          <p:spPr>
            <a:xfrm>
              <a:off x="7284600" y="3720960"/>
              <a:ext cx="2802960" cy="12661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82" name="CustomShape 12"/>
            <p:cNvSpPr/>
            <p:nvPr/>
          </p:nvSpPr>
          <p:spPr>
            <a:xfrm>
              <a:off x="7767360" y="3758760"/>
              <a:ext cx="2048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83" name="CustomShape 13"/>
            <p:cNvSpPr/>
            <p:nvPr/>
          </p:nvSpPr>
          <p:spPr>
            <a:xfrm>
              <a:off x="7682400" y="4029120"/>
              <a:ext cx="2467080" cy="552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Участок автодороги с повышенным риском возникновения ДТП, нарушением движения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84" name="CustomShape 14"/>
            <p:cNvSpPr/>
            <p:nvPr/>
          </p:nvSpPr>
          <p:spPr>
            <a:xfrm>
              <a:off x="7326360" y="4124160"/>
              <a:ext cx="335160" cy="98640"/>
            </a:xfrm>
            <a:custGeom>
              <a:avLst/>
              <a:gdLst/>
              <a:ahLst/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85" name="CustomShape 15"/>
            <p:cNvSpPr/>
            <p:nvPr/>
          </p:nvSpPr>
          <p:spPr>
            <a:xfrm>
              <a:off x="7337160" y="4455360"/>
              <a:ext cx="297720" cy="82440"/>
            </a:xfrm>
            <a:custGeom>
              <a:avLst/>
              <a:gdLst/>
              <a:ahLst/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noFill/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86" name="CustomShape 16"/>
            <p:cNvSpPr/>
            <p:nvPr/>
          </p:nvSpPr>
          <p:spPr>
            <a:xfrm>
              <a:off x="7693920" y="4427640"/>
              <a:ext cx="24555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Объездная дорога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287" name="CustomShape 17"/>
            <p:cNvSpPr/>
            <p:nvPr/>
          </p:nvSpPr>
          <p:spPr>
            <a:xfrm rot="5238000">
              <a:off x="7448400" y="4650840"/>
              <a:ext cx="113400" cy="13896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88" name="CustomShape 18"/>
            <p:cNvSpPr/>
            <p:nvPr/>
          </p:nvSpPr>
          <p:spPr>
            <a:xfrm>
              <a:off x="7710840" y="4648680"/>
              <a:ext cx="24555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Населенный пункт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289" name="CustomShape 19"/>
          <p:cNvSpPr/>
          <p:nvPr/>
        </p:nvSpPr>
        <p:spPr>
          <a:xfrm>
            <a:off x="6840000" y="1100520"/>
            <a:ext cx="2854080" cy="147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Камера ФАД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1290" name="" descr=""/>
          <p:cNvPicPr/>
          <p:nvPr/>
        </p:nvPicPr>
        <p:blipFill>
          <a:blip r:embed="rId2"/>
          <a:stretch/>
        </p:blipFill>
        <p:spPr>
          <a:xfrm>
            <a:off x="6840000" y="1290240"/>
            <a:ext cx="2873880" cy="14396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sp>
        <p:nvSpPr>
          <p:cNvPr id="1291" name="CustomShape 20"/>
          <p:cNvSpPr/>
          <p:nvPr/>
        </p:nvSpPr>
        <p:spPr>
          <a:xfrm>
            <a:off x="8399880" y="5032080"/>
            <a:ext cx="166644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17:00 28.03.2023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Никулин С.В.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2" name="" descr=""/>
          <p:cNvPicPr/>
          <p:nvPr/>
        </p:nvPicPr>
        <p:blipFill>
          <a:blip r:embed="rId1"/>
          <a:stretch/>
        </p:blipFill>
        <p:spPr>
          <a:xfrm>
            <a:off x="-14040" y="702720"/>
            <a:ext cx="10094040" cy="4989960"/>
          </a:xfrm>
          <a:prstGeom prst="rect">
            <a:avLst/>
          </a:prstGeom>
          <a:ln w="0">
            <a:noFill/>
          </a:ln>
        </p:spPr>
      </p:pic>
      <p:sp>
        <p:nvSpPr>
          <p:cNvPr id="1293" name="CustomShape 1"/>
          <p:cNvSpPr/>
          <p:nvPr/>
        </p:nvSpPr>
        <p:spPr>
          <a:xfrm>
            <a:off x="-26280" y="-5400"/>
            <a:ext cx="10100520" cy="7081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РИСКУ НАРУШЕНИЯ ТРАНСПОРТНОГО СООБЩЕНИЯ, СВЯЗАННЫХ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С НЕБЛАГОПРИЯТНЫМИ МЕТЕОЯВЛЕНИЯМИ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</a:t>
            </a:r>
            <a:r>
              <a:rPr b="0" lang="en-US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ФЕДЕРАЛЬНОЙ  АВТОДОРОГЕ А-120 «ЮЖНОЕ ПОЛУКОЛЬЦО» В ЛЕНИНГРАДСКОЙ ОБЛАСТИ НА 29.03.2023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294" name="CustomShape 2"/>
          <p:cNvSpPr/>
          <p:nvPr/>
        </p:nvSpPr>
        <p:spPr>
          <a:xfrm>
            <a:off x="4782960" y="3785760"/>
            <a:ext cx="360" cy="360"/>
          </a:xfrm>
          <a:custGeom>
            <a:avLst/>
            <a:gdLst/>
            <a:ahLst/>
            <a:rect l="l" t="t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95" name="CustomShape 3"/>
          <p:cNvSpPr/>
          <p:nvPr/>
        </p:nvSpPr>
        <p:spPr>
          <a:xfrm>
            <a:off x="7434720" y="3488400"/>
            <a:ext cx="115200" cy="19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96" name="CustomShape 4"/>
          <p:cNvSpPr/>
          <p:nvPr/>
        </p:nvSpPr>
        <p:spPr>
          <a:xfrm>
            <a:off x="2155680" y="4914360"/>
            <a:ext cx="2316600" cy="365040"/>
          </a:xfrm>
          <a:prstGeom prst="rect">
            <a:avLst/>
          </a:prstGeom>
          <a:solidFill>
            <a:srgbClr val="c5e0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1200" rIns="61200" tIns="30600" bIns="30600" anchor="ctr" anchorCtr="1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Объездная дорога: 35 км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0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Отрезанные населенные пункты.: нет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297" name="CustomShape 5"/>
          <p:cNvSpPr/>
          <p:nvPr/>
        </p:nvSpPr>
        <p:spPr>
          <a:xfrm>
            <a:off x="7539840" y="745560"/>
            <a:ext cx="2487960" cy="17949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98" name="CustomShape 6"/>
          <p:cNvSpPr/>
          <p:nvPr/>
        </p:nvSpPr>
        <p:spPr>
          <a:xfrm>
            <a:off x="4284000" y="1964160"/>
            <a:ext cx="1544400" cy="915840"/>
          </a:xfrm>
          <a:prstGeom prst="wedgeRectCallout">
            <a:avLst>
              <a:gd name="adj1" fmla="val 76861"/>
              <a:gd name="adj2" fmla="val 33101"/>
            </a:avLst>
          </a:prstGeom>
          <a:solidFill>
            <a:srgbClr val="ffff00"/>
          </a:solidFill>
          <a:ln w="28575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74520" rIns="74520" tIns="37080" bIns="37080">
            <a:noAutofit/>
          </a:bodyPr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Аварийно-опасный участок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91-95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(колейность, неровности)</a:t>
            </a:r>
            <a:endParaRPr b="0" lang="ru-RU" sz="1020" spc="-1" strike="noStrike">
              <a:latin typeface="Arial"/>
            </a:endParaRPr>
          </a:p>
        </p:txBody>
      </p:sp>
      <p:sp>
        <p:nvSpPr>
          <p:cNvPr id="1299" name="CustomShape 7"/>
          <p:cNvSpPr/>
          <p:nvPr/>
        </p:nvSpPr>
        <p:spPr>
          <a:xfrm>
            <a:off x="6336000" y="3132000"/>
            <a:ext cx="2261880" cy="588600"/>
          </a:xfrm>
          <a:prstGeom prst="wedgeRectCallout">
            <a:avLst>
              <a:gd name="adj1" fmla="val -83402"/>
              <a:gd name="adj2" fmla="val 213386"/>
            </a:avLst>
          </a:prstGeom>
          <a:solidFill>
            <a:srgbClr val="ffff00"/>
          </a:solidFill>
          <a:ln w="28575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74520" rIns="74520" tIns="37080" bIns="37080">
            <a:noAutofit/>
          </a:bodyPr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Аварийно-опасный участок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127-130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(при выпадении  осадков)</a:t>
            </a:r>
            <a:endParaRPr b="0" lang="ru-RU" sz="1020" spc="-1" strike="noStrike">
              <a:latin typeface="Arial"/>
            </a:endParaRPr>
          </a:p>
        </p:txBody>
      </p:sp>
      <p:grpSp>
        <p:nvGrpSpPr>
          <p:cNvPr id="1300" name="Group 8"/>
          <p:cNvGrpSpPr/>
          <p:nvPr/>
        </p:nvGrpSpPr>
        <p:grpSpPr>
          <a:xfrm>
            <a:off x="7264080" y="3744000"/>
            <a:ext cx="2881800" cy="1266120"/>
            <a:chOff x="7264080" y="3744000"/>
            <a:chExt cx="2881800" cy="1266120"/>
          </a:xfrm>
        </p:grpSpPr>
        <p:sp>
          <p:nvSpPr>
            <p:cNvPr id="1301" name="CustomShape 9"/>
            <p:cNvSpPr/>
            <p:nvPr/>
          </p:nvSpPr>
          <p:spPr>
            <a:xfrm>
              <a:off x="7264080" y="3744000"/>
              <a:ext cx="2802960" cy="12661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02" name="CustomShape 10"/>
            <p:cNvSpPr/>
            <p:nvPr/>
          </p:nvSpPr>
          <p:spPr>
            <a:xfrm>
              <a:off x="7746840" y="3781800"/>
              <a:ext cx="2048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303" name="CustomShape 11"/>
            <p:cNvSpPr/>
            <p:nvPr/>
          </p:nvSpPr>
          <p:spPr>
            <a:xfrm>
              <a:off x="7661880" y="4052160"/>
              <a:ext cx="2467080" cy="552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Участок автодороги с повышенным риском возникновения ДТП, нарушением движения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304" name="CustomShape 12"/>
            <p:cNvSpPr/>
            <p:nvPr/>
          </p:nvSpPr>
          <p:spPr>
            <a:xfrm>
              <a:off x="7305840" y="4147200"/>
              <a:ext cx="335160" cy="98640"/>
            </a:xfrm>
            <a:custGeom>
              <a:avLst/>
              <a:gdLst/>
              <a:ahLst/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05" name="CustomShape 13"/>
            <p:cNvSpPr/>
            <p:nvPr/>
          </p:nvSpPr>
          <p:spPr>
            <a:xfrm>
              <a:off x="7316640" y="4478400"/>
              <a:ext cx="297720" cy="82440"/>
            </a:xfrm>
            <a:custGeom>
              <a:avLst/>
              <a:gdLst/>
              <a:ahLst/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noFill/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06" name="CustomShape 14"/>
            <p:cNvSpPr/>
            <p:nvPr/>
          </p:nvSpPr>
          <p:spPr>
            <a:xfrm>
              <a:off x="7673400" y="4450680"/>
              <a:ext cx="24555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Объездная дорога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307" name="CustomShape 15"/>
            <p:cNvSpPr/>
            <p:nvPr/>
          </p:nvSpPr>
          <p:spPr>
            <a:xfrm rot="5238000">
              <a:off x="7427880" y="4673880"/>
              <a:ext cx="113400" cy="13896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08" name="CustomShape 16"/>
            <p:cNvSpPr/>
            <p:nvPr/>
          </p:nvSpPr>
          <p:spPr>
            <a:xfrm>
              <a:off x="7690320" y="4671720"/>
              <a:ext cx="24555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Населенный пункт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309" name="CustomShape 17"/>
          <p:cNvSpPr/>
          <p:nvPr/>
        </p:nvSpPr>
        <p:spPr>
          <a:xfrm rot="20691000">
            <a:off x="3429000" y="945000"/>
            <a:ext cx="2263680" cy="3295800"/>
          </a:xfrm>
          <a:custGeom>
            <a:avLst/>
            <a:gdLst/>
            <a:ahLst/>
            <a:rect l="l" t="t" r="r" b="b"/>
            <a:pathLst>
              <a:path w="5212" h="9501">
                <a:moveTo>
                  <a:pt x="5211" y="9500"/>
                </a:moveTo>
                <a:cubicBezTo>
                  <a:pt x="4378" y="9500"/>
                  <a:pt x="3544" y="8000"/>
                  <a:pt x="2711" y="8000"/>
                </a:cubicBezTo>
                <a:cubicBezTo>
                  <a:pt x="2378" y="7368"/>
                  <a:pt x="2044" y="7632"/>
                  <a:pt x="1711" y="7000"/>
                </a:cubicBezTo>
                <a:cubicBezTo>
                  <a:pt x="1544" y="6527"/>
                  <a:pt x="1040" y="6158"/>
                  <a:pt x="873" y="5684"/>
                </a:cubicBezTo>
                <a:cubicBezTo>
                  <a:pt x="706" y="5210"/>
                  <a:pt x="167" y="4163"/>
                  <a:pt x="0" y="3689"/>
                </a:cubicBezTo>
                <a:cubicBezTo>
                  <a:pt x="167" y="3215"/>
                  <a:pt x="1389" y="3845"/>
                  <a:pt x="1556" y="3371"/>
                </a:cubicBezTo>
                <a:cubicBezTo>
                  <a:pt x="2056" y="3055"/>
                  <a:pt x="2711" y="2316"/>
                  <a:pt x="3211" y="2000"/>
                </a:cubicBezTo>
                <a:cubicBezTo>
                  <a:pt x="3544" y="1544"/>
                  <a:pt x="3378" y="955"/>
                  <a:pt x="3711" y="500"/>
                </a:cubicBezTo>
                <a:cubicBezTo>
                  <a:pt x="3878" y="323"/>
                  <a:pt x="3706" y="176"/>
                  <a:pt x="3873" y="0"/>
                </a:cubicBezTo>
              </a:path>
            </a:pathLst>
          </a:custGeom>
          <a:noFill/>
          <a:ln w="18000">
            <a:solidFill>
              <a:srgbClr val="00a93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10" name="CustomShape 18"/>
          <p:cNvSpPr/>
          <p:nvPr/>
        </p:nvSpPr>
        <p:spPr>
          <a:xfrm>
            <a:off x="2057040" y="5322960"/>
            <a:ext cx="3774960" cy="221040"/>
          </a:xfrm>
          <a:prstGeom prst="rect">
            <a:avLst/>
          </a:prstGeom>
          <a:solidFill>
            <a:srgbClr val="bdd7ee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9480" rIns="69480" tIns="34560" bIns="34560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А-120 «САНКТ-ПЕТЕРБУРГСКОЕ ЮЖНОЕ ПОЛУКОЛЬЦО»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311" name="CustomShape 19"/>
          <p:cNvSpPr/>
          <p:nvPr/>
        </p:nvSpPr>
        <p:spPr>
          <a:xfrm>
            <a:off x="5582160" y="3636000"/>
            <a:ext cx="357840" cy="15192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Мга  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312" name="CustomShape 20"/>
          <p:cNvSpPr/>
          <p:nvPr/>
        </p:nvSpPr>
        <p:spPr>
          <a:xfrm rot="5220000">
            <a:off x="3680640" y="2556000"/>
            <a:ext cx="82080" cy="102600"/>
          </a:xfrm>
          <a:prstGeom prst="ellipse">
            <a:avLst/>
          </a:prstGeom>
          <a:solidFill>
            <a:srgbClr val="ff0000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13" name="CustomShape 21"/>
          <p:cNvSpPr/>
          <p:nvPr/>
        </p:nvSpPr>
        <p:spPr>
          <a:xfrm>
            <a:off x="4711320" y="763920"/>
            <a:ext cx="597240" cy="22824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Кировск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1314" name="CustomShape 22"/>
          <p:cNvSpPr/>
          <p:nvPr/>
        </p:nvSpPr>
        <p:spPr>
          <a:xfrm>
            <a:off x="2964960" y="2471760"/>
            <a:ext cx="635040" cy="22824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Павлово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ru-RU" sz="1200" spc="-1" strike="noStrike">
              <a:latin typeface="Arial"/>
            </a:endParaRPr>
          </a:p>
        </p:txBody>
      </p:sp>
      <p:pic>
        <p:nvPicPr>
          <p:cNvPr id="1315" name="" descr=""/>
          <p:cNvPicPr/>
          <p:nvPr/>
        </p:nvPicPr>
        <p:blipFill>
          <a:blip r:embed="rId2"/>
          <a:srcRect l="0" t="0" r="0" b="18442"/>
          <a:stretch/>
        </p:blipFill>
        <p:spPr>
          <a:xfrm>
            <a:off x="6454800" y="780480"/>
            <a:ext cx="2868840" cy="17888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sp>
        <p:nvSpPr>
          <p:cNvPr id="1316" name="CustomShape 23"/>
          <p:cNvSpPr/>
          <p:nvPr/>
        </p:nvSpPr>
        <p:spPr>
          <a:xfrm>
            <a:off x="6444000" y="765720"/>
            <a:ext cx="2879640" cy="147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Камера ФАД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317" name="CustomShape 24"/>
          <p:cNvSpPr/>
          <p:nvPr/>
        </p:nvSpPr>
        <p:spPr>
          <a:xfrm rot="5220000">
            <a:off x="4616640" y="756000"/>
            <a:ext cx="82080" cy="102600"/>
          </a:xfrm>
          <a:prstGeom prst="ellipse">
            <a:avLst/>
          </a:prstGeom>
          <a:solidFill>
            <a:srgbClr val="ff0000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18" name="CustomShape 25"/>
          <p:cNvSpPr/>
          <p:nvPr/>
        </p:nvSpPr>
        <p:spPr>
          <a:xfrm rot="5220000">
            <a:off x="5838120" y="3801240"/>
            <a:ext cx="81720" cy="107280"/>
          </a:xfrm>
          <a:prstGeom prst="ellipse">
            <a:avLst/>
          </a:prstGeom>
          <a:solidFill>
            <a:srgbClr val="ff0000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19" name="CustomShape 26"/>
          <p:cNvSpPr/>
          <p:nvPr/>
        </p:nvSpPr>
        <p:spPr>
          <a:xfrm>
            <a:off x="8399880" y="5032080"/>
            <a:ext cx="166644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17:00 28.03.2023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Никулин С.В.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" name="" descr=""/>
          <p:cNvPicPr/>
          <p:nvPr/>
        </p:nvPicPr>
        <p:blipFill>
          <a:blip r:embed="rId1"/>
          <a:stretch/>
        </p:blipFill>
        <p:spPr>
          <a:xfrm>
            <a:off x="0" y="702720"/>
            <a:ext cx="10080360" cy="4968000"/>
          </a:xfrm>
          <a:prstGeom prst="rect">
            <a:avLst/>
          </a:prstGeom>
          <a:ln w="0">
            <a:noFill/>
          </a:ln>
        </p:spPr>
      </p:pic>
      <p:sp>
        <p:nvSpPr>
          <p:cNvPr id="1321" name="CustomShape 1"/>
          <p:cNvSpPr/>
          <p:nvPr/>
        </p:nvSpPr>
        <p:spPr>
          <a:xfrm>
            <a:off x="4782960" y="3785760"/>
            <a:ext cx="360" cy="360"/>
          </a:xfrm>
          <a:custGeom>
            <a:avLst/>
            <a:gdLst/>
            <a:ahLst/>
            <a:rect l="l" t="t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2" name="CustomShape 2"/>
          <p:cNvSpPr/>
          <p:nvPr/>
        </p:nvSpPr>
        <p:spPr>
          <a:xfrm>
            <a:off x="7434720" y="3488400"/>
            <a:ext cx="115200" cy="19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3" name="CustomShape 3"/>
          <p:cNvSpPr/>
          <p:nvPr/>
        </p:nvSpPr>
        <p:spPr>
          <a:xfrm>
            <a:off x="1913400" y="5203440"/>
            <a:ext cx="2316600" cy="365040"/>
          </a:xfrm>
          <a:prstGeom prst="rect">
            <a:avLst/>
          </a:prstGeom>
          <a:solidFill>
            <a:srgbClr val="c5e0b4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1200" rIns="61200" tIns="30600" bIns="30600" anchor="ctr" anchorCtr="1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Объездная дорога: 80 км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0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Отрезанные населенные пункты.: нет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1324" name="Picture 9" descr=""/>
          <p:cNvPicPr/>
          <p:nvPr/>
        </p:nvPicPr>
        <p:blipFill>
          <a:blip r:embed="rId2"/>
          <a:srcRect l="0" t="0" r="64072" b="0"/>
          <a:stretch/>
        </p:blipFill>
        <p:spPr>
          <a:xfrm>
            <a:off x="0" y="36000"/>
            <a:ext cx="577080" cy="446040"/>
          </a:xfrm>
          <a:prstGeom prst="rect">
            <a:avLst/>
          </a:prstGeom>
          <a:ln w="0">
            <a:noFill/>
          </a:ln>
        </p:spPr>
      </p:pic>
      <p:sp>
        <p:nvSpPr>
          <p:cNvPr id="1325" name="CustomShape 4"/>
          <p:cNvSpPr/>
          <p:nvPr/>
        </p:nvSpPr>
        <p:spPr>
          <a:xfrm>
            <a:off x="7649640" y="3319920"/>
            <a:ext cx="1170360" cy="221040"/>
          </a:xfrm>
          <a:prstGeom prst="rect">
            <a:avLst/>
          </a:prstGeom>
          <a:solidFill>
            <a:srgbClr val="bdd7ee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9480" rIns="69480" tIns="34560" bIns="34560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1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М-10 «РОССИЯ»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326" name="CustomShape 5"/>
          <p:cNvSpPr/>
          <p:nvPr/>
        </p:nvSpPr>
        <p:spPr>
          <a:xfrm>
            <a:off x="7539840" y="745560"/>
            <a:ext cx="2487960" cy="17949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327" name="Group 6"/>
          <p:cNvGrpSpPr/>
          <p:nvPr/>
        </p:nvGrpSpPr>
        <p:grpSpPr>
          <a:xfrm>
            <a:off x="7276320" y="3720960"/>
            <a:ext cx="2881800" cy="1266120"/>
            <a:chOff x="7276320" y="3720960"/>
            <a:chExt cx="2881800" cy="1266120"/>
          </a:xfrm>
        </p:grpSpPr>
        <p:sp>
          <p:nvSpPr>
            <p:cNvPr id="1328" name="CustomShape 7"/>
            <p:cNvSpPr/>
            <p:nvPr/>
          </p:nvSpPr>
          <p:spPr>
            <a:xfrm>
              <a:off x="7276320" y="3720960"/>
              <a:ext cx="2802960" cy="12661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9" name="CustomShape 8"/>
            <p:cNvSpPr/>
            <p:nvPr/>
          </p:nvSpPr>
          <p:spPr>
            <a:xfrm>
              <a:off x="7759080" y="3758760"/>
              <a:ext cx="2048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330" name="CustomShape 9"/>
            <p:cNvSpPr/>
            <p:nvPr/>
          </p:nvSpPr>
          <p:spPr>
            <a:xfrm>
              <a:off x="7674120" y="4029120"/>
              <a:ext cx="2467080" cy="552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Участок автодороги с повышенным риском возникновения ДТП, нарушением движения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331" name="CustomShape 10"/>
            <p:cNvSpPr/>
            <p:nvPr/>
          </p:nvSpPr>
          <p:spPr>
            <a:xfrm>
              <a:off x="7318080" y="4124160"/>
              <a:ext cx="335160" cy="98640"/>
            </a:xfrm>
            <a:custGeom>
              <a:avLst/>
              <a:gdLst/>
              <a:ahLst/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32" name="CustomShape 11"/>
            <p:cNvSpPr/>
            <p:nvPr/>
          </p:nvSpPr>
          <p:spPr>
            <a:xfrm>
              <a:off x="7328880" y="4455360"/>
              <a:ext cx="297720" cy="82440"/>
            </a:xfrm>
            <a:custGeom>
              <a:avLst/>
              <a:gdLst/>
              <a:ahLst/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noFill/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33" name="CustomShape 12"/>
            <p:cNvSpPr/>
            <p:nvPr/>
          </p:nvSpPr>
          <p:spPr>
            <a:xfrm>
              <a:off x="7685640" y="4427640"/>
              <a:ext cx="24555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Объездная дорога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334" name="CustomShape 13"/>
            <p:cNvSpPr/>
            <p:nvPr/>
          </p:nvSpPr>
          <p:spPr>
            <a:xfrm rot="5238000">
              <a:off x="7440120" y="4650840"/>
              <a:ext cx="113400" cy="13896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5" name="CustomShape 14"/>
            <p:cNvSpPr/>
            <p:nvPr/>
          </p:nvSpPr>
          <p:spPr>
            <a:xfrm>
              <a:off x="7702560" y="4648680"/>
              <a:ext cx="24555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Населенный пункт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336" name="CustomShape 15"/>
          <p:cNvSpPr/>
          <p:nvPr/>
        </p:nvSpPr>
        <p:spPr>
          <a:xfrm rot="5220000">
            <a:off x="8403480" y="1231560"/>
            <a:ext cx="82080" cy="88200"/>
          </a:xfrm>
          <a:prstGeom prst="ellipse">
            <a:avLst/>
          </a:prstGeom>
          <a:solidFill>
            <a:srgbClr val="ff0000"/>
          </a:solidFill>
          <a:ln w="25560">
            <a:solidFill>
              <a:srgbClr val="385d8a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37" name="CustomShape 16"/>
          <p:cNvSpPr/>
          <p:nvPr/>
        </p:nvSpPr>
        <p:spPr>
          <a:xfrm rot="723000">
            <a:off x="3137040" y="983160"/>
            <a:ext cx="4520880" cy="3747600"/>
          </a:xfrm>
          <a:custGeom>
            <a:avLst/>
            <a:gdLst/>
            <a:ahLst/>
            <a:rect l="l" t="t" r="r" b="b"/>
            <a:pathLst>
              <a:path w="11976" h="10146">
                <a:moveTo>
                  <a:pt x="1000" y="10145"/>
                </a:moveTo>
                <a:lnTo>
                  <a:pt x="0" y="7893"/>
                </a:lnTo>
                <a:lnTo>
                  <a:pt x="4000" y="7393"/>
                </a:lnTo>
                <a:lnTo>
                  <a:pt x="5500" y="6393"/>
                </a:lnTo>
                <a:lnTo>
                  <a:pt x="7000" y="4893"/>
                </a:lnTo>
                <a:lnTo>
                  <a:pt x="9500" y="2393"/>
                </a:lnTo>
                <a:lnTo>
                  <a:pt x="10500" y="1393"/>
                </a:lnTo>
                <a:lnTo>
                  <a:pt x="11500" y="893"/>
                </a:lnTo>
                <a:lnTo>
                  <a:pt x="11975" y="0"/>
                </a:lnTo>
              </a:path>
            </a:pathLst>
          </a:custGeom>
          <a:noFill/>
          <a:ln w="18000">
            <a:solidFill>
              <a:srgbClr val="00a93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38" name="CustomShape 17"/>
          <p:cNvSpPr/>
          <p:nvPr/>
        </p:nvSpPr>
        <p:spPr>
          <a:xfrm>
            <a:off x="7740000" y="2648160"/>
            <a:ext cx="2261880" cy="555840"/>
          </a:xfrm>
          <a:prstGeom prst="wedgeRectCallout">
            <a:avLst>
              <a:gd name="adj1" fmla="val -27912"/>
              <a:gd name="adj2" fmla="val -149352"/>
            </a:avLst>
          </a:prstGeom>
          <a:solidFill>
            <a:srgbClr val="ffff00"/>
          </a:solidFill>
          <a:ln w="28575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74520" rIns="74520" tIns="37080" bIns="37080">
            <a:noAutofit/>
          </a:bodyPr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Аварийно-опасный участок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50-53 км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(при выпадении осадков)</a:t>
            </a:r>
            <a:endParaRPr b="0" lang="ru-RU" sz="1020" spc="-1" strike="noStrike">
              <a:latin typeface="Arial"/>
            </a:endParaRPr>
          </a:p>
        </p:txBody>
      </p:sp>
      <p:sp>
        <p:nvSpPr>
          <p:cNvPr id="1339" name="CustomShape 18"/>
          <p:cNvSpPr/>
          <p:nvPr/>
        </p:nvSpPr>
        <p:spPr>
          <a:xfrm>
            <a:off x="2160000" y="2844720"/>
            <a:ext cx="2261880" cy="568440"/>
          </a:xfrm>
          <a:prstGeom prst="wedgeRectCallout">
            <a:avLst>
              <a:gd name="adj1" fmla="val 79439"/>
              <a:gd name="adj2" fmla="val 76518"/>
            </a:avLst>
          </a:prstGeom>
          <a:solidFill>
            <a:srgbClr val="ffff00"/>
          </a:solidFill>
          <a:ln w="28575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74520" rIns="74520" tIns="37080" bIns="37080">
            <a:noAutofit/>
          </a:bodyPr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Аварийно-опасный участок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71-79 км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(при выпадении осадков)</a:t>
            </a:r>
            <a:endParaRPr b="0" lang="ru-RU" sz="1020" spc="-1" strike="noStrike">
              <a:latin typeface="Arial"/>
            </a:endParaRPr>
          </a:p>
        </p:txBody>
      </p:sp>
      <p:sp>
        <p:nvSpPr>
          <p:cNvPr id="1340" name="CustomShape 19"/>
          <p:cNvSpPr/>
          <p:nvPr/>
        </p:nvSpPr>
        <p:spPr>
          <a:xfrm>
            <a:off x="1944000" y="4818960"/>
            <a:ext cx="3774960" cy="221040"/>
          </a:xfrm>
          <a:prstGeom prst="rect">
            <a:avLst/>
          </a:prstGeom>
          <a:solidFill>
            <a:srgbClr val="bdd7ee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9480" rIns="69480" tIns="34560" bIns="34560">
            <a:spAutoFit/>
          </a:bodyPr>
          <a:p>
            <a:pPr algn="ctr">
              <a:lnSpc>
                <a:spcPct val="100000"/>
              </a:lnSpc>
            </a:pPr>
            <a:r>
              <a:rPr b="1" lang="ru-RU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А-120 «САНКТ-ПЕТЕРБУРГСКОЕ ЮЖНОЕ ПОЛУКОЛЬЦО»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341" name="CustomShape 20"/>
          <p:cNvSpPr/>
          <p:nvPr/>
        </p:nvSpPr>
        <p:spPr>
          <a:xfrm>
            <a:off x="8100000" y="972360"/>
            <a:ext cx="70524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Ульяновка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342" name="CustomShape 21"/>
          <p:cNvSpPr/>
          <p:nvPr/>
        </p:nvSpPr>
        <p:spPr>
          <a:xfrm>
            <a:off x="-26280" y="-5400"/>
            <a:ext cx="10100520" cy="7081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РИСКУ НАРУШЕНИЯ ТРАНСПОРТНОГО СООБЩЕНИЯ, СВЯЗАННЫХ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С НЕБЛАГОПРИЯТНЫМИ МЕТЕОЯВЛЕНИЯМИ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</a:t>
            </a:r>
            <a:r>
              <a:rPr b="0" lang="en-US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ФЕДЕРАЛЬНОЙ  АВТОДОРОГЕ А-120 «ЮЖНОЕ ПОЛУКОЛЬЦО» В ЛЕНИНГРАДСКОЙ ОБЛАСТИ НА 29.03.2023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343" name="CustomShape 22"/>
          <p:cNvSpPr/>
          <p:nvPr/>
        </p:nvSpPr>
        <p:spPr>
          <a:xfrm>
            <a:off x="2160000" y="751320"/>
            <a:ext cx="2800800" cy="147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Камера ФАД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1344" name="" descr=""/>
          <p:cNvPicPr/>
          <p:nvPr/>
        </p:nvPicPr>
        <p:blipFill>
          <a:blip r:embed="rId3"/>
          <a:stretch/>
        </p:blipFill>
        <p:spPr>
          <a:xfrm>
            <a:off x="2139480" y="936000"/>
            <a:ext cx="2858400" cy="179388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sp>
        <p:nvSpPr>
          <p:cNvPr id="1345" name="CustomShape 23"/>
          <p:cNvSpPr/>
          <p:nvPr/>
        </p:nvSpPr>
        <p:spPr>
          <a:xfrm>
            <a:off x="8399880" y="5032080"/>
            <a:ext cx="166644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17:00 28.03.2023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Никулин С.В.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6" name="" descr=""/>
          <p:cNvPicPr/>
          <p:nvPr/>
        </p:nvPicPr>
        <p:blipFill>
          <a:blip r:embed="rId1"/>
          <a:stretch/>
        </p:blipFill>
        <p:spPr>
          <a:xfrm>
            <a:off x="-26280" y="703440"/>
            <a:ext cx="10107000" cy="4967280"/>
          </a:xfrm>
          <a:prstGeom prst="rect">
            <a:avLst/>
          </a:prstGeom>
          <a:ln w="0">
            <a:noFill/>
          </a:ln>
        </p:spPr>
      </p:pic>
      <p:sp>
        <p:nvSpPr>
          <p:cNvPr id="1347" name="CustomShape 1"/>
          <p:cNvSpPr/>
          <p:nvPr/>
        </p:nvSpPr>
        <p:spPr>
          <a:xfrm>
            <a:off x="-26280" y="-5400"/>
            <a:ext cx="10100520" cy="7081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РИСКУ НАРУШЕНИЯ ТРАНСПОРТНОГО СООБЩЕНИЯ, СВЯЗАННЫХ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С НЕБЛАГОПРИЯТНЫМИ МЕТЕОЯВЛЕНИЯМИ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</a:t>
            </a:r>
            <a:r>
              <a:rPr b="0" lang="en-US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ФЕДЕРАЛЬНОЙ  АВТОДОРОГЕ Р-21 «КОЛА» В ЛЕНИНГРАДСКОЙ ОБЛАСТИ НА 29.03.2023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348" name="CustomShape 2"/>
          <p:cNvSpPr/>
          <p:nvPr/>
        </p:nvSpPr>
        <p:spPr>
          <a:xfrm>
            <a:off x="2280960" y="5189040"/>
            <a:ext cx="1602000" cy="216000"/>
          </a:xfrm>
          <a:prstGeom prst="rect">
            <a:avLst/>
          </a:prstGeom>
          <a:solidFill>
            <a:srgbClr val="c5e0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61200" rIns="61200" tIns="30600" bIns="30600" anchor="ctr" anchorCtr="1">
            <a:spAutoFit/>
          </a:bodyPr>
          <a:p>
            <a:pPr algn="ctr">
              <a:lnSpc>
                <a:spcPct val="100000"/>
              </a:lnSpc>
            </a:pPr>
            <a:r>
              <a:rPr b="1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Объездные дороги: 15 км</a:t>
            </a:r>
            <a:endParaRPr b="0" lang="ru-RU" sz="1020" spc="-1" strike="noStrike">
              <a:latin typeface="Arial"/>
            </a:endParaRPr>
          </a:p>
        </p:txBody>
      </p:sp>
      <p:sp>
        <p:nvSpPr>
          <p:cNvPr id="1349" name="CustomShape 3"/>
          <p:cNvSpPr/>
          <p:nvPr/>
        </p:nvSpPr>
        <p:spPr>
          <a:xfrm rot="5238000">
            <a:off x="8750520" y="2403720"/>
            <a:ext cx="91800" cy="10548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385d8a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350" name="Group 4"/>
          <p:cNvGrpSpPr/>
          <p:nvPr/>
        </p:nvGrpSpPr>
        <p:grpSpPr>
          <a:xfrm>
            <a:off x="7259400" y="3708000"/>
            <a:ext cx="2881800" cy="1266120"/>
            <a:chOff x="7259400" y="3708000"/>
            <a:chExt cx="2881800" cy="1266120"/>
          </a:xfrm>
        </p:grpSpPr>
        <p:sp>
          <p:nvSpPr>
            <p:cNvPr id="1351" name="CustomShape 5"/>
            <p:cNvSpPr/>
            <p:nvPr/>
          </p:nvSpPr>
          <p:spPr>
            <a:xfrm>
              <a:off x="7259400" y="3708000"/>
              <a:ext cx="2802960" cy="12661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52" name="CustomShape 6"/>
            <p:cNvSpPr/>
            <p:nvPr/>
          </p:nvSpPr>
          <p:spPr>
            <a:xfrm>
              <a:off x="7742160" y="3745800"/>
              <a:ext cx="2048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353" name="CustomShape 7"/>
            <p:cNvSpPr/>
            <p:nvPr/>
          </p:nvSpPr>
          <p:spPr>
            <a:xfrm>
              <a:off x="7657200" y="4016160"/>
              <a:ext cx="2467080" cy="552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Участок автодороги с повышенным риском возникновения ДТП, нарушением движения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354" name="CustomShape 8"/>
            <p:cNvSpPr/>
            <p:nvPr/>
          </p:nvSpPr>
          <p:spPr>
            <a:xfrm>
              <a:off x="7301160" y="4111200"/>
              <a:ext cx="335160" cy="98640"/>
            </a:xfrm>
            <a:custGeom>
              <a:avLst/>
              <a:gdLst/>
              <a:ahLst/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55" name="CustomShape 9"/>
            <p:cNvSpPr/>
            <p:nvPr/>
          </p:nvSpPr>
          <p:spPr>
            <a:xfrm>
              <a:off x="7311960" y="4442400"/>
              <a:ext cx="297720" cy="82440"/>
            </a:xfrm>
            <a:custGeom>
              <a:avLst/>
              <a:gdLst/>
              <a:ahLst/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noFill/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56" name="CustomShape 10"/>
            <p:cNvSpPr/>
            <p:nvPr/>
          </p:nvSpPr>
          <p:spPr>
            <a:xfrm>
              <a:off x="7668720" y="4414680"/>
              <a:ext cx="24555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Объездная дорога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357" name="CustomShape 11"/>
            <p:cNvSpPr/>
            <p:nvPr/>
          </p:nvSpPr>
          <p:spPr>
            <a:xfrm rot="5238000">
              <a:off x="7423200" y="4637880"/>
              <a:ext cx="113400" cy="13896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58" name="CustomShape 12"/>
            <p:cNvSpPr/>
            <p:nvPr/>
          </p:nvSpPr>
          <p:spPr>
            <a:xfrm>
              <a:off x="7685640" y="4635720"/>
              <a:ext cx="24555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Населенный пункт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359" name="CustomShape 13"/>
          <p:cNvSpPr/>
          <p:nvPr/>
        </p:nvSpPr>
        <p:spPr>
          <a:xfrm rot="21437400">
            <a:off x="1971720" y="1784520"/>
            <a:ext cx="6357960" cy="1712880"/>
          </a:xfrm>
          <a:custGeom>
            <a:avLst/>
            <a:gdLst/>
            <a:ahLst/>
            <a:rect l="l" t="t" r="r" b="b"/>
            <a:pathLst>
              <a:path w="15501" h="4501">
                <a:moveTo>
                  <a:pt x="15500" y="0"/>
                </a:moveTo>
                <a:lnTo>
                  <a:pt x="15000" y="3000"/>
                </a:lnTo>
                <a:lnTo>
                  <a:pt x="14000" y="4500"/>
                </a:lnTo>
                <a:lnTo>
                  <a:pt x="13000" y="3500"/>
                </a:lnTo>
                <a:lnTo>
                  <a:pt x="11000" y="4000"/>
                </a:lnTo>
                <a:lnTo>
                  <a:pt x="8000" y="2000"/>
                </a:lnTo>
                <a:lnTo>
                  <a:pt x="1000" y="1500"/>
                </a:lnTo>
                <a:lnTo>
                  <a:pt x="0" y="1500"/>
                </a:lnTo>
              </a:path>
            </a:pathLst>
          </a:custGeom>
          <a:noFill/>
          <a:ln w="18000">
            <a:solidFill>
              <a:srgbClr val="00a93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60" name="CustomShape 14"/>
          <p:cNvSpPr/>
          <p:nvPr/>
        </p:nvSpPr>
        <p:spPr>
          <a:xfrm>
            <a:off x="5636520" y="1980000"/>
            <a:ext cx="2103480" cy="928440"/>
          </a:xfrm>
          <a:prstGeom prst="wedgeRectCallout">
            <a:avLst>
              <a:gd name="adj1" fmla="val 43253"/>
              <a:gd name="adj2" fmla="val -114453"/>
            </a:avLst>
          </a:prstGeom>
          <a:solidFill>
            <a:srgbClr val="ffff00"/>
          </a:solidFill>
          <a:ln w="28575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74520" rIns="74520" tIns="37080" bIns="37080">
            <a:noAutofit/>
          </a:bodyPr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Аварийно-опасный участок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20-26 км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28-30 км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(опасные повороты, спуски, при выпадении осадков)</a:t>
            </a:r>
            <a:endParaRPr b="0" lang="ru-RU" sz="1020" spc="-1" strike="noStrike">
              <a:latin typeface="Arial"/>
            </a:endParaRPr>
          </a:p>
        </p:txBody>
      </p:sp>
      <p:sp>
        <p:nvSpPr>
          <p:cNvPr id="1361" name="CustomShape 15"/>
          <p:cNvSpPr/>
          <p:nvPr/>
        </p:nvSpPr>
        <p:spPr>
          <a:xfrm>
            <a:off x="8820000" y="2126880"/>
            <a:ext cx="590040" cy="21312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1200" rIns="61200" tIns="30600" bIns="3060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Кировск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362" name="CustomShape 16"/>
          <p:cNvSpPr/>
          <p:nvPr/>
        </p:nvSpPr>
        <p:spPr>
          <a:xfrm>
            <a:off x="2088000" y="1099440"/>
            <a:ext cx="2868840" cy="149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Камера ФАД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1363" name="" descr=""/>
          <p:cNvPicPr/>
          <p:nvPr/>
        </p:nvPicPr>
        <p:blipFill>
          <a:blip r:embed="rId2"/>
          <a:stretch/>
        </p:blipFill>
        <p:spPr>
          <a:xfrm>
            <a:off x="2057040" y="1254960"/>
            <a:ext cx="2904840" cy="161892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sp>
        <p:nvSpPr>
          <p:cNvPr id="1364" name="CustomShape 17"/>
          <p:cNvSpPr/>
          <p:nvPr/>
        </p:nvSpPr>
        <p:spPr>
          <a:xfrm>
            <a:off x="8399880" y="5032080"/>
            <a:ext cx="166644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17:00 28.03.2023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Никулин С.В.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5" name="" descr=""/>
          <p:cNvPicPr/>
          <p:nvPr/>
        </p:nvPicPr>
        <p:blipFill>
          <a:blip r:embed="rId1"/>
          <a:stretch/>
        </p:blipFill>
        <p:spPr>
          <a:xfrm>
            <a:off x="0" y="720000"/>
            <a:ext cx="10080360" cy="4950720"/>
          </a:xfrm>
          <a:prstGeom prst="rect">
            <a:avLst/>
          </a:prstGeom>
          <a:ln w="0">
            <a:noFill/>
          </a:ln>
        </p:spPr>
      </p:pic>
      <p:sp>
        <p:nvSpPr>
          <p:cNvPr id="1366" name="CustomShape 1"/>
          <p:cNvSpPr/>
          <p:nvPr/>
        </p:nvSpPr>
        <p:spPr>
          <a:xfrm>
            <a:off x="-26280" y="-5400"/>
            <a:ext cx="10100520" cy="7081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РИСКУ НАРУШЕНИЯ ТРАНСПОРТНОГО СООБЩЕНИЯ, СВЯЗАННЫХ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С НЕБЛАГОПРИЯТНЫМИ МЕТЕОЯВЛЕНИЯМИ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</a:t>
            </a:r>
            <a:r>
              <a:rPr b="0" lang="en-US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ФЕДЕРАЛЬНОЙ  АВТОДОРОГЕ А-121 «СОРТАВАЛА» В ЛЕНИНГРАДСКОЙ ОБЛАСТИ НА 29.03.2023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367" name="CustomShape 2"/>
          <p:cNvSpPr/>
          <p:nvPr/>
        </p:nvSpPr>
        <p:spPr>
          <a:xfrm>
            <a:off x="2178000" y="4464000"/>
            <a:ext cx="1602000" cy="216000"/>
          </a:xfrm>
          <a:prstGeom prst="rect">
            <a:avLst/>
          </a:prstGeom>
          <a:solidFill>
            <a:srgbClr val="c5e0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61200" rIns="61200" tIns="30600" bIns="30600" anchor="ctr" anchorCtr="1">
            <a:spAutoFit/>
          </a:bodyPr>
          <a:p>
            <a:pPr algn="ctr">
              <a:lnSpc>
                <a:spcPct val="100000"/>
              </a:lnSpc>
            </a:pPr>
            <a:r>
              <a:rPr b="1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Объездные дороги: 27 км</a:t>
            </a:r>
            <a:endParaRPr b="0" lang="ru-RU" sz="1020" spc="-1" strike="noStrike">
              <a:latin typeface="Arial"/>
            </a:endParaRPr>
          </a:p>
        </p:txBody>
      </p:sp>
      <p:grpSp>
        <p:nvGrpSpPr>
          <p:cNvPr id="1368" name="Group 3"/>
          <p:cNvGrpSpPr/>
          <p:nvPr/>
        </p:nvGrpSpPr>
        <p:grpSpPr>
          <a:xfrm>
            <a:off x="7242120" y="3744000"/>
            <a:ext cx="2881800" cy="1266120"/>
            <a:chOff x="7242120" y="3744000"/>
            <a:chExt cx="2881800" cy="1266120"/>
          </a:xfrm>
        </p:grpSpPr>
        <p:sp>
          <p:nvSpPr>
            <p:cNvPr id="1369" name="CustomShape 4"/>
            <p:cNvSpPr/>
            <p:nvPr/>
          </p:nvSpPr>
          <p:spPr>
            <a:xfrm>
              <a:off x="7242120" y="3744000"/>
              <a:ext cx="2802960" cy="12661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0" name="CustomShape 5"/>
            <p:cNvSpPr/>
            <p:nvPr/>
          </p:nvSpPr>
          <p:spPr>
            <a:xfrm>
              <a:off x="7724880" y="3781800"/>
              <a:ext cx="204804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371" name="CustomShape 6"/>
            <p:cNvSpPr/>
            <p:nvPr/>
          </p:nvSpPr>
          <p:spPr>
            <a:xfrm>
              <a:off x="7639920" y="4052160"/>
              <a:ext cx="2467080" cy="552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Участок автодороги с повышенным риском возникновения ДТП, нарушением движения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372" name="CustomShape 7"/>
            <p:cNvSpPr/>
            <p:nvPr/>
          </p:nvSpPr>
          <p:spPr>
            <a:xfrm>
              <a:off x="7283880" y="4147200"/>
              <a:ext cx="335160" cy="98640"/>
            </a:xfrm>
            <a:custGeom>
              <a:avLst/>
              <a:gdLst/>
              <a:ahLst/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73" name="CustomShape 8"/>
            <p:cNvSpPr/>
            <p:nvPr/>
          </p:nvSpPr>
          <p:spPr>
            <a:xfrm>
              <a:off x="7294680" y="4478400"/>
              <a:ext cx="297720" cy="82440"/>
            </a:xfrm>
            <a:custGeom>
              <a:avLst/>
              <a:gdLst/>
              <a:ahLst/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noFill/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74" name="CustomShape 9"/>
            <p:cNvSpPr/>
            <p:nvPr/>
          </p:nvSpPr>
          <p:spPr>
            <a:xfrm>
              <a:off x="7651440" y="4450680"/>
              <a:ext cx="24555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Объездная дорога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1375" name="CustomShape 10"/>
            <p:cNvSpPr/>
            <p:nvPr/>
          </p:nvSpPr>
          <p:spPr>
            <a:xfrm rot="5238000">
              <a:off x="7405920" y="4673880"/>
              <a:ext cx="113400" cy="13896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6" name="CustomShape 11"/>
            <p:cNvSpPr/>
            <p:nvPr/>
          </p:nvSpPr>
          <p:spPr>
            <a:xfrm>
              <a:off x="7668360" y="4671720"/>
              <a:ext cx="24555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Населенный пункт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1377" name="CustomShape 12"/>
          <p:cNvSpPr/>
          <p:nvPr/>
        </p:nvSpPr>
        <p:spPr>
          <a:xfrm rot="5238000">
            <a:off x="5520600" y="1799640"/>
            <a:ext cx="91800" cy="8604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385d8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78" name="CustomShape 13"/>
          <p:cNvSpPr/>
          <p:nvPr/>
        </p:nvSpPr>
        <p:spPr>
          <a:xfrm rot="348000">
            <a:off x="4038480" y="698040"/>
            <a:ext cx="1154160" cy="4042440"/>
          </a:xfrm>
          <a:custGeom>
            <a:avLst/>
            <a:gdLst/>
            <a:ahLst/>
            <a:rect l="l" t="t" r="r" b="b"/>
            <a:pathLst>
              <a:path w="3346" h="13136">
                <a:moveTo>
                  <a:pt x="2627" y="0"/>
                </a:moveTo>
                <a:lnTo>
                  <a:pt x="2760" y="2003"/>
                </a:lnTo>
                <a:lnTo>
                  <a:pt x="3074" y="2995"/>
                </a:lnTo>
                <a:lnTo>
                  <a:pt x="3345" y="4082"/>
                </a:lnTo>
                <a:lnTo>
                  <a:pt x="1796" y="5594"/>
                </a:lnTo>
                <a:lnTo>
                  <a:pt x="435" y="7465"/>
                </a:lnTo>
                <a:lnTo>
                  <a:pt x="0" y="9846"/>
                </a:lnTo>
                <a:lnTo>
                  <a:pt x="737" y="11434"/>
                </a:lnTo>
                <a:lnTo>
                  <a:pt x="1210" y="13135"/>
                </a:lnTo>
              </a:path>
            </a:pathLst>
          </a:custGeom>
          <a:noFill/>
          <a:ln w="18000">
            <a:solidFill>
              <a:srgbClr val="00a93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79" name="CustomShape 14"/>
          <p:cNvSpPr/>
          <p:nvPr/>
        </p:nvSpPr>
        <p:spPr>
          <a:xfrm>
            <a:off x="5316480" y="1624680"/>
            <a:ext cx="493560" cy="15192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Керро  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380" name="CustomShape 15"/>
          <p:cNvSpPr/>
          <p:nvPr/>
        </p:nvSpPr>
        <p:spPr>
          <a:xfrm>
            <a:off x="7020000" y="2880000"/>
            <a:ext cx="2103480" cy="750600"/>
          </a:xfrm>
          <a:prstGeom prst="wedgeRectCallout">
            <a:avLst>
              <a:gd name="adj1" fmla="val -90879"/>
              <a:gd name="adj2" fmla="val 66490"/>
            </a:avLst>
          </a:prstGeom>
          <a:solidFill>
            <a:srgbClr val="ffff00"/>
          </a:solidFill>
          <a:ln w="28575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74520" rIns="74520" tIns="37080" bIns="37080">
            <a:noAutofit/>
          </a:bodyPr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Аварийно-опасный участок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23-25 км </a:t>
            </a:r>
            <a:endParaRPr b="0" lang="ru-RU" sz="102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2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(опасные повороты, спуски, возникновение осадков)</a:t>
            </a:r>
            <a:endParaRPr b="0" lang="ru-RU" sz="1020" spc="-1" strike="noStrike">
              <a:latin typeface="Arial"/>
            </a:endParaRPr>
          </a:p>
        </p:txBody>
      </p:sp>
      <p:pic>
        <p:nvPicPr>
          <p:cNvPr id="1381" name="" descr=""/>
          <p:cNvPicPr/>
          <p:nvPr/>
        </p:nvPicPr>
        <p:blipFill>
          <a:blip r:embed="rId2"/>
          <a:srcRect l="0" t="0" r="0" b="22689"/>
          <a:stretch/>
        </p:blipFill>
        <p:spPr>
          <a:xfrm>
            <a:off x="6912000" y="900000"/>
            <a:ext cx="2868840" cy="17888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sp>
        <p:nvSpPr>
          <p:cNvPr id="1382" name="CustomShape 16"/>
          <p:cNvSpPr/>
          <p:nvPr/>
        </p:nvSpPr>
        <p:spPr>
          <a:xfrm>
            <a:off x="6930000" y="895320"/>
            <a:ext cx="2800800" cy="147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Камера ФАД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383" name="CustomShape 17"/>
          <p:cNvSpPr/>
          <p:nvPr/>
        </p:nvSpPr>
        <p:spPr>
          <a:xfrm>
            <a:off x="8399880" y="5032080"/>
            <a:ext cx="166644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17:00 28.03.2023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Никулин С.В.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" descr=""/>
          <p:cNvPicPr/>
          <p:nvPr/>
        </p:nvPicPr>
        <p:blipFill>
          <a:blip r:embed="rId1"/>
          <a:stretch/>
        </p:blipFill>
        <p:spPr>
          <a:xfrm>
            <a:off x="0" y="711000"/>
            <a:ext cx="10080000" cy="4959360"/>
          </a:xfrm>
          <a:prstGeom prst="rect">
            <a:avLst/>
          </a:prstGeom>
          <a:ln w="0">
            <a:noFill/>
          </a:ln>
        </p:spPr>
      </p:pic>
      <p:sp>
        <p:nvSpPr>
          <p:cNvPr id="512" name="CustomShape 1"/>
          <p:cNvSpPr/>
          <p:nvPr/>
        </p:nvSpPr>
        <p:spPr>
          <a:xfrm>
            <a:off x="2053800" y="3348000"/>
            <a:ext cx="86220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Бокситогорск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513" name="CustomShape 2"/>
          <p:cNvSpPr/>
          <p:nvPr/>
        </p:nvSpPr>
        <p:spPr>
          <a:xfrm>
            <a:off x="-15120" y="2880"/>
            <a:ext cx="10107720" cy="7081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БОКСИТОГОРСКОГО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29.03.2023)</a:t>
            </a:r>
            <a:endParaRPr b="0" lang="ru-RU" sz="1400" spc="-1" strike="noStrike">
              <a:latin typeface="Arial"/>
            </a:endParaRPr>
          </a:p>
        </p:txBody>
      </p:sp>
      <p:grpSp>
        <p:nvGrpSpPr>
          <p:cNvPr id="514" name="Group 3"/>
          <p:cNvGrpSpPr/>
          <p:nvPr/>
        </p:nvGrpSpPr>
        <p:grpSpPr>
          <a:xfrm>
            <a:off x="232200" y="987840"/>
            <a:ext cx="577080" cy="319680"/>
            <a:chOff x="232200" y="987840"/>
            <a:chExt cx="577080" cy="319680"/>
          </a:xfrm>
        </p:grpSpPr>
        <p:pic>
          <p:nvPicPr>
            <p:cNvPr id="515" name="Picture 7_0" descr=""/>
            <p:cNvPicPr/>
            <p:nvPr/>
          </p:nvPicPr>
          <p:blipFill>
            <a:blip r:embed="rId2"/>
            <a:stretch/>
          </p:blipFill>
          <p:spPr>
            <a:xfrm>
              <a:off x="232200" y="987840"/>
              <a:ext cx="573840" cy="296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16" name="CustomShape 4"/>
            <p:cNvSpPr/>
            <p:nvPr/>
          </p:nvSpPr>
          <p:spPr>
            <a:xfrm>
              <a:off x="232200" y="989280"/>
              <a:ext cx="57708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517" name="Group 5"/>
          <p:cNvGrpSpPr/>
          <p:nvPr/>
        </p:nvGrpSpPr>
        <p:grpSpPr>
          <a:xfrm>
            <a:off x="798840" y="1000440"/>
            <a:ext cx="577080" cy="299520"/>
            <a:chOff x="798840" y="1000440"/>
            <a:chExt cx="577080" cy="299520"/>
          </a:xfrm>
        </p:grpSpPr>
        <p:pic>
          <p:nvPicPr>
            <p:cNvPr id="518" name="Picture 10" descr=""/>
            <p:cNvPicPr/>
            <p:nvPr/>
          </p:nvPicPr>
          <p:blipFill>
            <a:blip r:embed="rId3"/>
            <a:stretch/>
          </p:blipFill>
          <p:spPr>
            <a:xfrm>
              <a:off x="798840" y="1000440"/>
              <a:ext cx="577080" cy="27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19" name="CustomShape 6"/>
            <p:cNvSpPr/>
            <p:nvPr/>
          </p:nvSpPr>
          <p:spPr>
            <a:xfrm>
              <a:off x="798840" y="1000440"/>
              <a:ext cx="5770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8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520" name="CustomShape 7"/>
          <p:cNvSpPr/>
          <p:nvPr/>
        </p:nvSpPr>
        <p:spPr>
          <a:xfrm>
            <a:off x="232200" y="1494360"/>
            <a:ext cx="1147320" cy="1710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12504/50019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521" name="CustomShape 8"/>
          <p:cNvSpPr/>
          <p:nvPr/>
        </p:nvSpPr>
        <p:spPr>
          <a:xfrm>
            <a:off x="232200" y="1281600"/>
            <a:ext cx="883440" cy="1868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963,9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362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522" name="CustomShape 9"/>
          <p:cNvSpPr/>
          <p:nvPr/>
        </p:nvSpPr>
        <p:spPr>
          <a:xfrm>
            <a:off x="1141560" y="1281600"/>
            <a:ext cx="237600" cy="1929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523" name="Group 10"/>
          <p:cNvGrpSpPr/>
          <p:nvPr/>
        </p:nvGrpSpPr>
        <p:grpSpPr>
          <a:xfrm>
            <a:off x="7560360" y="2030040"/>
            <a:ext cx="2952360" cy="3009240"/>
            <a:chOff x="7560360" y="2030040"/>
            <a:chExt cx="2952360" cy="3009240"/>
          </a:xfrm>
        </p:grpSpPr>
        <p:sp>
          <p:nvSpPr>
            <p:cNvPr id="524" name="CustomShape 11"/>
            <p:cNvSpPr/>
            <p:nvPr/>
          </p:nvSpPr>
          <p:spPr>
            <a:xfrm>
              <a:off x="8299440" y="2751480"/>
              <a:ext cx="2213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25" name="CustomShape 12"/>
            <p:cNvSpPr/>
            <p:nvPr/>
          </p:nvSpPr>
          <p:spPr>
            <a:xfrm>
              <a:off x="8262720" y="3967200"/>
              <a:ext cx="22161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26" name="CustomShape 13"/>
            <p:cNvSpPr/>
            <p:nvPr/>
          </p:nvSpPr>
          <p:spPr>
            <a:xfrm>
              <a:off x="8109360" y="4392720"/>
              <a:ext cx="21366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27" name="CustomShape 14"/>
            <p:cNvSpPr/>
            <p:nvPr/>
          </p:nvSpPr>
          <p:spPr>
            <a:xfrm>
              <a:off x="7788960" y="4030560"/>
              <a:ext cx="1332360" cy="110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8" name="CustomShape 15"/>
            <p:cNvSpPr/>
            <p:nvPr/>
          </p:nvSpPr>
          <p:spPr>
            <a:xfrm>
              <a:off x="7594920" y="2072880"/>
              <a:ext cx="2502000" cy="29527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9" name="CustomShape 16"/>
            <p:cNvSpPr/>
            <p:nvPr/>
          </p:nvSpPr>
          <p:spPr>
            <a:xfrm>
              <a:off x="8060040" y="4120560"/>
              <a:ext cx="1581480" cy="142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0" name="CustomShape 17"/>
            <p:cNvSpPr/>
            <p:nvPr/>
          </p:nvSpPr>
          <p:spPr>
            <a:xfrm>
              <a:off x="8079480" y="2030040"/>
              <a:ext cx="1872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531" name="Рисунок 448_0" descr=""/>
            <p:cNvPicPr/>
            <p:nvPr/>
          </p:nvPicPr>
          <p:blipFill>
            <a:blip r:embed="rId4"/>
            <a:stretch/>
          </p:blipFill>
          <p:spPr>
            <a:xfrm>
              <a:off x="7751520" y="2260080"/>
              <a:ext cx="2004480" cy="1299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32" name="CustomShape 18"/>
            <p:cNvSpPr/>
            <p:nvPr/>
          </p:nvSpPr>
          <p:spPr>
            <a:xfrm>
              <a:off x="8405280" y="2347560"/>
              <a:ext cx="10087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533" name="Рисунок 446_0" descr=""/>
            <p:cNvPicPr/>
            <p:nvPr/>
          </p:nvPicPr>
          <p:blipFill>
            <a:blip r:embed="rId5"/>
            <a:stretch/>
          </p:blipFill>
          <p:spPr>
            <a:xfrm>
              <a:off x="7699680" y="2449080"/>
              <a:ext cx="614160" cy="814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34" name="CustomShape 19"/>
            <p:cNvSpPr/>
            <p:nvPr/>
          </p:nvSpPr>
          <p:spPr>
            <a:xfrm>
              <a:off x="7779960" y="4015080"/>
              <a:ext cx="1583640" cy="123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5" name="CustomShape 20"/>
            <p:cNvSpPr/>
            <p:nvPr/>
          </p:nvSpPr>
          <p:spPr>
            <a:xfrm>
              <a:off x="8014680" y="3638880"/>
              <a:ext cx="213984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36" name="CustomShape 21"/>
            <p:cNvSpPr/>
            <p:nvPr/>
          </p:nvSpPr>
          <p:spPr>
            <a:xfrm>
              <a:off x="8098200" y="4106880"/>
              <a:ext cx="1876320" cy="155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7" name="CustomShape 22"/>
            <p:cNvSpPr/>
            <p:nvPr/>
          </p:nvSpPr>
          <p:spPr>
            <a:xfrm>
              <a:off x="7632000" y="3805560"/>
              <a:ext cx="363600" cy="15156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38" name="CustomShape 23"/>
            <p:cNvSpPr/>
            <p:nvPr/>
          </p:nvSpPr>
          <p:spPr>
            <a:xfrm>
              <a:off x="7630200" y="4066920"/>
              <a:ext cx="601560" cy="961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539" name="CustomShape 24"/>
            <p:cNvSpPr/>
            <p:nvPr/>
          </p:nvSpPr>
          <p:spPr>
            <a:xfrm>
              <a:off x="7630200" y="4230720"/>
              <a:ext cx="612000" cy="946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540" name="CustomShape 25"/>
            <p:cNvSpPr/>
            <p:nvPr/>
          </p:nvSpPr>
          <p:spPr>
            <a:xfrm>
              <a:off x="8192520" y="4145760"/>
              <a:ext cx="17726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41" name="CustomShape 26"/>
            <p:cNvSpPr/>
            <p:nvPr/>
          </p:nvSpPr>
          <p:spPr>
            <a:xfrm>
              <a:off x="7899480" y="3271320"/>
              <a:ext cx="21189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42" name="CustomShape 27"/>
            <p:cNvSpPr/>
            <p:nvPr/>
          </p:nvSpPr>
          <p:spPr>
            <a:xfrm>
              <a:off x="7598880" y="3260160"/>
              <a:ext cx="4021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43" name="CustomShape 28"/>
            <p:cNvSpPr/>
            <p:nvPr/>
          </p:nvSpPr>
          <p:spPr>
            <a:xfrm>
              <a:off x="7611480" y="3489480"/>
              <a:ext cx="3895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44" name="CustomShape 29"/>
            <p:cNvSpPr/>
            <p:nvPr/>
          </p:nvSpPr>
          <p:spPr>
            <a:xfrm>
              <a:off x="7989840" y="3480120"/>
              <a:ext cx="180216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45" name="CustomShape 30"/>
            <p:cNvSpPr/>
            <p:nvPr/>
          </p:nvSpPr>
          <p:spPr>
            <a:xfrm>
              <a:off x="7560360" y="4645080"/>
              <a:ext cx="6775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46" name="CustomShape 31"/>
            <p:cNvSpPr/>
            <p:nvPr/>
          </p:nvSpPr>
          <p:spPr>
            <a:xfrm>
              <a:off x="7759080" y="4509000"/>
              <a:ext cx="252000" cy="921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547" name="CustomShape 32"/>
            <p:cNvSpPr/>
            <p:nvPr/>
          </p:nvSpPr>
          <p:spPr>
            <a:xfrm>
              <a:off x="8122320" y="4364640"/>
              <a:ext cx="209268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48" name="CustomShape 33"/>
            <p:cNvSpPr/>
            <p:nvPr/>
          </p:nvSpPr>
          <p:spPr>
            <a:xfrm>
              <a:off x="8038080" y="474480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49" name="CustomShape 34"/>
            <p:cNvSpPr/>
            <p:nvPr/>
          </p:nvSpPr>
          <p:spPr>
            <a:xfrm>
              <a:off x="8443800" y="267948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550" name="CustomShape 35"/>
          <p:cNvSpPr/>
          <p:nvPr/>
        </p:nvSpPr>
        <p:spPr>
          <a:xfrm>
            <a:off x="8399880" y="5032080"/>
            <a:ext cx="166644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17:00 28.03.2023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Никулин С.В.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" descr=""/>
          <p:cNvPicPr/>
          <p:nvPr/>
        </p:nvPicPr>
        <p:blipFill>
          <a:blip r:embed="rId1"/>
          <a:stretch/>
        </p:blipFill>
        <p:spPr>
          <a:xfrm>
            <a:off x="0" y="711000"/>
            <a:ext cx="10080720" cy="4959360"/>
          </a:xfrm>
          <a:prstGeom prst="rect">
            <a:avLst/>
          </a:prstGeom>
          <a:ln w="0">
            <a:noFill/>
          </a:ln>
        </p:spPr>
      </p:pic>
      <p:sp>
        <p:nvSpPr>
          <p:cNvPr id="552" name="CustomShape 1"/>
          <p:cNvSpPr/>
          <p:nvPr/>
        </p:nvSpPr>
        <p:spPr>
          <a:xfrm>
            <a:off x="-15120" y="2880"/>
            <a:ext cx="10107720" cy="7081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ВОЛОСОВСКОГО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29.03.2023)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53" name="CustomShape 2"/>
          <p:cNvSpPr/>
          <p:nvPr/>
        </p:nvSpPr>
        <p:spPr>
          <a:xfrm>
            <a:off x="8404200" y="3044160"/>
            <a:ext cx="721080" cy="14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4" name="CustomShape 3"/>
          <p:cNvSpPr/>
          <p:nvPr/>
        </p:nvSpPr>
        <p:spPr>
          <a:xfrm>
            <a:off x="8542080" y="2910600"/>
            <a:ext cx="563040" cy="11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ветер,м/с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555" name="CustomShape 4"/>
          <p:cNvSpPr/>
          <p:nvPr/>
        </p:nvSpPr>
        <p:spPr>
          <a:xfrm>
            <a:off x="3663360" y="2520000"/>
            <a:ext cx="65664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Волосово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556" name="Group 5"/>
          <p:cNvGrpSpPr/>
          <p:nvPr/>
        </p:nvGrpSpPr>
        <p:grpSpPr>
          <a:xfrm>
            <a:off x="232200" y="987840"/>
            <a:ext cx="577080" cy="319680"/>
            <a:chOff x="232200" y="987840"/>
            <a:chExt cx="577080" cy="319680"/>
          </a:xfrm>
        </p:grpSpPr>
        <p:pic>
          <p:nvPicPr>
            <p:cNvPr id="557" name="Picture 7_1" descr=""/>
            <p:cNvPicPr/>
            <p:nvPr/>
          </p:nvPicPr>
          <p:blipFill>
            <a:blip r:embed="rId2"/>
            <a:stretch/>
          </p:blipFill>
          <p:spPr>
            <a:xfrm>
              <a:off x="232200" y="987840"/>
              <a:ext cx="573840" cy="296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58" name="CustomShape 6"/>
            <p:cNvSpPr/>
            <p:nvPr/>
          </p:nvSpPr>
          <p:spPr>
            <a:xfrm>
              <a:off x="232200" y="989280"/>
              <a:ext cx="57708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559" name="Group 7"/>
          <p:cNvGrpSpPr/>
          <p:nvPr/>
        </p:nvGrpSpPr>
        <p:grpSpPr>
          <a:xfrm>
            <a:off x="798840" y="1000440"/>
            <a:ext cx="577080" cy="299520"/>
            <a:chOff x="798840" y="1000440"/>
            <a:chExt cx="577080" cy="299520"/>
          </a:xfrm>
        </p:grpSpPr>
        <p:pic>
          <p:nvPicPr>
            <p:cNvPr id="560" name="Picture 10_0" descr=""/>
            <p:cNvPicPr/>
            <p:nvPr/>
          </p:nvPicPr>
          <p:blipFill>
            <a:blip r:embed="rId3"/>
            <a:stretch/>
          </p:blipFill>
          <p:spPr>
            <a:xfrm>
              <a:off x="798840" y="1000440"/>
              <a:ext cx="577080" cy="27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61" name="CustomShape 8"/>
            <p:cNvSpPr/>
            <p:nvPr/>
          </p:nvSpPr>
          <p:spPr>
            <a:xfrm>
              <a:off x="798840" y="1000440"/>
              <a:ext cx="5770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8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562" name="CustomShape 9"/>
          <p:cNvSpPr/>
          <p:nvPr/>
        </p:nvSpPr>
        <p:spPr>
          <a:xfrm>
            <a:off x="232200" y="1494360"/>
            <a:ext cx="1147320" cy="1710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12912/51675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563" name="CustomShape 10"/>
          <p:cNvSpPr/>
          <p:nvPr/>
        </p:nvSpPr>
        <p:spPr>
          <a:xfrm>
            <a:off x="232200" y="1281600"/>
            <a:ext cx="883440" cy="1868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688,0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569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564" name="CustomShape 11"/>
          <p:cNvSpPr/>
          <p:nvPr/>
        </p:nvSpPr>
        <p:spPr>
          <a:xfrm>
            <a:off x="1141560" y="1281600"/>
            <a:ext cx="237600" cy="1929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565" name="Group 12"/>
          <p:cNvGrpSpPr/>
          <p:nvPr/>
        </p:nvGrpSpPr>
        <p:grpSpPr>
          <a:xfrm>
            <a:off x="7560360" y="2030040"/>
            <a:ext cx="2952360" cy="3009240"/>
            <a:chOff x="7560360" y="2030040"/>
            <a:chExt cx="2952360" cy="3009240"/>
          </a:xfrm>
        </p:grpSpPr>
        <p:sp>
          <p:nvSpPr>
            <p:cNvPr id="566" name="CustomShape 13"/>
            <p:cNvSpPr/>
            <p:nvPr/>
          </p:nvSpPr>
          <p:spPr>
            <a:xfrm>
              <a:off x="8299440" y="2751480"/>
              <a:ext cx="2213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67" name="CustomShape 14"/>
            <p:cNvSpPr/>
            <p:nvPr/>
          </p:nvSpPr>
          <p:spPr>
            <a:xfrm>
              <a:off x="8262720" y="3967200"/>
              <a:ext cx="22161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68" name="CustomShape 15"/>
            <p:cNvSpPr/>
            <p:nvPr/>
          </p:nvSpPr>
          <p:spPr>
            <a:xfrm>
              <a:off x="8109360" y="4392720"/>
              <a:ext cx="21366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69" name="CustomShape 16"/>
            <p:cNvSpPr/>
            <p:nvPr/>
          </p:nvSpPr>
          <p:spPr>
            <a:xfrm>
              <a:off x="7788960" y="4030560"/>
              <a:ext cx="1332360" cy="110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0" name="CustomShape 17"/>
            <p:cNvSpPr/>
            <p:nvPr/>
          </p:nvSpPr>
          <p:spPr>
            <a:xfrm>
              <a:off x="7594920" y="2072880"/>
              <a:ext cx="2502000" cy="29527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1" name="CustomShape 18"/>
            <p:cNvSpPr/>
            <p:nvPr/>
          </p:nvSpPr>
          <p:spPr>
            <a:xfrm>
              <a:off x="8060040" y="4120560"/>
              <a:ext cx="1581480" cy="142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2" name="CustomShape 19"/>
            <p:cNvSpPr/>
            <p:nvPr/>
          </p:nvSpPr>
          <p:spPr>
            <a:xfrm>
              <a:off x="8079480" y="2030040"/>
              <a:ext cx="1872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573" name="Рисунок 448_1" descr=""/>
            <p:cNvPicPr/>
            <p:nvPr/>
          </p:nvPicPr>
          <p:blipFill>
            <a:blip r:embed="rId4"/>
            <a:stretch/>
          </p:blipFill>
          <p:spPr>
            <a:xfrm>
              <a:off x="7751520" y="2260080"/>
              <a:ext cx="2004480" cy="1299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74" name="CustomShape 20"/>
            <p:cNvSpPr/>
            <p:nvPr/>
          </p:nvSpPr>
          <p:spPr>
            <a:xfrm>
              <a:off x="8405280" y="2347560"/>
              <a:ext cx="10087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575" name="Рисунок 446_1" descr=""/>
            <p:cNvPicPr/>
            <p:nvPr/>
          </p:nvPicPr>
          <p:blipFill>
            <a:blip r:embed="rId5"/>
            <a:stretch/>
          </p:blipFill>
          <p:spPr>
            <a:xfrm>
              <a:off x="7699680" y="2449080"/>
              <a:ext cx="614160" cy="814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76" name="CustomShape 21"/>
            <p:cNvSpPr/>
            <p:nvPr/>
          </p:nvSpPr>
          <p:spPr>
            <a:xfrm>
              <a:off x="7779960" y="4015080"/>
              <a:ext cx="1583640" cy="123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7" name="CustomShape 22"/>
            <p:cNvSpPr/>
            <p:nvPr/>
          </p:nvSpPr>
          <p:spPr>
            <a:xfrm>
              <a:off x="8014680" y="3638880"/>
              <a:ext cx="213984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78" name="CustomShape 23"/>
            <p:cNvSpPr/>
            <p:nvPr/>
          </p:nvSpPr>
          <p:spPr>
            <a:xfrm>
              <a:off x="8098200" y="4106880"/>
              <a:ext cx="1876320" cy="155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9" name="CustomShape 24"/>
            <p:cNvSpPr/>
            <p:nvPr/>
          </p:nvSpPr>
          <p:spPr>
            <a:xfrm>
              <a:off x="7632000" y="3805560"/>
              <a:ext cx="363600" cy="15156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80" name="CustomShape 25"/>
            <p:cNvSpPr/>
            <p:nvPr/>
          </p:nvSpPr>
          <p:spPr>
            <a:xfrm>
              <a:off x="7630200" y="4066920"/>
              <a:ext cx="601560" cy="961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581" name="CustomShape 26"/>
            <p:cNvSpPr/>
            <p:nvPr/>
          </p:nvSpPr>
          <p:spPr>
            <a:xfrm>
              <a:off x="7630200" y="4230720"/>
              <a:ext cx="612000" cy="946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582" name="CustomShape 27"/>
            <p:cNvSpPr/>
            <p:nvPr/>
          </p:nvSpPr>
          <p:spPr>
            <a:xfrm>
              <a:off x="8192520" y="4145760"/>
              <a:ext cx="17726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83" name="CustomShape 28"/>
            <p:cNvSpPr/>
            <p:nvPr/>
          </p:nvSpPr>
          <p:spPr>
            <a:xfrm>
              <a:off x="7899480" y="3271320"/>
              <a:ext cx="21189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84" name="CustomShape 29"/>
            <p:cNvSpPr/>
            <p:nvPr/>
          </p:nvSpPr>
          <p:spPr>
            <a:xfrm>
              <a:off x="7598880" y="3260160"/>
              <a:ext cx="4021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85" name="CustomShape 30"/>
            <p:cNvSpPr/>
            <p:nvPr/>
          </p:nvSpPr>
          <p:spPr>
            <a:xfrm>
              <a:off x="7611480" y="3489480"/>
              <a:ext cx="3895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86" name="CustomShape 31"/>
            <p:cNvSpPr/>
            <p:nvPr/>
          </p:nvSpPr>
          <p:spPr>
            <a:xfrm>
              <a:off x="7989840" y="3480120"/>
              <a:ext cx="180216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87" name="CustomShape 32"/>
            <p:cNvSpPr/>
            <p:nvPr/>
          </p:nvSpPr>
          <p:spPr>
            <a:xfrm>
              <a:off x="7560360" y="4645080"/>
              <a:ext cx="6775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88" name="CustomShape 33"/>
            <p:cNvSpPr/>
            <p:nvPr/>
          </p:nvSpPr>
          <p:spPr>
            <a:xfrm>
              <a:off x="7759080" y="4509000"/>
              <a:ext cx="252000" cy="921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589" name="CustomShape 34"/>
            <p:cNvSpPr/>
            <p:nvPr/>
          </p:nvSpPr>
          <p:spPr>
            <a:xfrm>
              <a:off x="8122320" y="4364640"/>
              <a:ext cx="209268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90" name="CustomShape 35"/>
            <p:cNvSpPr/>
            <p:nvPr/>
          </p:nvSpPr>
          <p:spPr>
            <a:xfrm>
              <a:off x="8038080" y="474480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591" name="CustomShape 36"/>
            <p:cNvSpPr/>
            <p:nvPr/>
          </p:nvSpPr>
          <p:spPr>
            <a:xfrm>
              <a:off x="8443800" y="267948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592" name="CustomShape 37"/>
          <p:cNvSpPr/>
          <p:nvPr/>
        </p:nvSpPr>
        <p:spPr>
          <a:xfrm>
            <a:off x="8399880" y="5032080"/>
            <a:ext cx="166644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17:00 28.03.2023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Никулин С.В.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" descr=""/>
          <p:cNvPicPr/>
          <p:nvPr/>
        </p:nvPicPr>
        <p:blipFill>
          <a:blip r:embed="rId1"/>
          <a:stretch/>
        </p:blipFill>
        <p:spPr>
          <a:xfrm>
            <a:off x="0" y="711000"/>
            <a:ext cx="10080000" cy="4959360"/>
          </a:xfrm>
          <a:prstGeom prst="rect">
            <a:avLst/>
          </a:prstGeom>
          <a:ln w="0">
            <a:noFill/>
          </a:ln>
        </p:spPr>
      </p:pic>
      <p:sp>
        <p:nvSpPr>
          <p:cNvPr id="594" name="CustomShape 1"/>
          <p:cNvSpPr/>
          <p:nvPr/>
        </p:nvSpPr>
        <p:spPr>
          <a:xfrm>
            <a:off x="-15120" y="2880"/>
            <a:ext cx="10107720" cy="7081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ВОЛХОВСКОГО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29.03.2023)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95" name="CustomShape 2"/>
          <p:cNvSpPr/>
          <p:nvPr/>
        </p:nvSpPr>
        <p:spPr>
          <a:xfrm>
            <a:off x="8540280" y="2910600"/>
            <a:ext cx="564480" cy="11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ветер,м/с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596" name="CustomShape 3"/>
          <p:cNvSpPr/>
          <p:nvPr/>
        </p:nvSpPr>
        <p:spPr>
          <a:xfrm>
            <a:off x="3528000" y="3510000"/>
            <a:ext cx="51480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Волхов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597" name="Group 4"/>
          <p:cNvGrpSpPr/>
          <p:nvPr/>
        </p:nvGrpSpPr>
        <p:grpSpPr>
          <a:xfrm>
            <a:off x="232200" y="987840"/>
            <a:ext cx="577080" cy="319680"/>
            <a:chOff x="232200" y="987840"/>
            <a:chExt cx="577080" cy="319680"/>
          </a:xfrm>
        </p:grpSpPr>
        <p:pic>
          <p:nvPicPr>
            <p:cNvPr id="598" name="Picture 7_2" descr=""/>
            <p:cNvPicPr/>
            <p:nvPr/>
          </p:nvPicPr>
          <p:blipFill>
            <a:blip r:embed="rId2"/>
            <a:stretch/>
          </p:blipFill>
          <p:spPr>
            <a:xfrm>
              <a:off x="232200" y="987840"/>
              <a:ext cx="573840" cy="296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99" name="CustomShape 5"/>
            <p:cNvSpPr/>
            <p:nvPr/>
          </p:nvSpPr>
          <p:spPr>
            <a:xfrm>
              <a:off x="232200" y="989280"/>
              <a:ext cx="57708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600" name="Group 6"/>
          <p:cNvGrpSpPr/>
          <p:nvPr/>
        </p:nvGrpSpPr>
        <p:grpSpPr>
          <a:xfrm>
            <a:off x="798840" y="1000440"/>
            <a:ext cx="577080" cy="299520"/>
            <a:chOff x="798840" y="1000440"/>
            <a:chExt cx="577080" cy="299520"/>
          </a:xfrm>
        </p:grpSpPr>
        <p:pic>
          <p:nvPicPr>
            <p:cNvPr id="601" name="Picture 10_1" descr=""/>
            <p:cNvPicPr/>
            <p:nvPr/>
          </p:nvPicPr>
          <p:blipFill>
            <a:blip r:embed="rId3"/>
            <a:stretch/>
          </p:blipFill>
          <p:spPr>
            <a:xfrm>
              <a:off x="798840" y="1000440"/>
              <a:ext cx="577080" cy="27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02" name="CustomShape 7"/>
            <p:cNvSpPr/>
            <p:nvPr/>
          </p:nvSpPr>
          <p:spPr>
            <a:xfrm>
              <a:off x="798840" y="1000440"/>
              <a:ext cx="5770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8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603" name="CustomShape 8"/>
          <p:cNvSpPr/>
          <p:nvPr/>
        </p:nvSpPr>
        <p:spPr>
          <a:xfrm>
            <a:off x="232200" y="1494360"/>
            <a:ext cx="1147320" cy="1710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22543/90174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604" name="CustomShape 9"/>
          <p:cNvSpPr/>
          <p:nvPr/>
        </p:nvSpPr>
        <p:spPr>
          <a:xfrm>
            <a:off x="232200" y="1281600"/>
            <a:ext cx="883440" cy="1868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544,4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649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605" name="CustomShape 10"/>
          <p:cNvSpPr/>
          <p:nvPr/>
        </p:nvSpPr>
        <p:spPr>
          <a:xfrm>
            <a:off x="1141560" y="1281600"/>
            <a:ext cx="237600" cy="1929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606" name="Group 11"/>
          <p:cNvGrpSpPr/>
          <p:nvPr/>
        </p:nvGrpSpPr>
        <p:grpSpPr>
          <a:xfrm>
            <a:off x="7560360" y="2030040"/>
            <a:ext cx="2952360" cy="3009240"/>
            <a:chOff x="7560360" y="2030040"/>
            <a:chExt cx="2952360" cy="3009240"/>
          </a:xfrm>
        </p:grpSpPr>
        <p:sp>
          <p:nvSpPr>
            <p:cNvPr id="607" name="CustomShape 12"/>
            <p:cNvSpPr/>
            <p:nvPr/>
          </p:nvSpPr>
          <p:spPr>
            <a:xfrm>
              <a:off x="8299440" y="2751480"/>
              <a:ext cx="2213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08" name="CustomShape 13"/>
            <p:cNvSpPr/>
            <p:nvPr/>
          </p:nvSpPr>
          <p:spPr>
            <a:xfrm>
              <a:off x="8262720" y="3967200"/>
              <a:ext cx="22161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09" name="CustomShape 14"/>
            <p:cNvSpPr/>
            <p:nvPr/>
          </p:nvSpPr>
          <p:spPr>
            <a:xfrm>
              <a:off x="8109360" y="4392720"/>
              <a:ext cx="21366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10" name="CustomShape 15"/>
            <p:cNvSpPr/>
            <p:nvPr/>
          </p:nvSpPr>
          <p:spPr>
            <a:xfrm>
              <a:off x="7788960" y="4030560"/>
              <a:ext cx="1332360" cy="110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1" name="CustomShape 16"/>
            <p:cNvSpPr/>
            <p:nvPr/>
          </p:nvSpPr>
          <p:spPr>
            <a:xfrm>
              <a:off x="7594920" y="2072880"/>
              <a:ext cx="2502000" cy="29527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2" name="CustomShape 17"/>
            <p:cNvSpPr/>
            <p:nvPr/>
          </p:nvSpPr>
          <p:spPr>
            <a:xfrm>
              <a:off x="8060040" y="4120560"/>
              <a:ext cx="1581480" cy="142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3" name="CustomShape 18"/>
            <p:cNvSpPr/>
            <p:nvPr/>
          </p:nvSpPr>
          <p:spPr>
            <a:xfrm>
              <a:off x="8079480" y="2030040"/>
              <a:ext cx="1872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614" name="Рисунок 448_2" descr=""/>
            <p:cNvPicPr/>
            <p:nvPr/>
          </p:nvPicPr>
          <p:blipFill>
            <a:blip r:embed="rId4"/>
            <a:stretch/>
          </p:blipFill>
          <p:spPr>
            <a:xfrm>
              <a:off x="7751520" y="2260080"/>
              <a:ext cx="2004480" cy="1299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15" name="CustomShape 19"/>
            <p:cNvSpPr/>
            <p:nvPr/>
          </p:nvSpPr>
          <p:spPr>
            <a:xfrm>
              <a:off x="8405280" y="2347560"/>
              <a:ext cx="10087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616" name="Рисунок 446_2" descr=""/>
            <p:cNvPicPr/>
            <p:nvPr/>
          </p:nvPicPr>
          <p:blipFill>
            <a:blip r:embed="rId5"/>
            <a:stretch/>
          </p:blipFill>
          <p:spPr>
            <a:xfrm>
              <a:off x="7699680" y="2449080"/>
              <a:ext cx="614160" cy="814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17" name="CustomShape 20"/>
            <p:cNvSpPr/>
            <p:nvPr/>
          </p:nvSpPr>
          <p:spPr>
            <a:xfrm>
              <a:off x="7779960" y="4015080"/>
              <a:ext cx="1583640" cy="123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8" name="CustomShape 21"/>
            <p:cNvSpPr/>
            <p:nvPr/>
          </p:nvSpPr>
          <p:spPr>
            <a:xfrm>
              <a:off x="8014680" y="3638880"/>
              <a:ext cx="213984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19" name="CustomShape 22"/>
            <p:cNvSpPr/>
            <p:nvPr/>
          </p:nvSpPr>
          <p:spPr>
            <a:xfrm>
              <a:off x="8098200" y="4106880"/>
              <a:ext cx="1876320" cy="155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0" name="CustomShape 23"/>
            <p:cNvSpPr/>
            <p:nvPr/>
          </p:nvSpPr>
          <p:spPr>
            <a:xfrm>
              <a:off x="7632000" y="3805560"/>
              <a:ext cx="363600" cy="15156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21" name="CustomShape 24"/>
            <p:cNvSpPr/>
            <p:nvPr/>
          </p:nvSpPr>
          <p:spPr>
            <a:xfrm>
              <a:off x="7630200" y="4066920"/>
              <a:ext cx="601560" cy="961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622" name="CustomShape 25"/>
            <p:cNvSpPr/>
            <p:nvPr/>
          </p:nvSpPr>
          <p:spPr>
            <a:xfrm>
              <a:off x="7630200" y="4230720"/>
              <a:ext cx="612000" cy="946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623" name="CustomShape 26"/>
            <p:cNvSpPr/>
            <p:nvPr/>
          </p:nvSpPr>
          <p:spPr>
            <a:xfrm>
              <a:off x="8192520" y="4145760"/>
              <a:ext cx="17726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24" name="CustomShape 27"/>
            <p:cNvSpPr/>
            <p:nvPr/>
          </p:nvSpPr>
          <p:spPr>
            <a:xfrm>
              <a:off x="7899480" y="3271320"/>
              <a:ext cx="21189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25" name="CustomShape 28"/>
            <p:cNvSpPr/>
            <p:nvPr/>
          </p:nvSpPr>
          <p:spPr>
            <a:xfrm>
              <a:off x="7598880" y="3260160"/>
              <a:ext cx="4021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26" name="CustomShape 29"/>
            <p:cNvSpPr/>
            <p:nvPr/>
          </p:nvSpPr>
          <p:spPr>
            <a:xfrm>
              <a:off x="7611480" y="3489480"/>
              <a:ext cx="3895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27" name="CustomShape 30"/>
            <p:cNvSpPr/>
            <p:nvPr/>
          </p:nvSpPr>
          <p:spPr>
            <a:xfrm>
              <a:off x="7989840" y="3480120"/>
              <a:ext cx="180216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28" name="CustomShape 31"/>
            <p:cNvSpPr/>
            <p:nvPr/>
          </p:nvSpPr>
          <p:spPr>
            <a:xfrm>
              <a:off x="7560360" y="4645080"/>
              <a:ext cx="6775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29" name="CustomShape 32"/>
            <p:cNvSpPr/>
            <p:nvPr/>
          </p:nvSpPr>
          <p:spPr>
            <a:xfrm>
              <a:off x="7759080" y="4509000"/>
              <a:ext cx="252000" cy="921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630" name="CustomShape 33"/>
            <p:cNvSpPr/>
            <p:nvPr/>
          </p:nvSpPr>
          <p:spPr>
            <a:xfrm>
              <a:off x="8122320" y="4364640"/>
              <a:ext cx="209268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31" name="CustomShape 34"/>
            <p:cNvSpPr/>
            <p:nvPr/>
          </p:nvSpPr>
          <p:spPr>
            <a:xfrm>
              <a:off x="8038080" y="474480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32" name="CustomShape 35"/>
            <p:cNvSpPr/>
            <p:nvPr/>
          </p:nvSpPr>
          <p:spPr>
            <a:xfrm>
              <a:off x="8443800" y="267948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633" name="CustomShape 36"/>
          <p:cNvSpPr/>
          <p:nvPr/>
        </p:nvSpPr>
        <p:spPr>
          <a:xfrm>
            <a:off x="8399880" y="5032080"/>
            <a:ext cx="166644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17:00 28.03.2023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Никулин С.В.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" descr=""/>
          <p:cNvPicPr/>
          <p:nvPr/>
        </p:nvPicPr>
        <p:blipFill>
          <a:blip r:embed="rId1"/>
          <a:stretch/>
        </p:blipFill>
        <p:spPr>
          <a:xfrm>
            <a:off x="11160" y="720000"/>
            <a:ext cx="10069560" cy="4953240"/>
          </a:xfrm>
          <a:prstGeom prst="rect">
            <a:avLst/>
          </a:prstGeom>
          <a:ln w="0">
            <a:noFill/>
          </a:ln>
        </p:spPr>
      </p:pic>
      <p:sp>
        <p:nvSpPr>
          <p:cNvPr id="635" name="CustomShape 1"/>
          <p:cNvSpPr/>
          <p:nvPr/>
        </p:nvSpPr>
        <p:spPr>
          <a:xfrm>
            <a:off x="-15120" y="2880"/>
            <a:ext cx="10107720" cy="7081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ВСЕВОЛОЖСКОГО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29.03.2023)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636" name="Picture 15" descr=""/>
          <p:cNvPicPr/>
          <p:nvPr/>
        </p:nvPicPr>
        <p:blipFill>
          <a:blip r:embed="rId2"/>
          <a:srcRect l="0" t="0" r="3331" b="-30888"/>
          <a:stretch/>
        </p:blipFill>
        <p:spPr>
          <a:xfrm>
            <a:off x="7716240" y="2705400"/>
            <a:ext cx="2184480" cy="119160"/>
          </a:xfrm>
          <a:prstGeom prst="rect">
            <a:avLst/>
          </a:prstGeom>
          <a:ln w="0">
            <a:noFill/>
          </a:ln>
        </p:spPr>
      </p:pic>
      <p:sp>
        <p:nvSpPr>
          <p:cNvPr id="637" name="CustomShape 2"/>
          <p:cNvSpPr/>
          <p:nvPr/>
        </p:nvSpPr>
        <p:spPr>
          <a:xfrm>
            <a:off x="8605440" y="2891880"/>
            <a:ext cx="563040" cy="11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Ветер,м/с</a:t>
            </a:r>
            <a:endParaRPr b="0" lang="ru-RU" sz="800" spc="-1" strike="noStrike">
              <a:latin typeface="Arial"/>
            </a:endParaRPr>
          </a:p>
        </p:txBody>
      </p:sp>
      <p:sp>
        <p:nvSpPr>
          <p:cNvPr id="638" name="CustomShape 3"/>
          <p:cNvSpPr/>
          <p:nvPr/>
        </p:nvSpPr>
        <p:spPr>
          <a:xfrm>
            <a:off x="3350880" y="3222000"/>
            <a:ext cx="78912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Всеволожск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639" name="Group 4"/>
          <p:cNvGrpSpPr/>
          <p:nvPr/>
        </p:nvGrpSpPr>
        <p:grpSpPr>
          <a:xfrm>
            <a:off x="232200" y="987840"/>
            <a:ext cx="577080" cy="319680"/>
            <a:chOff x="232200" y="987840"/>
            <a:chExt cx="577080" cy="319680"/>
          </a:xfrm>
        </p:grpSpPr>
        <p:pic>
          <p:nvPicPr>
            <p:cNvPr id="640" name="Picture 7_3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73840" cy="296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41" name="CustomShape 5"/>
            <p:cNvSpPr/>
            <p:nvPr/>
          </p:nvSpPr>
          <p:spPr>
            <a:xfrm>
              <a:off x="232200" y="989280"/>
              <a:ext cx="57708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642" name="Group 6"/>
          <p:cNvGrpSpPr/>
          <p:nvPr/>
        </p:nvGrpSpPr>
        <p:grpSpPr>
          <a:xfrm>
            <a:off x="798840" y="1000440"/>
            <a:ext cx="577080" cy="299520"/>
            <a:chOff x="798840" y="1000440"/>
            <a:chExt cx="577080" cy="299520"/>
          </a:xfrm>
        </p:grpSpPr>
        <p:pic>
          <p:nvPicPr>
            <p:cNvPr id="643" name="Picture 10_2" descr=""/>
            <p:cNvPicPr/>
            <p:nvPr/>
          </p:nvPicPr>
          <p:blipFill>
            <a:blip r:embed="rId4"/>
            <a:stretch/>
          </p:blipFill>
          <p:spPr>
            <a:xfrm>
              <a:off x="798840" y="1000440"/>
              <a:ext cx="577080" cy="27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44" name="CustomShape 7"/>
            <p:cNvSpPr/>
            <p:nvPr/>
          </p:nvSpPr>
          <p:spPr>
            <a:xfrm>
              <a:off x="798840" y="1000440"/>
              <a:ext cx="5770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8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645" name="CustomShape 8"/>
          <p:cNvSpPr/>
          <p:nvPr/>
        </p:nvSpPr>
        <p:spPr>
          <a:xfrm>
            <a:off x="232200" y="1494360"/>
            <a:ext cx="1147320" cy="1710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88680/354723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646" name="CustomShape 9"/>
          <p:cNvSpPr/>
          <p:nvPr/>
        </p:nvSpPr>
        <p:spPr>
          <a:xfrm>
            <a:off x="232200" y="1281600"/>
            <a:ext cx="883440" cy="1868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2565,3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1482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647" name="CustomShape 10"/>
          <p:cNvSpPr/>
          <p:nvPr/>
        </p:nvSpPr>
        <p:spPr>
          <a:xfrm>
            <a:off x="1141560" y="1281600"/>
            <a:ext cx="237600" cy="1929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648" name="Group 11"/>
          <p:cNvGrpSpPr/>
          <p:nvPr/>
        </p:nvGrpSpPr>
        <p:grpSpPr>
          <a:xfrm>
            <a:off x="7560360" y="2030040"/>
            <a:ext cx="2952360" cy="3009240"/>
            <a:chOff x="7560360" y="2030040"/>
            <a:chExt cx="2952360" cy="3009240"/>
          </a:xfrm>
        </p:grpSpPr>
        <p:sp>
          <p:nvSpPr>
            <p:cNvPr id="649" name="CustomShape 12"/>
            <p:cNvSpPr/>
            <p:nvPr/>
          </p:nvSpPr>
          <p:spPr>
            <a:xfrm>
              <a:off x="8299440" y="2751480"/>
              <a:ext cx="2213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50" name="CustomShape 13"/>
            <p:cNvSpPr/>
            <p:nvPr/>
          </p:nvSpPr>
          <p:spPr>
            <a:xfrm>
              <a:off x="8262720" y="3967200"/>
              <a:ext cx="22161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51" name="CustomShape 14"/>
            <p:cNvSpPr/>
            <p:nvPr/>
          </p:nvSpPr>
          <p:spPr>
            <a:xfrm>
              <a:off x="8109360" y="4392720"/>
              <a:ext cx="21366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52" name="CustomShape 15"/>
            <p:cNvSpPr/>
            <p:nvPr/>
          </p:nvSpPr>
          <p:spPr>
            <a:xfrm>
              <a:off x="7788960" y="4030560"/>
              <a:ext cx="1332360" cy="110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3" name="CustomShape 16"/>
            <p:cNvSpPr/>
            <p:nvPr/>
          </p:nvSpPr>
          <p:spPr>
            <a:xfrm>
              <a:off x="7594920" y="2072880"/>
              <a:ext cx="2502000" cy="29527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4" name="CustomShape 17"/>
            <p:cNvSpPr/>
            <p:nvPr/>
          </p:nvSpPr>
          <p:spPr>
            <a:xfrm>
              <a:off x="8060040" y="4120560"/>
              <a:ext cx="1581480" cy="142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5" name="CustomShape 18"/>
            <p:cNvSpPr/>
            <p:nvPr/>
          </p:nvSpPr>
          <p:spPr>
            <a:xfrm>
              <a:off x="8079480" y="2030040"/>
              <a:ext cx="1872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656" name="Рисунок 448_3" descr=""/>
            <p:cNvPicPr/>
            <p:nvPr/>
          </p:nvPicPr>
          <p:blipFill>
            <a:blip r:embed="rId5"/>
            <a:stretch/>
          </p:blipFill>
          <p:spPr>
            <a:xfrm>
              <a:off x="7751520" y="2260080"/>
              <a:ext cx="2004480" cy="1299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57" name="CustomShape 19"/>
            <p:cNvSpPr/>
            <p:nvPr/>
          </p:nvSpPr>
          <p:spPr>
            <a:xfrm>
              <a:off x="8405280" y="2347560"/>
              <a:ext cx="10087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658" name="Рисунок 446_3" descr=""/>
            <p:cNvPicPr/>
            <p:nvPr/>
          </p:nvPicPr>
          <p:blipFill>
            <a:blip r:embed="rId6"/>
            <a:stretch/>
          </p:blipFill>
          <p:spPr>
            <a:xfrm>
              <a:off x="7699680" y="2449080"/>
              <a:ext cx="614160" cy="814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59" name="CustomShape 20"/>
            <p:cNvSpPr/>
            <p:nvPr/>
          </p:nvSpPr>
          <p:spPr>
            <a:xfrm>
              <a:off x="7779960" y="4015080"/>
              <a:ext cx="1583640" cy="123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0" name="CustomShape 21"/>
            <p:cNvSpPr/>
            <p:nvPr/>
          </p:nvSpPr>
          <p:spPr>
            <a:xfrm>
              <a:off x="8014680" y="3638880"/>
              <a:ext cx="213984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61" name="CustomShape 22"/>
            <p:cNvSpPr/>
            <p:nvPr/>
          </p:nvSpPr>
          <p:spPr>
            <a:xfrm>
              <a:off x="8098200" y="4106880"/>
              <a:ext cx="1876320" cy="155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2" name="CustomShape 23"/>
            <p:cNvSpPr/>
            <p:nvPr/>
          </p:nvSpPr>
          <p:spPr>
            <a:xfrm>
              <a:off x="7632000" y="3805560"/>
              <a:ext cx="363600" cy="15156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63" name="CustomShape 24"/>
            <p:cNvSpPr/>
            <p:nvPr/>
          </p:nvSpPr>
          <p:spPr>
            <a:xfrm>
              <a:off x="7630200" y="4066920"/>
              <a:ext cx="601560" cy="961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664" name="CustomShape 25"/>
            <p:cNvSpPr/>
            <p:nvPr/>
          </p:nvSpPr>
          <p:spPr>
            <a:xfrm>
              <a:off x="7630200" y="4230720"/>
              <a:ext cx="612000" cy="946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665" name="CustomShape 26"/>
            <p:cNvSpPr/>
            <p:nvPr/>
          </p:nvSpPr>
          <p:spPr>
            <a:xfrm>
              <a:off x="8192520" y="4145760"/>
              <a:ext cx="17726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66" name="CustomShape 27"/>
            <p:cNvSpPr/>
            <p:nvPr/>
          </p:nvSpPr>
          <p:spPr>
            <a:xfrm>
              <a:off x="7899480" y="3271320"/>
              <a:ext cx="21189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67" name="CustomShape 28"/>
            <p:cNvSpPr/>
            <p:nvPr/>
          </p:nvSpPr>
          <p:spPr>
            <a:xfrm>
              <a:off x="7598880" y="3260160"/>
              <a:ext cx="4021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68" name="CustomShape 29"/>
            <p:cNvSpPr/>
            <p:nvPr/>
          </p:nvSpPr>
          <p:spPr>
            <a:xfrm>
              <a:off x="7611480" y="3489480"/>
              <a:ext cx="3895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69" name="CustomShape 30"/>
            <p:cNvSpPr/>
            <p:nvPr/>
          </p:nvSpPr>
          <p:spPr>
            <a:xfrm>
              <a:off x="7989840" y="3480120"/>
              <a:ext cx="180216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70" name="CustomShape 31"/>
            <p:cNvSpPr/>
            <p:nvPr/>
          </p:nvSpPr>
          <p:spPr>
            <a:xfrm>
              <a:off x="7560360" y="4645080"/>
              <a:ext cx="6775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71" name="CustomShape 32"/>
            <p:cNvSpPr/>
            <p:nvPr/>
          </p:nvSpPr>
          <p:spPr>
            <a:xfrm>
              <a:off x="7759080" y="4509000"/>
              <a:ext cx="252000" cy="921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672" name="CustomShape 33"/>
            <p:cNvSpPr/>
            <p:nvPr/>
          </p:nvSpPr>
          <p:spPr>
            <a:xfrm>
              <a:off x="8122320" y="4364640"/>
              <a:ext cx="209268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73" name="CustomShape 34"/>
            <p:cNvSpPr/>
            <p:nvPr/>
          </p:nvSpPr>
          <p:spPr>
            <a:xfrm>
              <a:off x="8038080" y="474480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74" name="CustomShape 35"/>
            <p:cNvSpPr/>
            <p:nvPr/>
          </p:nvSpPr>
          <p:spPr>
            <a:xfrm>
              <a:off x="8443800" y="267948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675" name="CustomShape 36"/>
          <p:cNvSpPr/>
          <p:nvPr/>
        </p:nvSpPr>
        <p:spPr>
          <a:xfrm>
            <a:off x="8399880" y="5032080"/>
            <a:ext cx="166644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17:00 28.03.2023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Никулин С.В.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" descr=""/>
          <p:cNvPicPr/>
          <p:nvPr/>
        </p:nvPicPr>
        <p:blipFill>
          <a:blip r:embed="rId1"/>
          <a:stretch/>
        </p:blipFill>
        <p:spPr>
          <a:xfrm>
            <a:off x="0" y="711000"/>
            <a:ext cx="10096200" cy="4962240"/>
          </a:xfrm>
          <a:prstGeom prst="rect">
            <a:avLst/>
          </a:prstGeom>
          <a:ln w="0">
            <a:noFill/>
          </a:ln>
        </p:spPr>
      </p:pic>
      <p:sp>
        <p:nvSpPr>
          <p:cNvPr id="677" name="CustomShape 1"/>
          <p:cNvSpPr/>
          <p:nvPr/>
        </p:nvSpPr>
        <p:spPr>
          <a:xfrm>
            <a:off x="-44280" y="2880"/>
            <a:ext cx="10125000" cy="7081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ВЫБОРГСКОГО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29.03.2023)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678" name="CustomShape 2"/>
          <p:cNvSpPr/>
          <p:nvPr/>
        </p:nvSpPr>
        <p:spPr>
          <a:xfrm>
            <a:off x="2606400" y="2826000"/>
            <a:ext cx="52560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Выборг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679" name="Group 3"/>
          <p:cNvGrpSpPr/>
          <p:nvPr/>
        </p:nvGrpSpPr>
        <p:grpSpPr>
          <a:xfrm>
            <a:off x="232200" y="987840"/>
            <a:ext cx="577080" cy="319680"/>
            <a:chOff x="232200" y="987840"/>
            <a:chExt cx="577080" cy="319680"/>
          </a:xfrm>
        </p:grpSpPr>
        <p:pic>
          <p:nvPicPr>
            <p:cNvPr id="680" name="Picture 7_4" descr=""/>
            <p:cNvPicPr/>
            <p:nvPr/>
          </p:nvPicPr>
          <p:blipFill>
            <a:blip r:embed="rId2"/>
            <a:stretch/>
          </p:blipFill>
          <p:spPr>
            <a:xfrm>
              <a:off x="232200" y="987840"/>
              <a:ext cx="573840" cy="296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81" name="CustomShape 4"/>
            <p:cNvSpPr/>
            <p:nvPr/>
          </p:nvSpPr>
          <p:spPr>
            <a:xfrm>
              <a:off x="232200" y="989280"/>
              <a:ext cx="57708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682" name="Group 5"/>
          <p:cNvGrpSpPr/>
          <p:nvPr/>
        </p:nvGrpSpPr>
        <p:grpSpPr>
          <a:xfrm>
            <a:off x="798840" y="1000440"/>
            <a:ext cx="577080" cy="299520"/>
            <a:chOff x="798840" y="1000440"/>
            <a:chExt cx="577080" cy="299520"/>
          </a:xfrm>
        </p:grpSpPr>
        <p:pic>
          <p:nvPicPr>
            <p:cNvPr id="683" name="Picture 10_3" descr=""/>
            <p:cNvPicPr/>
            <p:nvPr/>
          </p:nvPicPr>
          <p:blipFill>
            <a:blip r:embed="rId3"/>
            <a:stretch/>
          </p:blipFill>
          <p:spPr>
            <a:xfrm>
              <a:off x="798840" y="1000440"/>
              <a:ext cx="577080" cy="27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84" name="CustomShape 6"/>
            <p:cNvSpPr/>
            <p:nvPr/>
          </p:nvSpPr>
          <p:spPr>
            <a:xfrm>
              <a:off x="798840" y="1000440"/>
              <a:ext cx="5770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8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685" name="CustomShape 7"/>
          <p:cNvSpPr/>
          <p:nvPr/>
        </p:nvSpPr>
        <p:spPr>
          <a:xfrm>
            <a:off x="232200" y="1494360"/>
            <a:ext cx="1147320" cy="1710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50309/171239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686" name="CustomShape 8"/>
          <p:cNvSpPr/>
          <p:nvPr/>
        </p:nvSpPr>
        <p:spPr>
          <a:xfrm>
            <a:off x="232200" y="1281600"/>
            <a:ext cx="883440" cy="1868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3556,4/1374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687" name="CustomShape 9"/>
          <p:cNvSpPr/>
          <p:nvPr/>
        </p:nvSpPr>
        <p:spPr>
          <a:xfrm>
            <a:off x="1141560" y="1281600"/>
            <a:ext cx="237600" cy="1929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688" name="Group 10"/>
          <p:cNvGrpSpPr/>
          <p:nvPr/>
        </p:nvGrpSpPr>
        <p:grpSpPr>
          <a:xfrm>
            <a:off x="7559640" y="1969200"/>
            <a:ext cx="2952360" cy="3081240"/>
            <a:chOff x="7559640" y="1969200"/>
            <a:chExt cx="2952360" cy="3081240"/>
          </a:xfrm>
        </p:grpSpPr>
        <p:sp>
          <p:nvSpPr>
            <p:cNvPr id="689" name="CustomShape 11"/>
            <p:cNvSpPr/>
            <p:nvPr/>
          </p:nvSpPr>
          <p:spPr>
            <a:xfrm>
              <a:off x="8298720" y="2762640"/>
              <a:ext cx="2213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90" name="CustomShape 12"/>
            <p:cNvSpPr/>
            <p:nvPr/>
          </p:nvSpPr>
          <p:spPr>
            <a:xfrm>
              <a:off x="8262000" y="3978360"/>
              <a:ext cx="22161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91" name="CustomShape 13"/>
            <p:cNvSpPr/>
            <p:nvPr/>
          </p:nvSpPr>
          <p:spPr>
            <a:xfrm>
              <a:off x="8108640" y="4403880"/>
              <a:ext cx="21366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92" name="CustomShape 14"/>
            <p:cNvSpPr/>
            <p:nvPr/>
          </p:nvSpPr>
          <p:spPr>
            <a:xfrm>
              <a:off x="7788240" y="4041720"/>
              <a:ext cx="1332360" cy="110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3" name="CustomShape 15"/>
            <p:cNvSpPr/>
            <p:nvPr/>
          </p:nvSpPr>
          <p:spPr>
            <a:xfrm>
              <a:off x="7594200" y="1994760"/>
              <a:ext cx="2502000" cy="304200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4" name="CustomShape 16"/>
            <p:cNvSpPr/>
            <p:nvPr/>
          </p:nvSpPr>
          <p:spPr>
            <a:xfrm>
              <a:off x="8059320" y="4131720"/>
              <a:ext cx="1581480" cy="142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5" name="CustomShape 17"/>
            <p:cNvSpPr/>
            <p:nvPr/>
          </p:nvSpPr>
          <p:spPr>
            <a:xfrm>
              <a:off x="8078760" y="1969200"/>
              <a:ext cx="1872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696" name="CustomShape 18"/>
            <p:cNvSpPr/>
            <p:nvPr/>
          </p:nvSpPr>
          <p:spPr>
            <a:xfrm>
              <a:off x="8404560" y="2394720"/>
              <a:ext cx="14871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порывы ветра, м/с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697" name="Рисунок 446_4" descr=""/>
            <p:cNvPicPr/>
            <p:nvPr/>
          </p:nvPicPr>
          <p:blipFill>
            <a:blip r:embed="rId4"/>
            <a:stretch/>
          </p:blipFill>
          <p:spPr>
            <a:xfrm>
              <a:off x="7698960" y="2460240"/>
              <a:ext cx="614160" cy="814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98" name="CustomShape 19"/>
            <p:cNvSpPr/>
            <p:nvPr/>
          </p:nvSpPr>
          <p:spPr>
            <a:xfrm>
              <a:off x="7779240" y="4026240"/>
              <a:ext cx="1583640" cy="123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9" name="CustomShape 20"/>
            <p:cNvSpPr/>
            <p:nvPr/>
          </p:nvSpPr>
          <p:spPr>
            <a:xfrm>
              <a:off x="8013960" y="3650040"/>
              <a:ext cx="213984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00" name="CustomShape 21"/>
            <p:cNvSpPr/>
            <p:nvPr/>
          </p:nvSpPr>
          <p:spPr>
            <a:xfrm>
              <a:off x="8097480" y="4118040"/>
              <a:ext cx="1876320" cy="155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1" name="CustomShape 22"/>
            <p:cNvSpPr/>
            <p:nvPr/>
          </p:nvSpPr>
          <p:spPr>
            <a:xfrm>
              <a:off x="7631280" y="3816720"/>
              <a:ext cx="363600" cy="15156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02" name="CustomShape 23"/>
            <p:cNvSpPr/>
            <p:nvPr/>
          </p:nvSpPr>
          <p:spPr>
            <a:xfrm>
              <a:off x="7629480" y="4078080"/>
              <a:ext cx="601560" cy="961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703" name="CustomShape 24"/>
            <p:cNvSpPr/>
            <p:nvPr/>
          </p:nvSpPr>
          <p:spPr>
            <a:xfrm>
              <a:off x="7629480" y="4241880"/>
              <a:ext cx="612000" cy="946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704" name="CustomShape 25"/>
            <p:cNvSpPr/>
            <p:nvPr/>
          </p:nvSpPr>
          <p:spPr>
            <a:xfrm>
              <a:off x="8191800" y="4156920"/>
              <a:ext cx="17726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05" name="CustomShape 26"/>
            <p:cNvSpPr/>
            <p:nvPr/>
          </p:nvSpPr>
          <p:spPr>
            <a:xfrm>
              <a:off x="7898760" y="3282480"/>
              <a:ext cx="21189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06" name="CustomShape 27"/>
            <p:cNvSpPr/>
            <p:nvPr/>
          </p:nvSpPr>
          <p:spPr>
            <a:xfrm>
              <a:off x="7598160" y="3271320"/>
              <a:ext cx="4021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07" name="CustomShape 28"/>
            <p:cNvSpPr/>
            <p:nvPr/>
          </p:nvSpPr>
          <p:spPr>
            <a:xfrm>
              <a:off x="7610760" y="3500640"/>
              <a:ext cx="3895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08" name="CustomShape 29"/>
            <p:cNvSpPr/>
            <p:nvPr/>
          </p:nvSpPr>
          <p:spPr>
            <a:xfrm>
              <a:off x="7989120" y="3491280"/>
              <a:ext cx="180216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09" name="CustomShape 30"/>
            <p:cNvSpPr/>
            <p:nvPr/>
          </p:nvSpPr>
          <p:spPr>
            <a:xfrm>
              <a:off x="7559640" y="4656240"/>
              <a:ext cx="6775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10" name="CustomShape 31"/>
            <p:cNvSpPr/>
            <p:nvPr/>
          </p:nvSpPr>
          <p:spPr>
            <a:xfrm>
              <a:off x="7758360" y="4520160"/>
              <a:ext cx="252000" cy="921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711" name="CustomShape 32"/>
            <p:cNvSpPr/>
            <p:nvPr/>
          </p:nvSpPr>
          <p:spPr>
            <a:xfrm>
              <a:off x="8121600" y="4375800"/>
              <a:ext cx="209268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12" name="CustomShape 33"/>
            <p:cNvSpPr/>
            <p:nvPr/>
          </p:nvSpPr>
          <p:spPr>
            <a:xfrm>
              <a:off x="8037360" y="475596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13" name="CustomShape 34"/>
            <p:cNvSpPr/>
            <p:nvPr/>
          </p:nvSpPr>
          <p:spPr>
            <a:xfrm>
              <a:off x="8443080" y="274680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714" name="Рисунок 470_5" descr=""/>
            <p:cNvPicPr/>
            <p:nvPr/>
          </p:nvPicPr>
          <p:blipFill>
            <a:blip r:embed="rId5"/>
            <a:stretch/>
          </p:blipFill>
          <p:spPr>
            <a:xfrm>
              <a:off x="7764840" y="2218320"/>
              <a:ext cx="2307600" cy="2066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715" name="Group 35"/>
          <p:cNvGrpSpPr/>
          <p:nvPr/>
        </p:nvGrpSpPr>
        <p:grpSpPr>
          <a:xfrm>
            <a:off x="7560360" y="2030040"/>
            <a:ext cx="2952360" cy="3009240"/>
            <a:chOff x="7560360" y="2030040"/>
            <a:chExt cx="2952360" cy="3009240"/>
          </a:xfrm>
        </p:grpSpPr>
        <p:sp>
          <p:nvSpPr>
            <p:cNvPr id="716" name="CustomShape 36"/>
            <p:cNvSpPr/>
            <p:nvPr/>
          </p:nvSpPr>
          <p:spPr>
            <a:xfrm>
              <a:off x="8299440" y="2751480"/>
              <a:ext cx="2213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17" name="CustomShape 37"/>
            <p:cNvSpPr/>
            <p:nvPr/>
          </p:nvSpPr>
          <p:spPr>
            <a:xfrm>
              <a:off x="8262720" y="3967200"/>
              <a:ext cx="22161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18" name="CustomShape 38"/>
            <p:cNvSpPr/>
            <p:nvPr/>
          </p:nvSpPr>
          <p:spPr>
            <a:xfrm>
              <a:off x="8109360" y="4392720"/>
              <a:ext cx="21366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19" name="CustomShape 39"/>
            <p:cNvSpPr/>
            <p:nvPr/>
          </p:nvSpPr>
          <p:spPr>
            <a:xfrm>
              <a:off x="7788960" y="4030560"/>
              <a:ext cx="1332360" cy="110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0" name="CustomShape 40"/>
            <p:cNvSpPr/>
            <p:nvPr/>
          </p:nvSpPr>
          <p:spPr>
            <a:xfrm>
              <a:off x="7594920" y="2072880"/>
              <a:ext cx="2502000" cy="29527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1" name="CustomShape 41"/>
            <p:cNvSpPr/>
            <p:nvPr/>
          </p:nvSpPr>
          <p:spPr>
            <a:xfrm>
              <a:off x="8060040" y="4120560"/>
              <a:ext cx="1581480" cy="142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2" name="CustomShape 42"/>
            <p:cNvSpPr/>
            <p:nvPr/>
          </p:nvSpPr>
          <p:spPr>
            <a:xfrm>
              <a:off x="8079480" y="2030040"/>
              <a:ext cx="1872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723" name="Рисунок 448_4" descr=""/>
            <p:cNvPicPr/>
            <p:nvPr/>
          </p:nvPicPr>
          <p:blipFill>
            <a:blip r:embed="rId6"/>
            <a:stretch/>
          </p:blipFill>
          <p:spPr>
            <a:xfrm>
              <a:off x="7751520" y="2260080"/>
              <a:ext cx="2004480" cy="1299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24" name="CustomShape 43"/>
            <p:cNvSpPr/>
            <p:nvPr/>
          </p:nvSpPr>
          <p:spPr>
            <a:xfrm>
              <a:off x="8405280" y="2347560"/>
              <a:ext cx="10087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725" name="Рисунок 446_18" descr=""/>
            <p:cNvPicPr/>
            <p:nvPr/>
          </p:nvPicPr>
          <p:blipFill>
            <a:blip r:embed="rId7"/>
            <a:stretch/>
          </p:blipFill>
          <p:spPr>
            <a:xfrm>
              <a:off x="7699680" y="2449080"/>
              <a:ext cx="614160" cy="814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26" name="CustomShape 44"/>
            <p:cNvSpPr/>
            <p:nvPr/>
          </p:nvSpPr>
          <p:spPr>
            <a:xfrm>
              <a:off x="7779960" y="4015080"/>
              <a:ext cx="1583640" cy="123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7" name="CustomShape 45"/>
            <p:cNvSpPr/>
            <p:nvPr/>
          </p:nvSpPr>
          <p:spPr>
            <a:xfrm>
              <a:off x="8014680" y="3638880"/>
              <a:ext cx="213984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28" name="CustomShape 46"/>
            <p:cNvSpPr/>
            <p:nvPr/>
          </p:nvSpPr>
          <p:spPr>
            <a:xfrm>
              <a:off x="8098200" y="4106880"/>
              <a:ext cx="1876320" cy="155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9" name="CustomShape 47"/>
            <p:cNvSpPr/>
            <p:nvPr/>
          </p:nvSpPr>
          <p:spPr>
            <a:xfrm>
              <a:off x="7632000" y="3805560"/>
              <a:ext cx="363600" cy="15156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30" name="CustomShape 48"/>
            <p:cNvSpPr/>
            <p:nvPr/>
          </p:nvSpPr>
          <p:spPr>
            <a:xfrm>
              <a:off x="7630200" y="4066920"/>
              <a:ext cx="601560" cy="961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731" name="CustomShape 49"/>
            <p:cNvSpPr/>
            <p:nvPr/>
          </p:nvSpPr>
          <p:spPr>
            <a:xfrm>
              <a:off x="7630200" y="4230720"/>
              <a:ext cx="612000" cy="946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732" name="CustomShape 50"/>
            <p:cNvSpPr/>
            <p:nvPr/>
          </p:nvSpPr>
          <p:spPr>
            <a:xfrm>
              <a:off x="8192520" y="4145760"/>
              <a:ext cx="17726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33" name="CustomShape 51"/>
            <p:cNvSpPr/>
            <p:nvPr/>
          </p:nvSpPr>
          <p:spPr>
            <a:xfrm>
              <a:off x="7899480" y="3271320"/>
              <a:ext cx="21189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34" name="CustomShape 52"/>
            <p:cNvSpPr/>
            <p:nvPr/>
          </p:nvSpPr>
          <p:spPr>
            <a:xfrm>
              <a:off x="7598880" y="3260160"/>
              <a:ext cx="4021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35" name="CustomShape 53"/>
            <p:cNvSpPr/>
            <p:nvPr/>
          </p:nvSpPr>
          <p:spPr>
            <a:xfrm>
              <a:off x="7611480" y="3489480"/>
              <a:ext cx="3895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36" name="CustomShape 54"/>
            <p:cNvSpPr/>
            <p:nvPr/>
          </p:nvSpPr>
          <p:spPr>
            <a:xfrm>
              <a:off x="7989840" y="3480120"/>
              <a:ext cx="180216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37" name="CustomShape 55"/>
            <p:cNvSpPr/>
            <p:nvPr/>
          </p:nvSpPr>
          <p:spPr>
            <a:xfrm>
              <a:off x="7560360" y="4645080"/>
              <a:ext cx="6775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38" name="CustomShape 56"/>
            <p:cNvSpPr/>
            <p:nvPr/>
          </p:nvSpPr>
          <p:spPr>
            <a:xfrm>
              <a:off x="7759080" y="4509000"/>
              <a:ext cx="252000" cy="921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739" name="CustomShape 57"/>
            <p:cNvSpPr/>
            <p:nvPr/>
          </p:nvSpPr>
          <p:spPr>
            <a:xfrm>
              <a:off x="8122320" y="4364640"/>
              <a:ext cx="209268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40" name="CustomShape 58"/>
            <p:cNvSpPr/>
            <p:nvPr/>
          </p:nvSpPr>
          <p:spPr>
            <a:xfrm>
              <a:off x="8038080" y="474480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41" name="CustomShape 59"/>
            <p:cNvSpPr/>
            <p:nvPr/>
          </p:nvSpPr>
          <p:spPr>
            <a:xfrm>
              <a:off x="8443800" y="267948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742" name="CustomShape 60"/>
          <p:cNvSpPr/>
          <p:nvPr/>
        </p:nvSpPr>
        <p:spPr>
          <a:xfrm>
            <a:off x="8399880" y="5032080"/>
            <a:ext cx="166644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17:00 28.03.2023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Никулин С.В.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" descr=""/>
          <p:cNvPicPr/>
          <p:nvPr/>
        </p:nvPicPr>
        <p:blipFill>
          <a:blip r:embed="rId1"/>
          <a:stretch/>
        </p:blipFill>
        <p:spPr>
          <a:xfrm>
            <a:off x="2520" y="711000"/>
            <a:ext cx="10077480" cy="4962240"/>
          </a:xfrm>
          <a:prstGeom prst="rect">
            <a:avLst/>
          </a:prstGeom>
          <a:ln w="0">
            <a:noFill/>
          </a:ln>
        </p:spPr>
      </p:pic>
      <p:sp>
        <p:nvSpPr>
          <p:cNvPr id="744" name="CustomShape 1"/>
          <p:cNvSpPr/>
          <p:nvPr/>
        </p:nvSpPr>
        <p:spPr>
          <a:xfrm>
            <a:off x="-15120" y="2880"/>
            <a:ext cx="10107720" cy="7081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ГАТЧИНСКОГО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29.03.2023)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745" name="Рисунок 273_18" descr=""/>
          <p:cNvPicPr/>
          <p:nvPr/>
        </p:nvPicPr>
        <p:blipFill>
          <a:blip r:embed="rId2"/>
          <a:stretch/>
        </p:blipFill>
        <p:spPr>
          <a:xfrm>
            <a:off x="7640280" y="2689920"/>
            <a:ext cx="2237400" cy="128160"/>
          </a:xfrm>
          <a:prstGeom prst="rect">
            <a:avLst/>
          </a:prstGeom>
          <a:ln w="0">
            <a:noFill/>
          </a:ln>
        </p:spPr>
      </p:pic>
      <p:sp>
        <p:nvSpPr>
          <p:cNvPr id="746" name="CustomShape 2"/>
          <p:cNvSpPr/>
          <p:nvPr/>
        </p:nvSpPr>
        <p:spPr>
          <a:xfrm>
            <a:off x="3839040" y="1854000"/>
            <a:ext cx="55296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Гатчина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747" name="Group 3"/>
          <p:cNvGrpSpPr/>
          <p:nvPr/>
        </p:nvGrpSpPr>
        <p:grpSpPr>
          <a:xfrm>
            <a:off x="798840" y="1000440"/>
            <a:ext cx="577080" cy="299520"/>
            <a:chOff x="798840" y="1000440"/>
            <a:chExt cx="577080" cy="299520"/>
          </a:xfrm>
        </p:grpSpPr>
        <p:pic>
          <p:nvPicPr>
            <p:cNvPr id="748" name="Picture 10_4" descr=""/>
            <p:cNvPicPr/>
            <p:nvPr/>
          </p:nvPicPr>
          <p:blipFill>
            <a:blip r:embed="rId3"/>
            <a:stretch/>
          </p:blipFill>
          <p:spPr>
            <a:xfrm>
              <a:off x="798840" y="1000440"/>
              <a:ext cx="577080" cy="27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9" name="CustomShape 4"/>
            <p:cNvSpPr/>
            <p:nvPr/>
          </p:nvSpPr>
          <p:spPr>
            <a:xfrm>
              <a:off x="798840" y="1000440"/>
              <a:ext cx="5770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8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750" name="CustomShape 5"/>
          <p:cNvSpPr/>
          <p:nvPr/>
        </p:nvSpPr>
        <p:spPr>
          <a:xfrm>
            <a:off x="232200" y="1494360"/>
            <a:ext cx="1147320" cy="1710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61063/24425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751" name="CustomShape 6"/>
          <p:cNvSpPr/>
          <p:nvPr/>
        </p:nvSpPr>
        <p:spPr>
          <a:xfrm>
            <a:off x="232200" y="1281600"/>
            <a:ext cx="883440" cy="1868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2766,2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972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752" name="CustomShape 7"/>
          <p:cNvSpPr/>
          <p:nvPr/>
        </p:nvSpPr>
        <p:spPr>
          <a:xfrm>
            <a:off x="1141560" y="1281600"/>
            <a:ext cx="237600" cy="1929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753" name="Group 8"/>
          <p:cNvGrpSpPr/>
          <p:nvPr/>
        </p:nvGrpSpPr>
        <p:grpSpPr>
          <a:xfrm>
            <a:off x="232200" y="987840"/>
            <a:ext cx="577080" cy="319680"/>
            <a:chOff x="232200" y="987840"/>
            <a:chExt cx="577080" cy="319680"/>
          </a:xfrm>
        </p:grpSpPr>
        <p:pic>
          <p:nvPicPr>
            <p:cNvPr id="754" name="Picture 7_5" descr=""/>
            <p:cNvPicPr/>
            <p:nvPr/>
          </p:nvPicPr>
          <p:blipFill>
            <a:blip r:embed="rId4"/>
            <a:stretch/>
          </p:blipFill>
          <p:spPr>
            <a:xfrm>
              <a:off x="232200" y="987840"/>
              <a:ext cx="573840" cy="296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55" name="CustomShape 9"/>
            <p:cNvSpPr/>
            <p:nvPr/>
          </p:nvSpPr>
          <p:spPr>
            <a:xfrm>
              <a:off x="232200" y="989280"/>
              <a:ext cx="57708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756" name="Group 10"/>
          <p:cNvGrpSpPr/>
          <p:nvPr/>
        </p:nvGrpSpPr>
        <p:grpSpPr>
          <a:xfrm>
            <a:off x="7560360" y="2030040"/>
            <a:ext cx="2952360" cy="3009240"/>
            <a:chOff x="7560360" y="2030040"/>
            <a:chExt cx="2952360" cy="3009240"/>
          </a:xfrm>
        </p:grpSpPr>
        <p:sp>
          <p:nvSpPr>
            <p:cNvPr id="757" name="CustomShape 11"/>
            <p:cNvSpPr/>
            <p:nvPr/>
          </p:nvSpPr>
          <p:spPr>
            <a:xfrm>
              <a:off x="8299440" y="2751480"/>
              <a:ext cx="2213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58" name="CustomShape 12"/>
            <p:cNvSpPr/>
            <p:nvPr/>
          </p:nvSpPr>
          <p:spPr>
            <a:xfrm>
              <a:off x="8262720" y="3967200"/>
              <a:ext cx="22161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59" name="CustomShape 13"/>
            <p:cNvSpPr/>
            <p:nvPr/>
          </p:nvSpPr>
          <p:spPr>
            <a:xfrm>
              <a:off x="8109360" y="4392720"/>
              <a:ext cx="21366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60" name="CustomShape 14"/>
            <p:cNvSpPr/>
            <p:nvPr/>
          </p:nvSpPr>
          <p:spPr>
            <a:xfrm>
              <a:off x="7788960" y="4030560"/>
              <a:ext cx="1332360" cy="110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1" name="CustomShape 15"/>
            <p:cNvSpPr/>
            <p:nvPr/>
          </p:nvSpPr>
          <p:spPr>
            <a:xfrm>
              <a:off x="7594920" y="2072880"/>
              <a:ext cx="2502000" cy="29527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2" name="CustomShape 16"/>
            <p:cNvSpPr/>
            <p:nvPr/>
          </p:nvSpPr>
          <p:spPr>
            <a:xfrm>
              <a:off x="8060040" y="4120560"/>
              <a:ext cx="1581480" cy="142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3" name="CustomShape 17"/>
            <p:cNvSpPr/>
            <p:nvPr/>
          </p:nvSpPr>
          <p:spPr>
            <a:xfrm>
              <a:off x="8079480" y="2030040"/>
              <a:ext cx="1872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764" name="Рисунок 448_5" descr=""/>
            <p:cNvPicPr/>
            <p:nvPr/>
          </p:nvPicPr>
          <p:blipFill>
            <a:blip r:embed="rId5"/>
            <a:stretch/>
          </p:blipFill>
          <p:spPr>
            <a:xfrm>
              <a:off x="7751520" y="2260080"/>
              <a:ext cx="2004480" cy="1299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65" name="CustomShape 18"/>
            <p:cNvSpPr/>
            <p:nvPr/>
          </p:nvSpPr>
          <p:spPr>
            <a:xfrm>
              <a:off x="8405280" y="2347560"/>
              <a:ext cx="10087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766" name="Рисунок 446_5" descr=""/>
            <p:cNvPicPr/>
            <p:nvPr/>
          </p:nvPicPr>
          <p:blipFill>
            <a:blip r:embed="rId6"/>
            <a:stretch/>
          </p:blipFill>
          <p:spPr>
            <a:xfrm>
              <a:off x="7699680" y="2449080"/>
              <a:ext cx="614160" cy="814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67" name="CustomShape 19"/>
            <p:cNvSpPr/>
            <p:nvPr/>
          </p:nvSpPr>
          <p:spPr>
            <a:xfrm>
              <a:off x="7779960" y="4015080"/>
              <a:ext cx="1583640" cy="123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8" name="CustomShape 20"/>
            <p:cNvSpPr/>
            <p:nvPr/>
          </p:nvSpPr>
          <p:spPr>
            <a:xfrm>
              <a:off x="8014680" y="3638880"/>
              <a:ext cx="213984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69" name="CustomShape 21"/>
            <p:cNvSpPr/>
            <p:nvPr/>
          </p:nvSpPr>
          <p:spPr>
            <a:xfrm>
              <a:off x="8098200" y="4106880"/>
              <a:ext cx="1876320" cy="155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0" name="CustomShape 22"/>
            <p:cNvSpPr/>
            <p:nvPr/>
          </p:nvSpPr>
          <p:spPr>
            <a:xfrm>
              <a:off x="7632000" y="3805560"/>
              <a:ext cx="363600" cy="15156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71" name="CustomShape 23"/>
            <p:cNvSpPr/>
            <p:nvPr/>
          </p:nvSpPr>
          <p:spPr>
            <a:xfrm>
              <a:off x="7630200" y="4066920"/>
              <a:ext cx="601560" cy="961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772" name="CustomShape 24"/>
            <p:cNvSpPr/>
            <p:nvPr/>
          </p:nvSpPr>
          <p:spPr>
            <a:xfrm>
              <a:off x="7630200" y="4230720"/>
              <a:ext cx="612000" cy="946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773" name="CustomShape 25"/>
            <p:cNvSpPr/>
            <p:nvPr/>
          </p:nvSpPr>
          <p:spPr>
            <a:xfrm>
              <a:off x="8192520" y="4145760"/>
              <a:ext cx="17726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74" name="CustomShape 26"/>
            <p:cNvSpPr/>
            <p:nvPr/>
          </p:nvSpPr>
          <p:spPr>
            <a:xfrm>
              <a:off x="7899480" y="3271320"/>
              <a:ext cx="21189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75" name="CustomShape 27"/>
            <p:cNvSpPr/>
            <p:nvPr/>
          </p:nvSpPr>
          <p:spPr>
            <a:xfrm>
              <a:off x="7598880" y="3260160"/>
              <a:ext cx="4021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76" name="CustomShape 28"/>
            <p:cNvSpPr/>
            <p:nvPr/>
          </p:nvSpPr>
          <p:spPr>
            <a:xfrm>
              <a:off x="7611480" y="3489480"/>
              <a:ext cx="3895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77" name="CustomShape 29"/>
            <p:cNvSpPr/>
            <p:nvPr/>
          </p:nvSpPr>
          <p:spPr>
            <a:xfrm>
              <a:off x="7989840" y="3480120"/>
              <a:ext cx="180216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78" name="CustomShape 30"/>
            <p:cNvSpPr/>
            <p:nvPr/>
          </p:nvSpPr>
          <p:spPr>
            <a:xfrm>
              <a:off x="7560360" y="4645080"/>
              <a:ext cx="6775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79" name="CustomShape 31"/>
            <p:cNvSpPr/>
            <p:nvPr/>
          </p:nvSpPr>
          <p:spPr>
            <a:xfrm>
              <a:off x="7759080" y="4509000"/>
              <a:ext cx="252000" cy="921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780" name="CustomShape 32"/>
            <p:cNvSpPr/>
            <p:nvPr/>
          </p:nvSpPr>
          <p:spPr>
            <a:xfrm>
              <a:off x="8122320" y="4364640"/>
              <a:ext cx="209268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81" name="CustomShape 33"/>
            <p:cNvSpPr/>
            <p:nvPr/>
          </p:nvSpPr>
          <p:spPr>
            <a:xfrm>
              <a:off x="8038080" y="474480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82" name="CustomShape 34"/>
            <p:cNvSpPr/>
            <p:nvPr/>
          </p:nvSpPr>
          <p:spPr>
            <a:xfrm>
              <a:off x="8443800" y="267948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783" name="CustomShape 35"/>
          <p:cNvSpPr/>
          <p:nvPr/>
        </p:nvSpPr>
        <p:spPr>
          <a:xfrm>
            <a:off x="8399880" y="5032080"/>
            <a:ext cx="166644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17:00 28.03.2023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Никулин С.В.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" descr=""/>
          <p:cNvPicPr/>
          <p:nvPr/>
        </p:nvPicPr>
        <p:blipFill>
          <a:blip r:embed="rId1"/>
          <a:stretch/>
        </p:blipFill>
        <p:spPr>
          <a:xfrm>
            <a:off x="0" y="711000"/>
            <a:ext cx="10080720" cy="4962240"/>
          </a:xfrm>
          <a:prstGeom prst="rect">
            <a:avLst/>
          </a:prstGeom>
          <a:ln w="0">
            <a:noFill/>
          </a:ln>
        </p:spPr>
      </p:pic>
      <p:sp>
        <p:nvSpPr>
          <p:cNvPr id="785" name="CustomShape 1"/>
          <p:cNvSpPr/>
          <p:nvPr/>
        </p:nvSpPr>
        <p:spPr>
          <a:xfrm>
            <a:off x="-15120" y="2880"/>
            <a:ext cx="10107720" cy="708120"/>
          </a:xfrm>
          <a:prstGeom prst="rect">
            <a:avLst/>
          </a:prstGeom>
          <a:solidFill>
            <a:srgbClr val="1f4e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9600" rIns="39600" tIns="19800" bIns="19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ИНФОРМАЦИОННЫЕ МАТЕРИАЛЫ ПО ОСАДКАМ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 ТЕРРИТОРИИ КИНГИСЕППСКОГО  РАЙОНА ЛЕНИНГРАДСКОЙ ОБЛАСТИ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(РИСК НАРУШЕНИЯ ЭЛЕКТРОСНАБЖЕНИЯ НА 29.03.2023)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786" name="CustomShape 2"/>
          <p:cNvSpPr/>
          <p:nvPr/>
        </p:nvSpPr>
        <p:spPr>
          <a:xfrm>
            <a:off x="4024440" y="3780000"/>
            <a:ext cx="691560" cy="1980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23040" bIns="2304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Кингисепп</a:t>
            </a:r>
            <a:endParaRPr b="0" lang="ru-RU" sz="1000" spc="-1" strike="noStrike">
              <a:latin typeface="Arial"/>
            </a:endParaRPr>
          </a:p>
        </p:txBody>
      </p:sp>
      <p:grpSp>
        <p:nvGrpSpPr>
          <p:cNvPr id="787" name="Group 3"/>
          <p:cNvGrpSpPr/>
          <p:nvPr/>
        </p:nvGrpSpPr>
        <p:grpSpPr>
          <a:xfrm>
            <a:off x="798840" y="1000440"/>
            <a:ext cx="577080" cy="299520"/>
            <a:chOff x="798840" y="1000440"/>
            <a:chExt cx="577080" cy="299520"/>
          </a:xfrm>
        </p:grpSpPr>
        <p:pic>
          <p:nvPicPr>
            <p:cNvPr id="788" name="Picture 10_5" descr=""/>
            <p:cNvPicPr/>
            <p:nvPr/>
          </p:nvPicPr>
          <p:blipFill>
            <a:blip r:embed="rId2"/>
            <a:stretch/>
          </p:blipFill>
          <p:spPr>
            <a:xfrm>
              <a:off x="798840" y="1000440"/>
              <a:ext cx="577080" cy="27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89" name="CustomShape 4"/>
            <p:cNvSpPr/>
            <p:nvPr/>
          </p:nvSpPr>
          <p:spPr>
            <a:xfrm>
              <a:off x="798840" y="1000440"/>
              <a:ext cx="577080" cy="29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7960" rIns="147960" tIns="73800" bIns="738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8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790" name="CustomShape 5"/>
          <p:cNvSpPr/>
          <p:nvPr/>
        </p:nvSpPr>
        <p:spPr>
          <a:xfrm>
            <a:off x="232200" y="1494360"/>
            <a:ext cx="1147320" cy="171000"/>
          </a:xfrm>
          <a:prstGeom prst="rect">
            <a:avLst/>
          </a:prstGeom>
          <a:solidFill>
            <a:srgbClr val="92d05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19709/78839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791" name="CustomShape 6"/>
          <p:cNvSpPr/>
          <p:nvPr/>
        </p:nvSpPr>
        <p:spPr>
          <a:xfrm>
            <a:off x="232200" y="1281600"/>
            <a:ext cx="883440" cy="186840"/>
          </a:xfrm>
          <a:prstGeom prst="rect">
            <a:avLst/>
          </a:prstGeom>
          <a:solidFill>
            <a:srgbClr val="ffff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147960" rIns="147960" tIns="73800" bIns="738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566,5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548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792" name="CustomShape 7"/>
          <p:cNvSpPr/>
          <p:nvPr/>
        </p:nvSpPr>
        <p:spPr>
          <a:xfrm>
            <a:off x="1141560" y="1281600"/>
            <a:ext cx="237600" cy="1929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25560">
            <a:noFill/>
          </a:ln>
          <a:effectLst>
            <a:outerShdw algn="ctr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1" lang="en-US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b="0" lang="ru-RU" sz="800" spc="-1" strike="noStrike">
              <a:latin typeface="Arial"/>
            </a:endParaRPr>
          </a:p>
        </p:txBody>
      </p:sp>
      <p:grpSp>
        <p:nvGrpSpPr>
          <p:cNvPr id="793" name="Group 8"/>
          <p:cNvGrpSpPr/>
          <p:nvPr/>
        </p:nvGrpSpPr>
        <p:grpSpPr>
          <a:xfrm>
            <a:off x="232200" y="987840"/>
            <a:ext cx="577080" cy="319680"/>
            <a:chOff x="232200" y="987840"/>
            <a:chExt cx="577080" cy="319680"/>
          </a:xfrm>
        </p:grpSpPr>
        <p:pic>
          <p:nvPicPr>
            <p:cNvPr id="794" name="Picture 7_6" descr=""/>
            <p:cNvPicPr/>
            <p:nvPr/>
          </p:nvPicPr>
          <p:blipFill>
            <a:blip r:embed="rId3"/>
            <a:stretch/>
          </p:blipFill>
          <p:spPr>
            <a:xfrm>
              <a:off x="232200" y="987840"/>
              <a:ext cx="573840" cy="296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95" name="CustomShape 9"/>
            <p:cNvSpPr/>
            <p:nvPr/>
          </p:nvSpPr>
          <p:spPr>
            <a:xfrm>
              <a:off x="232200" y="989280"/>
              <a:ext cx="577080" cy="3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6800" rIns="46800" tIns="83160" bIns="8316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0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12</a:t>
              </a:r>
              <a:endParaRPr b="0" lang="ru-RU" sz="1000" spc="-1" strike="noStrike">
                <a:latin typeface="Arial"/>
              </a:endParaRPr>
            </a:p>
          </p:txBody>
        </p:sp>
      </p:grpSp>
      <p:grpSp>
        <p:nvGrpSpPr>
          <p:cNvPr id="796" name="Group 10"/>
          <p:cNvGrpSpPr/>
          <p:nvPr/>
        </p:nvGrpSpPr>
        <p:grpSpPr>
          <a:xfrm>
            <a:off x="7560360" y="2030040"/>
            <a:ext cx="2952360" cy="3009240"/>
            <a:chOff x="7560360" y="2030040"/>
            <a:chExt cx="2952360" cy="3009240"/>
          </a:xfrm>
        </p:grpSpPr>
        <p:sp>
          <p:nvSpPr>
            <p:cNvPr id="797" name="CustomShape 11"/>
            <p:cNvSpPr/>
            <p:nvPr/>
          </p:nvSpPr>
          <p:spPr>
            <a:xfrm>
              <a:off x="8299440" y="2751480"/>
              <a:ext cx="221328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98" name="CustomShape 12"/>
            <p:cNvSpPr/>
            <p:nvPr/>
          </p:nvSpPr>
          <p:spPr>
            <a:xfrm>
              <a:off x="8262720" y="3967200"/>
              <a:ext cx="221616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протяженность ЛЭП/ТП (шт.)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799" name="CustomShape 13"/>
            <p:cNvSpPr/>
            <p:nvPr/>
          </p:nvSpPr>
          <p:spPr>
            <a:xfrm>
              <a:off x="8109360" y="4392720"/>
              <a:ext cx="21366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00" name="CustomShape 14"/>
            <p:cNvSpPr/>
            <p:nvPr/>
          </p:nvSpPr>
          <p:spPr>
            <a:xfrm>
              <a:off x="7788960" y="4030560"/>
              <a:ext cx="1332360" cy="110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1" name="CustomShape 15"/>
            <p:cNvSpPr/>
            <p:nvPr/>
          </p:nvSpPr>
          <p:spPr>
            <a:xfrm>
              <a:off x="7594920" y="2072880"/>
              <a:ext cx="2502000" cy="295272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2" name="CustomShape 16"/>
            <p:cNvSpPr/>
            <p:nvPr/>
          </p:nvSpPr>
          <p:spPr>
            <a:xfrm>
              <a:off x="8060040" y="4120560"/>
              <a:ext cx="1581480" cy="142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3" name="CustomShape 17"/>
            <p:cNvSpPr/>
            <p:nvPr/>
          </p:nvSpPr>
          <p:spPr>
            <a:xfrm>
              <a:off x="8079480" y="2030040"/>
              <a:ext cx="187200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Условные обозначения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804" name="Рисунок 448_6" descr=""/>
            <p:cNvPicPr/>
            <p:nvPr/>
          </p:nvPicPr>
          <p:blipFill>
            <a:blip r:embed="rId4"/>
            <a:stretch/>
          </p:blipFill>
          <p:spPr>
            <a:xfrm>
              <a:off x="7751520" y="2260080"/>
              <a:ext cx="2004480" cy="1299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05" name="CustomShape 18"/>
            <p:cNvSpPr/>
            <p:nvPr/>
          </p:nvSpPr>
          <p:spPr>
            <a:xfrm>
              <a:off x="8405280" y="2347560"/>
              <a:ext cx="100872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осадки, мм</a:t>
              </a:r>
              <a:endParaRPr b="0" lang="ru-RU" sz="1000" spc="-1" strike="noStrike">
                <a:latin typeface="Arial"/>
              </a:endParaRPr>
            </a:p>
          </p:txBody>
        </p:sp>
        <p:pic>
          <p:nvPicPr>
            <p:cNvPr id="806" name="Рисунок 446_6" descr=""/>
            <p:cNvPicPr/>
            <p:nvPr/>
          </p:nvPicPr>
          <p:blipFill>
            <a:blip r:embed="rId5"/>
            <a:stretch/>
          </p:blipFill>
          <p:spPr>
            <a:xfrm>
              <a:off x="7699680" y="2449080"/>
              <a:ext cx="614160" cy="814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07" name="CustomShape 19"/>
            <p:cNvSpPr/>
            <p:nvPr/>
          </p:nvSpPr>
          <p:spPr>
            <a:xfrm>
              <a:off x="7779960" y="4015080"/>
              <a:ext cx="1583640" cy="123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8" name="CustomShape 20"/>
            <p:cNvSpPr/>
            <p:nvPr/>
          </p:nvSpPr>
          <p:spPr>
            <a:xfrm>
              <a:off x="8014680" y="3638880"/>
              <a:ext cx="2139840" cy="43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8160" rIns="12816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прогноз нарушения ЛЭП (УГМС)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09" name="CustomShape 21"/>
            <p:cNvSpPr/>
            <p:nvPr/>
          </p:nvSpPr>
          <p:spPr>
            <a:xfrm>
              <a:off x="8098200" y="4106880"/>
              <a:ext cx="1876320" cy="155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0" name="CustomShape 22"/>
            <p:cNvSpPr/>
            <p:nvPr/>
          </p:nvSpPr>
          <p:spPr>
            <a:xfrm>
              <a:off x="7632000" y="3805560"/>
              <a:ext cx="363600" cy="151560"/>
            </a:xfrm>
            <a:custGeom>
              <a:avLst/>
              <a:gdLst/>
              <a:ahLst/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11" name="CustomShape 23"/>
            <p:cNvSpPr/>
            <p:nvPr/>
          </p:nvSpPr>
          <p:spPr>
            <a:xfrm>
              <a:off x="7630200" y="4066920"/>
              <a:ext cx="601560" cy="961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321/20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812" name="CustomShape 24"/>
            <p:cNvSpPr/>
            <p:nvPr/>
          </p:nvSpPr>
          <p:spPr>
            <a:xfrm>
              <a:off x="7630200" y="4230720"/>
              <a:ext cx="612000" cy="9468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19/330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813" name="CustomShape 25"/>
            <p:cNvSpPr/>
            <p:nvPr/>
          </p:nvSpPr>
          <p:spPr>
            <a:xfrm>
              <a:off x="8192520" y="4145760"/>
              <a:ext cx="1772640" cy="28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7800" rIns="127800" tIns="64080" bIns="640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кол-во домов/населения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14" name="CustomShape 26"/>
            <p:cNvSpPr/>
            <p:nvPr/>
          </p:nvSpPr>
          <p:spPr>
            <a:xfrm>
              <a:off x="7899480" y="3271320"/>
              <a:ext cx="211896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количество осадков (УГМС),мм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15" name="CustomShape 27"/>
            <p:cNvSpPr/>
            <p:nvPr/>
          </p:nvSpPr>
          <p:spPr>
            <a:xfrm>
              <a:off x="7598880" y="3260160"/>
              <a:ext cx="402120" cy="241920"/>
            </a:xfrm>
            <a:prstGeom prst="rect">
              <a:avLst/>
            </a:prstGeom>
            <a:solidFill>
              <a:srgbClr val="376092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16" name="CustomShape 28"/>
            <p:cNvSpPr/>
            <p:nvPr/>
          </p:nvSpPr>
          <p:spPr>
            <a:xfrm>
              <a:off x="7611480" y="3489480"/>
              <a:ext cx="389520" cy="241920"/>
            </a:xfrm>
            <a:prstGeom prst="rect">
              <a:avLst/>
            </a:prstGeom>
            <a:solidFill>
              <a:srgbClr val="ff9900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15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17" name="CustomShape 29"/>
            <p:cNvSpPr/>
            <p:nvPr/>
          </p:nvSpPr>
          <p:spPr>
            <a:xfrm>
              <a:off x="7989840" y="3480120"/>
              <a:ext cx="1802160" cy="39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порывы ветра (УГМС), м/с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18" name="CustomShape 30"/>
            <p:cNvSpPr/>
            <p:nvPr/>
          </p:nvSpPr>
          <p:spPr>
            <a:xfrm>
              <a:off x="7560360" y="4645080"/>
              <a:ext cx="677520" cy="3942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Лужский район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19" name="CustomShape 31"/>
            <p:cNvSpPr/>
            <p:nvPr/>
          </p:nvSpPr>
          <p:spPr>
            <a:xfrm>
              <a:off x="7759080" y="4509000"/>
              <a:ext cx="252000" cy="921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8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60%</a:t>
              </a:r>
              <a:endParaRPr b="0" lang="ru-RU" sz="800" spc="-1" strike="noStrike">
                <a:latin typeface="Arial"/>
              </a:endParaRPr>
            </a:p>
          </p:txBody>
        </p:sp>
        <p:sp>
          <p:nvSpPr>
            <p:cNvPr id="820" name="CustomShape 32"/>
            <p:cNvSpPr/>
            <p:nvPr/>
          </p:nvSpPr>
          <p:spPr>
            <a:xfrm>
              <a:off x="8122320" y="4364640"/>
              <a:ext cx="2092680" cy="384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80280" rIns="80280" tIns="39960" bIns="3996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износ электроэнергетических систем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21" name="CustomShape 33"/>
            <p:cNvSpPr/>
            <p:nvPr/>
          </p:nvSpPr>
          <p:spPr>
            <a:xfrm>
              <a:off x="8038080" y="474480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муниципальное образование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822" name="CustomShape 34"/>
            <p:cNvSpPr/>
            <p:nvPr/>
          </p:nvSpPr>
          <p:spPr>
            <a:xfrm>
              <a:off x="8443800" y="2679480"/>
              <a:ext cx="1996920" cy="24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- линии электропередач</a:t>
              </a:r>
              <a:endParaRPr b="0" lang="ru-RU" sz="1000" spc="-1" strike="noStrike">
                <a:latin typeface="Arial"/>
              </a:endParaRPr>
            </a:p>
          </p:txBody>
        </p:sp>
      </p:grpSp>
      <p:sp>
        <p:nvSpPr>
          <p:cNvPr id="823" name="CustomShape 35"/>
          <p:cNvSpPr/>
          <p:nvPr/>
        </p:nvSpPr>
        <p:spPr>
          <a:xfrm>
            <a:off x="8399880" y="5032080"/>
            <a:ext cx="1666440" cy="63864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2680" rIns="2268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ГУ МЧС России по Ленинградской области</a:t>
            </a:r>
            <a:r>
              <a:rPr b="0" i="1" lang="ru-RU" sz="7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АРМ №9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17:00 28.03.2023 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Исп. Никулин С.В.</a:t>
            </a:r>
            <a:endParaRPr b="0" lang="ru-RU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Тел. 39301-251</a:t>
            </a:r>
            <a:endParaRPr b="0" lang="ru-RU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6118</TotalTime>
  <Application>LibreOffice/7.0.6.2$Linux_X86_64 LibreOffice_project/00$Build-2</Application>
  <AppVersion>15.0000</AppVersion>
  <Words>2679</Words>
  <Paragraphs>856</Paragraphs>
  <Company>SPecialiST RePack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2014-09-08T13:21:12Z</dcterms:created>
  <dc:creator>ARM32</dc:creator>
  <dc:description/>
  <dc:language>ru-RU</dc:language>
  <cp:lastModifiedBy/>
  <cp:lastPrinted>2020-11-25T09:39:56Z</cp:lastPrinted>
  <dcterms:modified xsi:type="dcterms:W3CDTF">2023-03-28T16:50:10Z</dcterms:modified>
  <cp:revision>26078</cp:revision>
  <dc:subject/>
  <dc:title>ДОКЛАД  СПЕЦИАЛИСТА АРМ №32 ПО ИНФОРМАЦИОННЫМ СИСТЕМАМ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0</vt:i4>
  </property>
  <property fmtid="{D5CDD505-2E9C-101B-9397-08002B2CF9AE}" pid="3" name="HyperlinksChanged">
    <vt:bool>0</vt:bool>
  </property>
  <property fmtid="{D5CDD505-2E9C-101B-9397-08002B2CF9AE}" pid="4" name="LinksUpToDate">
    <vt:bool>0</vt:bool>
  </property>
  <property fmtid="{D5CDD505-2E9C-101B-9397-08002B2CF9AE}" pid="5" name="MMClips">
    <vt:i4>20</vt:i4>
  </property>
  <property fmtid="{D5CDD505-2E9C-101B-9397-08002B2CF9AE}" pid="6" name="Notes">
    <vt:i4>1</vt:i4>
  </property>
  <property fmtid="{D5CDD505-2E9C-101B-9397-08002B2CF9AE}" pid="7" name="PresentationFormat">
    <vt:lpwstr>Произвольный</vt:lpwstr>
  </property>
  <property fmtid="{D5CDD505-2E9C-101B-9397-08002B2CF9AE}" pid="8" name="ScaleCrop">
    <vt:bool>0</vt:bool>
  </property>
  <property fmtid="{D5CDD505-2E9C-101B-9397-08002B2CF9AE}" pid="9" name="ShareDoc">
    <vt:bool>0</vt:bool>
  </property>
  <property fmtid="{D5CDD505-2E9C-101B-9397-08002B2CF9AE}" pid="10" name="Slides">
    <vt:i4>22</vt:i4>
  </property>
</Properties>
</file>