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59.png" ContentType="image/png"/>
  <Override PartName="/ppt/media/image61.png" ContentType="image/png"/>
  <Override PartName="/ppt/media/image149.png" ContentType="image/png"/>
  <Override PartName="/ppt/media/image51.png" ContentType="image/png"/>
  <Override PartName="/ppt/media/image139.png" ContentType="image/png"/>
  <Override PartName="/ppt/media/image41.png" ContentType="image/png"/>
  <Override PartName="/ppt/media/image129.png" ContentType="image/png"/>
  <Override PartName="/ppt/media/image31.png" ContentType="image/png"/>
  <Override PartName="/ppt/media/image119.png" ContentType="image/png"/>
  <Override PartName="/ppt/media/image21.png" ContentType="image/png"/>
  <Override PartName="/ppt/media/image118.png" ContentType="image/png"/>
  <Override PartName="/ppt/media/image20.png" ContentType="image/png"/>
  <Override PartName="/ppt/media/image109.png" ContentType="image/png"/>
  <Override PartName="/ppt/media/image11.png" ContentType="image/png"/>
  <Override PartName="/ppt/media/image117.png" ContentType="image/png"/>
  <Override PartName="/ppt/media/image99.png" ContentType="image/png"/>
  <Override PartName="/ppt/media/image116.png" ContentType="image/png"/>
  <Override PartName="/ppt/media/image98.png" ContentType="image/png"/>
  <Override PartName="/ppt/media/image115.png" ContentType="image/png"/>
  <Override PartName="/ppt/media/image97.png" ContentType="image/png"/>
  <Override PartName="/ppt/media/image114.png" ContentType="image/png"/>
  <Override PartName="/ppt/media/image96.png" ContentType="image/png"/>
  <Override PartName="/ppt/media/image113.png" ContentType="image/png"/>
  <Override PartName="/ppt/media/image259.png" ContentType="image/png"/>
  <Override PartName="/ppt/media/image95.png" ContentType="image/png"/>
  <Override PartName="/ppt/media/image112.png" ContentType="image/png"/>
  <Override PartName="/ppt/media/image258.png" ContentType="image/png"/>
  <Override PartName="/ppt/media/image94.png" ContentType="image/png"/>
  <Override PartName="/ppt/media/image111.png" ContentType="image/png"/>
  <Override PartName="/ppt/media/image257.png" ContentType="image/png"/>
  <Override PartName="/ppt/media/image93.png" ContentType="image/png"/>
  <Override PartName="/ppt/media/image110.png" ContentType="image/png"/>
  <Override PartName="/ppt/media/image256.png" ContentType="image/png"/>
  <Override PartName="/ppt/media/image92.png" ContentType="image/png"/>
  <Override PartName="/ppt/media/image91.png" ContentType="image/png"/>
  <Override PartName="/ppt/media/image189.png" ContentType="image/png"/>
  <Override PartName="/ppt/media/image90.png" ContentType="image/png"/>
  <Override PartName="/ppt/media/image188.png" ContentType="image/png"/>
  <Override PartName="/ppt/media/image81.png" ContentType="image/png"/>
  <Override PartName="/ppt/media/image179.png" ContentType="image/png"/>
  <Override PartName="/ppt/media/image80.png" ContentType="image/png"/>
  <Override PartName="/ppt/media/image178.png" ContentType="image/png"/>
  <Override PartName="/ppt/media/image79.png" ContentType="image/png"/>
  <Override PartName="/ppt/media/image105.png" ContentType="image/png"/>
  <Override PartName="/ppt/media/image199.png" ContentType="image/png"/>
  <Override PartName="/ppt/media/image87.png" ContentType="image/png"/>
  <Override PartName="/ppt/media/image6.png" ContentType="image/png"/>
  <Override PartName="/ppt/media/image68.png" ContentType="image/png"/>
  <Override PartName="/ppt/media/image104.png" ContentType="image/png"/>
  <Override PartName="/ppt/media/image198.png" ContentType="image/png"/>
  <Override PartName="/ppt/media/image86.png" ContentType="image/png"/>
  <Override PartName="/ppt/media/image5.png" ContentType="image/png"/>
  <Override PartName="/ppt/media/image67.png" ContentType="image/png"/>
  <Override PartName="/ppt/media/image60.png" ContentType="image/png"/>
  <Override PartName="/ppt/media/image158.png" ContentType="image/png"/>
  <Override PartName="/ppt/media/image103.png" ContentType="image/png"/>
  <Override PartName="/ppt/media/image197.png" ContentType="image/png"/>
  <Override PartName="/ppt/media/image249.png" ContentType="image/png"/>
  <Override PartName="/ppt/media/image85.png" ContentType="image/png"/>
  <Override PartName="/ppt/media/image4.png" ContentType="image/png"/>
  <Override PartName="/ppt/media/image66.png" ContentType="image/png"/>
  <Override PartName="/ppt/media/image102.png" ContentType="image/png"/>
  <Override PartName="/ppt/media/image196.png" ContentType="image/png"/>
  <Override PartName="/ppt/media/image248.png" ContentType="image/png"/>
  <Override PartName="/ppt/media/image84.png" ContentType="image/png"/>
  <Override PartName="/ppt/media/image3.png" ContentType="image/png"/>
  <Override PartName="/ppt/media/image65.png" ContentType="image/png"/>
  <Override PartName="/ppt/media/image100.png" ContentType="image/png"/>
  <Override PartName="/ppt/media/image194.png" ContentType="image/png"/>
  <Override PartName="/ppt/media/image246.png" ContentType="image/png"/>
  <Override PartName="/ppt/media/image82.png" ContentType="image/png"/>
  <Override PartName="/ppt/media/image1.png" ContentType="image/png"/>
  <Override PartName="/ppt/media/image63.png" ContentType="image/png"/>
  <Override PartName="/ppt/media/image101.png" ContentType="image/png"/>
  <Override PartName="/ppt/media/image195.png" ContentType="image/png"/>
  <Override PartName="/ppt/media/image247.png" ContentType="image/png"/>
  <Override PartName="/ppt/media/image83.png" ContentType="image/png"/>
  <Override PartName="/ppt/media/image2.png" ContentType="image/png"/>
  <Override PartName="/ppt/media/image64.png" ContentType="image/png"/>
  <Override PartName="/ppt/media/image106.png" ContentType="image/png"/>
  <Override PartName="/ppt/media/image88.png" ContentType="image/png"/>
  <Override PartName="/ppt/media/image7.png" ContentType="image/png"/>
  <Override PartName="/ppt/media/image69.png" ContentType="image/png"/>
  <Override PartName="/ppt/media/image62.png" ContentType="image/png"/>
  <Override PartName="/ppt/media/image107.png" ContentType="image/png"/>
  <Override PartName="/ppt/media/image89.png" ContentType="image/png"/>
  <Override PartName="/ppt/media/image8.png" ContentType="image/png"/>
  <Override PartName="/ppt/media/image108.png" ContentType="image/png"/>
  <Override PartName="/ppt/media/image10.png" ContentType="image/png"/>
  <Override PartName="/ppt/media/image9.png" ContentType="image/png"/>
  <Override PartName="/ppt/media/image145.png" ContentType="image/png"/>
  <Override PartName="/ppt/media/image36.png" ContentType="image/png"/>
  <Override PartName="/ppt/media/image120.png" ContentType="image/png"/>
  <Override PartName="/ppt/media/image266.png" ContentType="image/png"/>
  <Override PartName="/ppt/media/image144.png" ContentType="image/png"/>
  <Override PartName="/ppt/media/image35.png" ContentType="image/png"/>
  <Override PartName="/ppt/media/image143.png" ContentType="image/png"/>
  <Override PartName="/ppt/media/image289.png" ContentType="image/png"/>
  <Override PartName="/ppt/media/image34.png" ContentType="image/png"/>
  <Override PartName="/ppt/media/image59.png" ContentType="image/png"/>
  <Override PartName="/ppt/media/image142.png" ContentType="image/png"/>
  <Override PartName="/ppt/media/image288.png" ContentType="image/png"/>
  <Override PartName="/ppt/media/image33.png" ContentType="image/png"/>
  <Override PartName="/ppt/media/image58.png" ContentType="image/png"/>
  <Override PartName="/ppt/media/image141.png" ContentType="image/png"/>
  <Override PartName="/ppt/media/image287.png" ContentType="image/png"/>
  <Override PartName="/ppt/media/image32.png" ContentType="image/png"/>
  <Override PartName="/ppt/media/image166.png" ContentType="image/png"/>
  <Override PartName="/ppt/media/image218.png" ContentType="image/png"/>
  <Override PartName="/ppt/media/image57.png" ContentType="image/png"/>
  <Override PartName="/ppt/media/image140.png" ContentType="image/png"/>
  <Override PartName="/ppt/media/image286.png" ContentType="image/png"/>
  <Override PartName="/ppt/media/image165.png" ContentType="image/png"/>
  <Override PartName="/ppt/media/image217.png" ContentType="image/png"/>
  <Override PartName="/ppt/media/image56.png" ContentType="image/png"/>
  <Override PartName="/ppt/media/image30.png" ContentType="image/png"/>
  <Override PartName="/ppt/media/image128.png" ContentType="image/png"/>
  <Override PartName="/ppt/media/image164.png" ContentType="image/png"/>
  <Override PartName="/ppt/media/image216.png" ContentType="image/png"/>
  <Override PartName="/ppt/media/image55.png" ContentType="image/png"/>
  <Override PartName="/ppt/media/image138.png" ContentType="image/png"/>
  <Override PartName="/ppt/media/image40.png" ContentType="image/png"/>
  <Override PartName="/ppt/media/image29.png" ContentType="image/png"/>
  <Override PartName="/ppt/media/image137.png" ContentType="image/png"/>
  <Override PartName="/ppt/media/image28.png" ContentType="image/png"/>
  <Override PartName="/ppt/media/image136.png" ContentType="image/png"/>
  <Override PartName="/ppt/media/image27.png" ContentType="image/png"/>
  <Override PartName="/ppt/media/image135.png" ContentType="image/png"/>
  <Override PartName="/ppt/media/image26.png" ContentType="image/png"/>
  <Override PartName="/ppt/media/image134.png" ContentType="image/png"/>
  <Override PartName="/ppt/media/image25.png" ContentType="image/png"/>
  <Override PartName="/ppt/media/image133.png" ContentType="image/png"/>
  <Override PartName="/ppt/media/image279.png" ContentType="image/png"/>
  <Override PartName="/ppt/media/image175.png" ContentType="image/png"/>
  <Override PartName="/ppt/media/image227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185.png" ContentType="image/png"/>
  <Override PartName="/ppt/media/image237.png" ContentType="image/png"/>
  <Override PartName="/ppt/media/image190.png" ContentType="image/png"/>
  <Override PartName="/ppt/media/image242.png" ContentType="image/png"/>
  <Override PartName="/ppt/media/image240.png" ContentType="image/png"/>
  <Override PartName="/ppt/media/image191.png" ContentType="image/png"/>
  <Override PartName="/ppt/media/image243.png" ContentType="image/png"/>
  <Override PartName="/ppt/media/image241.png" ContentType="image/png"/>
  <Override PartName="/ppt/media/image192.png" ContentType="image/png"/>
  <Override PartName="/ppt/media/image244.png" ContentType="image/png"/>
  <Override PartName="/ppt/media/image228.png" ContentType="image/png"/>
  <Override PartName="/ppt/media/image176.png" ContentType="image/png"/>
  <Override PartName="/ppt/media/image291.png" ContentType="image/png"/>
  <Override PartName="/ppt/media/image42.png" ContentType="image/png"/>
  <Override PartName="/ppt/media/image200.png" ContentType="image/png"/>
  <Override PartName="/ppt/media/image294.png" ContentType="image/png"/>
  <Override PartName="/ppt/media/image45.png" ContentType="image/png"/>
  <Override PartName="/ppt/media/image174.png" ContentType="image/png"/>
  <Override PartName="/ppt/media/image226.png" ContentType="image/png"/>
  <Override PartName="/ppt/media/image229.png" ContentType="image/png"/>
  <Override PartName="/ppt/media/image177.png" ContentType="image/png"/>
  <Override PartName="/ppt/media/image292.png" ContentType="image/png"/>
  <Override PartName="/ppt/media/image43.png" ContentType="image/png"/>
  <Override PartName="/ppt/media/image201.png" ContentType="image/png"/>
  <Override PartName="/ppt/media/image295.png" ContentType="image/png"/>
  <Override PartName="/ppt/media/image46.png" ContentType="image/png"/>
  <Override PartName="/ppt/media/image270.png" ContentType="image/png"/>
  <Override PartName="/ppt/media/image271.png" ContentType="image/png"/>
  <Override PartName="/ppt/media/image22.png" ContentType="image/png"/>
  <Override PartName="/ppt/media/image238.png" ContentType="image/png"/>
  <Override PartName="/ppt/media/image186.png" ContentType="image/png"/>
  <Override PartName="/ppt/media/image183.png" ContentType="image/png"/>
  <Override PartName="/ppt/media/image235.png" ContentType="image/png"/>
  <Override PartName="/ppt/media/image77.png" ContentType="image/png"/>
  <Override PartName="/ppt/media/image272.png" ContentType="image/png"/>
  <Override PartName="/ppt/media/image23.png" ContentType="image/png"/>
  <Override PartName="/ppt/media/image239.png" ContentType="image/png"/>
  <Override PartName="/ppt/media/image187.png" ContentType="image/png"/>
  <Override PartName="/ppt/media/image184.png" ContentType="image/png"/>
  <Override PartName="/ppt/media/image236.png" ContentType="image/png"/>
  <Override PartName="/ppt/media/image78.png" ContentType="image/png"/>
  <Override PartName="/ppt/media/image273.png" ContentType="image/png"/>
  <Override PartName="/ppt/media/image24.png" ContentType="image/png"/>
  <Override PartName="/ppt/media/image280.png" ContentType="image/png"/>
  <Override PartName="/ppt/media/image274.png" ContentType="image/png"/>
  <Override PartName="/ppt/media/image281.png" ContentType="image/png"/>
  <Override PartName="/ppt/media/image223.png" ContentType="image/png"/>
  <Override PartName="/ppt/media/image171.png" ContentType="image/png"/>
  <Override PartName="/ppt/media/image220.png" ContentType="image/png"/>
  <Override PartName="/ppt/media/image282.png" ContentType="image/png"/>
  <Override PartName="/ppt/media/image234.png" ContentType="image/png"/>
  <Override PartName="/ppt/media/image182.png" ContentType="image/png"/>
  <Override PartName="/ppt/media/image231.png" ContentType="image/png"/>
  <Override PartName="/ppt/media/image73.png" ContentType="image/png"/>
  <Override PartName="/ppt/media/image293.png" ContentType="image/png"/>
  <Override PartName="/ppt/media/image44.png" ContentType="image/png"/>
  <Override PartName="/ppt/media/image233.png" ContentType="image/png"/>
  <Override PartName="/ppt/media/image181.png" ContentType="image/png"/>
  <Override PartName="/ppt/media/image230.png" ContentType="image/png"/>
  <Override PartName="/ppt/media/image72.png" ContentType="image/png"/>
  <Override PartName="/ppt/media/image225.png" ContentType="image/png"/>
  <Override PartName="/ppt/media/image173.png" ContentType="image/png"/>
  <Override PartName="/ppt/media/image284.png" ContentType="image/png"/>
  <Override PartName="/ppt/media/image232.png" ContentType="image/png"/>
  <Override PartName="/ppt/media/image180.png" ContentType="image/png"/>
  <Override PartName="/ppt/media/image224.png" ContentType="image/png"/>
  <Override PartName="/ppt/media/image172.png" ContentType="image/png"/>
  <Override PartName="/ppt/media/image221.png" ContentType="image/png"/>
  <Override PartName="/ppt/media/image283.png" ContentType="image/png"/>
  <Override PartName="/ppt/media/image290.png" ContentType="image/png"/>
  <Override PartName="/ppt/media/image264.png" ContentType="image/png"/>
  <Override PartName="/ppt/media/image15.png" ContentType="image/png"/>
  <Override PartName="/ppt/media/image124.png" ContentType="image/png"/>
  <Override PartName="/ppt/media/image263.png" ContentType="image/png"/>
  <Override PartName="/ppt/media/image14.png" ContentType="image/png"/>
  <Override PartName="/ppt/media/image262.png" ContentType="image/png"/>
  <Override PartName="/ppt/media/image13.png" ContentType="image/png"/>
  <Override PartName="/ppt/media/image261.png" ContentType="image/png"/>
  <Override PartName="/ppt/media/image12.png" ContentType="image/png"/>
  <Override PartName="/ppt/media/image285.png" ContentType="image/png"/>
  <Override PartName="/ppt/media/image260.png" ContentType="image/png"/>
  <Override PartName="/ppt/media/image254.png" ContentType="image/png"/>
  <Override PartName="/ppt/media/image253.png" ContentType="image/png"/>
  <Override PartName="/ppt/media/image252.png" ContentType="image/png"/>
  <Override PartName="/ppt/media/image251.png" ContentType="image/png"/>
  <Override PartName="/ppt/media/image275.png" ContentType="image/png"/>
  <Override PartName="/ppt/media/image250.png" ContentType="image/png"/>
  <Override PartName="/ppt/media/image265.png" ContentType="image/png"/>
  <Override PartName="/ppt/media/image16.png" ContentType="image/png"/>
  <Override PartName="/ppt/media/image125.png" ContentType="image/png"/>
  <Override PartName="/ppt/media/image255.png" ContentType="image/png"/>
  <Override PartName="/ppt/media/image193.png" ContentType="image/png"/>
  <Override PartName="/ppt/media/image245.png" ContentType="image/png"/>
  <Override PartName="/ppt/media/image211.png" ContentType="image/png"/>
  <Override PartName="/ppt/media/image53.png" ContentType="image/png"/>
  <Override PartName="/ppt/media/image210.png" ContentType="image/png"/>
  <Override PartName="/ppt/media/image52.png" ContentType="image/png"/>
  <Override PartName="/ppt/media/image222.png" ContentType="image/png"/>
  <Override PartName="/ppt/media/image170.png" ContentType="image/png"/>
  <Override PartName="/ppt/media/image219.png" ContentType="image/png"/>
  <Override PartName="/ppt/media/image167.png" ContentType="image/png"/>
  <Override PartName="/ppt/media/image71.png" ContentType="image/png"/>
  <Override PartName="/ppt/media/image169.png" ContentType="image/png"/>
  <Override PartName="/ppt/media/image168.png" ContentType="image/png"/>
  <Override PartName="/ppt/media/image70.png" ContentType="image/png"/>
  <Override PartName="/ppt/media/image54.png" ContentType="image/png"/>
  <Override PartName="/ppt/media/image163.png" ContentType="image/png"/>
  <Override PartName="/ppt/media/image215.png" ContentType="image/png"/>
  <Override PartName="/ppt/media/image162.png" ContentType="image/png"/>
  <Override PartName="/ppt/media/image214.png" ContentType="image/png"/>
  <Override PartName="/ppt/media/image161.png" ContentType="image/png"/>
  <Override PartName="/ppt/media/image213.png" ContentType="image/png"/>
  <Override PartName="/ppt/media/image212.png" ContentType="image/png"/>
  <Override PartName="/ppt/media/image160.png" ContentType="image/png"/>
  <Override PartName="/ppt/media/image153.png" ContentType="image/png"/>
  <Override PartName="/ppt/media/image299.png" ContentType="image/png"/>
  <Override PartName="/ppt/media/image205.png" ContentType="image/png"/>
  <Override PartName="/ppt/media/image202.png" ContentType="image/png"/>
  <Override PartName="/ppt/media/image150.png" ContentType="image/png"/>
  <Override PartName="/ppt/media/image296.png" ContentType="image/png"/>
  <Override PartName="/ppt/media/image47.png" ContentType="image/png"/>
  <Override PartName="/ppt/media/image208.png" ContentType="image/png"/>
  <Override PartName="/ppt/media/image156.png" ContentType="image/png"/>
  <Override PartName="/ppt/media/image152.png" ContentType="image/png"/>
  <Override PartName="/ppt/media/image204.png" ContentType="image/png"/>
  <Override PartName="/ppt/media/image298.png" ContentType="image/png"/>
  <Override PartName="/ppt/media/image155.png" ContentType="image/png"/>
  <Override PartName="/ppt/media/image207.png" ContentType="image/png"/>
  <Override PartName="/ppt/media/image49.png" ContentType="image/png"/>
  <Override PartName="/ppt/media/image151.png" ContentType="image/png"/>
  <Override PartName="/ppt/media/image203.png" ContentType="image/png"/>
  <Override PartName="/ppt/media/image297.png" ContentType="image/png"/>
  <Override PartName="/ppt/media/image154.png" ContentType="image/png"/>
  <Override PartName="/ppt/media/image206.png" ContentType="image/png"/>
  <Override PartName="/ppt/media/image48.png" ContentType="image/png"/>
  <Override PartName="/ppt/media/image39.png" ContentType="image/png"/>
  <Override PartName="/ppt/media/image148.png" ContentType="image/png"/>
  <Override PartName="/ppt/media/image50.png" ContentType="image/png"/>
  <Override PartName="/ppt/media/image123.png" ContentType="image/png"/>
  <Override PartName="/ppt/media/image269.png" ContentType="image/png"/>
  <Override PartName="/ppt/media/image38.png" ContentType="image/png"/>
  <Override PartName="/ppt/media/image147.png" ContentType="image/png"/>
  <Override PartName="/ppt/media/image122.png" ContentType="image/png"/>
  <Override PartName="/ppt/media/image268.png" ContentType="image/png"/>
  <Override PartName="/ppt/media/image19.png" ContentType="image/png"/>
  <Override PartName="/ppt/media/image37.png" ContentType="image/png"/>
  <Override PartName="/ppt/media/image146.png" ContentType="image/png"/>
  <Override PartName="/ppt/media/image121.png" ContentType="image/png"/>
  <Override PartName="/ppt/media/image267.png" ContentType="image/png"/>
  <Override PartName="/ppt/media/image18.png" ContentType="image/png"/>
  <Override PartName="/ppt/media/image127.png" ContentType="image/png"/>
  <Override PartName="/ppt/media/image17.png" ContentType="image/png"/>
  <Override PartName="/ppt/media/image126.png" ContentType="image/png"/>
  <Override PartName="/ppt/media/image130.png" ContentType="image/png"/>
  <Override PartName="/ppt/media/image276.png" ContentType="image/png"/>
  <Override PartName="/ppt/media/image131.png" ContentType="image/png"/>
  <Override PartName="/ppt/media/image277.png" ContentType="image/png"/>
  <Override PartName="/ppt/media/image157.png" ContentType="image/png"/>
  <Override PartName="/ppt/media/image209.png" ContentType="image/png"/>
  <Override PartName="/ppt/media/image132.png" ContentType="image/png"/>
  <Override PartName="/ppt/media/image278.png" ContentType="image/png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slideLayouts/_rels/slideLayout2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0331450" cy="82073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B9635FF7-B3E8-47D5-987B-742DD94BF5BA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7" name="PlaceHolder 1"/>
          <p:cNvSpPr>
            <a:spLocks noGrp="1"/>
          </p:cNvSpPr>
          <p:nvPr>
            <p:ph type="sldImg"/>
          </p:nvPr>
        </p:nvSpPr>
        <p:spPr>
          <a:xfrm>
            <a:off x="1508040" y="1336680"/>
            <a:ext cx="4537080" cy="3601800"/>
          </a:xfrm>
          <a:prstGeom prst="rect">
            <a:avLst/>
          </a:prstGeom>
        </p:spPr>
      </p:sp>
      <p:sp>
        <p:nvSpPr>
          <p:cNvPr id="305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1520" cy="42033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059" name="CustomShape 3"/>
          <p:cNvSpPr/>
          <p:nvPr/>
        </p:nvSpPr>
        <p:spPr>
          <a:xfrm>
            <a:off x="4281480" y="10155240"/>
            <a:ext cx="3269880" cy="52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793199F-BB0B-4F71-BD80-12ABA4B3209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929772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6240" y="4406400"/>
            <a:ext cx="929772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28048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6240" y="440640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280480" y="440640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660120" y="192024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804000" y="192024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16240" y="440640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660120" y="440640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804000" y="440640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16240" y="1920240"/>
            <a:ext cx="9297720" cy="4759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929772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453708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280480" y="1920240"/>
            <a:ext cx="453708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16240" y="327240"/>
            <a:ext cx="9297720" cy="6352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280480" y="1920240"/>
            <a:ext cx="453708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16240" y="440640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16240" y="1920240"/>
            <a:ext cx="9297720" cy="4759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453708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28048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280480" y="440640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28048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6240" y="4406400"/>
            <a:ext cx="929772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929772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6240" y="4406400"/>
            <a:ext cx="929772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28048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16240" y="440640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280480" y="440640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660120" y="192024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804000" y="192024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16240" y="440640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660120" y="440640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804000" y="4406400"/>
            <a:ext cx="299376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929772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453708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280480" y="1920240"/>
            <a:ext cx="453708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16240" y="327240"/>
            <a:ext cx="9297720" cy="6352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280480" y="1920240"/>
            <a:ext cx="453708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6240" y="440640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453708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28048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280480" y="440640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280480" y="1920240"/>
            <a:ext cx="453708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6240" y="4406400"/>
            <a:ext cx="9297720" cy="227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929772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16240" y="327240"/>
            <a:ext cx="9297720" cy="1370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16240" y="1920240"/>
            <a:ext cx="9297720" cy="47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openxmlformats.org/officeDocument/2006/relationships/image" Target="../media/image40.png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image" Target="../media/image43.png"/><Relationship Id="rId44" Type="http://schemas.openxmlformats.org/officeDocument/2006/relationships/image" Target="../media/image44.png"/><Relationship Id="rId45" Type="http://schemas.openxmlformats.org/officeDocument/2006/relationships/image" Target="../media/image45.png"/><Relationship Id="rId46" Type="http://schemas.openxmlformats.org/officeDocument/2006/relationships/image" Target="../media/image46.png"/><Relationship Id="rId47" Type="http://schemas.openxmlformats.org/officeDocument/2006/relationships/image" Target="../media/image47.png"/><Relationship Id="rId48" Type="http://schemas.openxmlformats.org/officeDocument/2006/relationships/image" Target="../media/image48.png"/><Relationship Id="rId49" Type="http://schemas.openxmlformats.org/officeDocument/2006/relationships/image" Target="../media/image49.png"/><Relationship Id="rId50" Type="http://schemas.openxmlformats.org/officeDocument/2006/relationships/image" Target="../media/image50.png"/><Relationship Id="rId51" Type="http://schemas.openxmlformats.org/officeDocument/2006/relationships/image" Target="../media/image51.png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openxmlformats.org/officeDocument/2006/relationships/image" Target="../media/image54.png"/><Relationship Id="rId55" Type="http://schemas.openxmlformats.org/officeDocument/2006/relationships/image" Target="../media/image55.png"/><Relationship Id="rId56" Type="http://schemas.openxmlformats.org/officeDocument/2006/relationships/image" Target="../media/image56.png"/><Relationship Id="rId57" Type="http://schemas.openxmlformats.org/officeDocument/2006/relationships/image" Target="../media/image57.png"/><Relationship Id="rId58" Type="http://schemas.openxmlformats.org/officeDocument/2006/relationships/image" Target="../media/image58.png"/><Relationship Id="rId59" Type="http://schemas.openxmlformats.org/officeDocument/2006/relationships/image" Target="../media/image59.png"/><Relationship Id="rId60" Type="http://schemas.openxmlformats.org/officeDocument/2006/relationships/image" Target="../media/image60.png"/><Relationship Id="rId61" Type="http://schemas.openxmlformats.org/officeDocument/2006/relationships/image" Target="../media/image61.png"/><Relationship Id="rId62" Type="http://schemas.openxmlformats.org/officeDocument/2006/relationships/image" Target="../media/image62.png"/><Relationship Id="rId63" Type="http://schemas.openxmlformats.org/officeDocument/2006/relationships/slideLayout" Target="../slideLayouts/slideLayout1.xml"/><Relationship Id="rId6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0.png"/><Relationship Id="rId2" Type="http://schemas.openxmlformats.org/officeDocument/2006/relationships/image" Target="../media/image191.png"/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7" Type="http://schemas.openxmlformats.org/officeDocument/2006/relationships/image" Target="../media/image196.png"/><Relationship Id="rId8" Type="http://schemas.openxmlformats.org/officeDocument/2006/relationships/image" Target="../media/image197.png"/><Relationship Id="rId9" Type="http://schemas.openxmlformats.org/officeDocument/2006/relationships/image" Target="../media/image198.png"/><Relationship Id="rId10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9.png"/><Relationship Id="rId2" Type="http://schemas.openxmlformats.org/officeDocument/2006/relationships/image" Target="../media/image200.png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png"/><Relationship Id="rId7" Type="http://schemas.openxmlformats.org/officeDocument/2006/relationships/image" Target="../media/image205.png"/><Relationship Id="rId8" Type="http://schemas.openxmlformats.org/officeDocument/2006/relationships/image" Target="../media/image206.png"/><Relationship Id="rId9" Type="http://schemas.openxmlformats.org/officeDocument/2006/relationships/image" Target="../media/image207.png"/><Relationship Id="rId10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8.png"/><Relationship Id="rId2" Type="http://schemas.openxmlformats.org/officeDocument/2006/relationships/image" Target="../media/image209.png"/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8" Type="http://schemas.openxmlformats.org/officeDocument/2006/relationships/image" Target="../media/image215.png"/><Relationship Id="rId9" Type="http://schemas.openxmlformats.org/officeDocument/2006/relationships/image" Target="../media/image216.png"/><Relationship Id="rId10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7.png"/><Relationship Id="rId2" Type="http://schemas.openxmlformats.org/officeDocument/2006/relationships/image" Target="../media/image218.png"/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Relationship Id="rId7" Type="http://schemas.openxmlformats.org/officeDocument/2006/relationships/image" Target="../media/image223.png"/><Relationship Id="rId8" Type="http://schemas.openxmlformats.org/officeDocument/2006/relationships/image" Target="../media/image224.png"/><Relationship Id="rId9" Type="http://schemas.openxmlformats.org/officeDocument/2006/relationships/image" Target="../media/image225.png"/><Relationship Id="rId10" Type="http://schemas.openxmlformats.org/officeDocument/2006/relationships/image" Target="../media/image226.png"/><Relationship Id="rId11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7.png"/><Relationship Id="rId2" Type="http://schemas.openxmlformats.org/officeDocument/2006/relationships/image" Target="../media/image228.png"/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5" Type="http://schemas.openxmlformats.org/officeDocument/2006/relationships/image" Target="../media/image231.png"/><Relationship Id="rId6" Type="http://schemas.openxmlformats.org/officeDocument/2006/relationships/image" Target="../media/image232.png"/><Relationship Id="rId7" Type="http://schemas.openxmlformats.org/officeDocument/2006/relationships/image" Target="../media/image233.png"/><Relationship Id="rId8" Type="http://schemas.openxmlformats.org/officeDocument/2006/relationships/image" Target="../media/image234.png"/><Relationship Id="rId9" Type="http://schemas.openxmlformats.org/officeDocument/2006/relationships/image" Target="../media/image235.png"/><Relationship Id="rId10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6.png"/><Relationship Id="rId2" Type="http://schemas.openxmlformats.org/officeDocument/2006/relationships/image" Target="../media/image237.png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5.png"/><Relationship Id="rId2" Type="http://schemas.openxmlformats.org/officeDocument/2006/relationships/image" Target="../media/image246.png"/><Relationship Id="rId3" Type="http://schemas.openxmlformats.org/officeDocument/2006/relationships/image" Target="../media/image247.pn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50.png"/><Relationship Id="rId7" Type="http://schemas.openxmlformats.org/officeDocument/2006/relationships/image" Target="../media/image251.png"/><Relationship Id="rId8" Type="http://schemas.openxmlformats.org/officeDocument/2006/relationships/image" Target="../media/image252.png"/><Relationship Id="rId9" Type="http://schemas.openxmlformats.org/officeDocument/2006/relationships/image" Target="../media/image253.png"/><Relationship Id="rId10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4.png"/><Relationship Id="rId2" Type="http://schemas.openxmlformats.org/officeDocument/2006/relationships/image" Target="../media/image255.png"/><Relationship Id="rId3" Type="http://schemas.openxmlformats.org/officeDocument/2006/relationships/image" Target="../media/image256.png"/><Relationship Id="rId4" Type="http://schemas.openxmlformats.org/officeDocument/2006/relationships/image" Target="../media/image257.png"/><Relationship Id="rId5" Type="http://schemas.openxmlformats.org/officeDocument/2006/relationships/image" Target="../media/image258.png"/><Relationship Id="rId6" Type="http://schemas.openxmlformats.org/officeDocument/2006/relationships/image" Target="../media/image259.png"/><Relationship Id="rId7" Type="http://schemas.openxmlformats.org/officeDocument/2006/relationships/image" Target="../media/image260.png"/><Relationship Id="rId8" Type="http://schemas.openxmlformats.org/officeDocument/2006/relationships/image" Target="../media/image261.png"/><Relationship Id="rId9" Type="http://schemas.openxmlformats.org/officeDocument/2006/relationships/image" Target="../media/image262.png"/><Relationship Id="rId10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3.png"/><Relationship Id="rId2" Type="http://schemas.openxmlformats.org/officeDocument/2006/relationships/image" Target="../media/image264.pn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png"/><Relationship Id="rId6" Type="http://schemas.openxmlformats.org/officeDocument/2006/relationships/image" Target="../media/image268.png"/><Relationship Id="rId7" Type="http://schemas.openxmlformats.org/officeDocument/2006/relationships/image" Target="../media/image269.png"/><Relationship Id="rId8" Type="http://schemas.openxmlformats.org/officeDocument/2006/relationships/image" Target="../media/image270.png"/><Relationship Id="rId9" Type="http://schemas.openxmlformats.org/officeDocument/2006/relationships/image" Target="../media/image271.png"/><Relationship Id="rId10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2.png"/><Relationship Id="rId2" Type="http://schemas.openxmlformats.org/officeDocument/2006/relationships/image" Target="../media/image273.png"/><Relationship Id="rId3" Type="http://schemas.openxmlformats.org/officeDocument/2006/relationships/image" Target="../media/image274.png"/><Relationship Id="rId4" Type="http://schemas.openxmlformats.org/officeDocument/2006/relationships/image" Target="../media/image275.png"/><Relationship Id="rId5" Type="http://schemas.openxmlformats.org/officeDocument/2006/relationships/image" Target="../media/image276.png"/><Relationship Id="rId6" Type="http://schemas.openxmlformats.org/officeDocument/2006/relationships/image" Target="../media/image277.png"/><Relationship Id="rId7" Type="http://schemas.openxmlformats.org/officeDocument/2006/relationships/image" Target="../media/image278.png"/><Relationship Id="rId8" Type="http://schemas.openxmlformats.org/officeDocument/2006/relationships/image" Target="../media/image279.png"/><Relationship Id="rId9" Type="http://schemas.openxmlformats.org/officeDocument/2006/relationships/image" Target="../media/image280.png"/><Relationship Id="rId10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png"/><Relationship Id="rId18" Type="http://schemas.openxmlformats.org/officeDocument/2006/relationships/image" Target="../media/image80.png"/><Relationship Id="rId19" Type="http://schemas.openxmlformats.org/officeDocument/2006/relationships/image" Target="../media/image81.png"/><Relationship Id="rId20" Type="http://schemas.openxmlformats.org/officeDocument/2006/relationships/image" Target="../media/image82.png"/><Relationship Id="rId21" Type="http://schemas.openxmlformats.org/officeDocument/2006/relationships/image" Target="../media/image83.png"/><Relationship Id="rId22" Type="http://schemas.openxmlformats.org/officeDocument/2006/relationships/image" Target="../media/image84.png"/><Relationship Id="rId23" Type="http://schemas.openxmlformats.org/officeDocument/2006/relationships/image" Target="../media/image85.png"/><Relationship Id="rId24" Type="http://schemas.openxmlformats.org/officeDocument/2006/relationships/image" Target="../media/image86.png"/><Relationship Id="rId25" Type="http://schemas.openxmlformats.org/officeDocument/2006/relationships/image" Target="../media/image87.png"/><Relationship Id="rId26" Type="http://schemas.openxmlformats.org/officeDocument/2006/relationships/image" Target="../media/image88.png"/><Relationship Id="rId27" Type="http://schemas.openxmlformats.org/officeDocument/2006/relationships/image" Target="../media/image89.png"/><Relationship Id="rId28" Type="http://schemas.openxmlformats.org/officeDocument/2006/relationships/image" Target="../media/image90.png"/><Relationship Id="rId29" Type="http://schemas.openxmlformats.org/officeDocument/2006/relationships/image" Target="../media/image91.png"/><Relationship Id="rId30" Type="http://schemas.openxmlformats.org/officeDocument/2006/relationships/image" Target="../media/image92.png"/><Relationship Id="rId31" Type="http://schemas.openxmlformats.org/officeDocument/2006/relationships/image" Target="../media/image93.png"/><Relationship Id="rId32" Type="http://schemas.openxmlformats.org/officeDocument/2006/relationships/image" Target="../media/image94.png"/><Relationship Id="rId33" Type="http://schemas.openxmlformats.org/officeDocument/2006/relationships/image" Target="../media/image95.png"/><Relationship Id="rId34" Type="http://schemas.openxmlformats.org/officeDocument/2006/relationships/image" Target="../media/image96.png"/><Relationship Id="rId35" Type="http://schemas.openxmlformats.org/officeDocument/2006/relationships/image" Target="../media/image97.png"/><Relationship Id="rId36" Type="http://schemas.openxmlformats.org/officeDocument/2006/relationships/image" Target="../media/image98.png"/><Relationship Id="rId37" Type="http://schemas.openxmlformats.org/officeDocument/2006/relationships/image" Target="../media/image99.png"/><Relationship Id="rId38" Type="http://schemas.openxmlformats.org/officeDocument/2006/relationships/image" Target="../media/image100.png"/><Relationship Id="rId39" Type="http://schemas.openxmlformats.org/officeDocument/2006/relationships/image" Target="../media/image101.png"/><Relationship Id="rId40" Type="http://schemas.openxmlformats.org/officeDocument/2006/relationships/image" Target="../media/image102.png"/><Relationship Id="rId41" Type="http://schemas.openxmlformats.org/officeDocument/2006/relationships/image" Target="../media/image103.png"/><Relationship Id="rId42" Type="http://schemas.openxmlformats.org/officeDocument/2006/relationships/image" Target="../media/image104.png"/><Relationship Id="rId43" Type="http://schemas.openxmlformats.org/officeDocument/2006/relationships/image" Target="../media/image105.png"/><Relationship Id="rId44" Type="http://schemas.openxmlformats.org/officeDocument/2006/relationships/image" Target="../media/image106.png"/><Relationship Id="rId45" Type="http://schemas.openxmlformats.org/officeDocument/2006/relationships/image" Target="../media/image107.png"/><Relationship Id="rId46" Type="http://schemas.openxmlformats.org/officeDocument/2006/relationships/image" Target="../media/image108.png"/><Relationship Id="rId47" Type="http://schemas.openxmlformats.org/officeDocument/2006/relationships/image" Target="../media/image109.png"/><Relationship Id="rId48" Type="http://schemas.openxmlformats.org/officeDocument/2006/relationships/image" Target="../media/image110.png"/><Relationship Id="rId49" Type="http://schemas.openxmlformats.org/officeDocument/2006/relationships/image" Target="../media/image111.png"/><Relationship Id="rId50" Type="http://schemas.openxmlformats.org/officeDocument/2006/relationships/image" Target="../media/image112.png"/><Relationship Id="rId51" Type="http://schemas.openxmlformats.org/officeDocument/2006/relationships/image" Target="../media/image113.png"/><Relationship Id="rId52" Type="http://schemas.openxmlformats.org/officeDocument/2006/relationships/image" Target="../media/image114.png"/><Relationship Id="rId53" Type="http://schemas.openxmlformats.org/officeDocument/2006/relationships/image" Target="../media/image115.png"/><Relationship Id="rId54" Type="http://schemas.openxmlformats.org/officeDocument/2006/relationships/image" Target="../media/image116.png"/><Relationship Id="rId55" Type="http://schemas.openxmlformats.org/officeDocument/2006/relationships/image" Target="../media/image117.png"/><Relationship Id="rId56" Type="http://schemas.openxmlformats.org/officeDocument/2006/relationships/image" Target="../media/image118.png"/><Relationship Id="rId57" Type="http://schemas.openxmlformats.org/officeDocument/2006/relationships/image" Target="../media/image119.png"/><Relationship Id="rId58" Type="http://schemas.openxmlformats.org/officeDocument/2006/relationships/image" Target="../media/image120.png"/><Relationship Id="rId59" Type="http://schemas.openxmlformats.org/officeDocument/2006/relationships/image" Target="../media/image121.png"/><Relationship Id="rId60" Type="http://schemas.openxmlformats.org/officeDocument/2006/relationships/image" Target="../media/image122.png"/><Relationship Id="rId61" Type="http://schemas.openxmlformats.org/officeDocument/2006/relationships/image" Target="../media/image123.png"/><Relationship Id="rId6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1.png"/><Relationship Id="rId2" Type="http://schemas.openxmlformats.org/officeDocument/2006/relationships/image" Target="../media/image282.png"/><Relationship Id="rId3" Type="http://schemas.openxmlformats.org/officeDocument/2006/relationships/image" Target="../media/image283.png"/><Relationship Id="rId4" Type="http://schemas.openxmlformats.org/officeDocument/2006/relationships/image" Target="../media/image284.png"/><Relationship Id="rId5" Type="http://schemas.openxmlformats.org/officeDocument/2006/relationships/image" Target="../media/image285.png"/><Relationship Id="rId6" Type="http://schemas.openxmlformats.org/officeDocument/2006/relationships/image" Target="../media/image286.png"/><Relationship Id="rId7" Type="http://schemas.openxmlformats.org/officeDocument/2006/relationships/image" Target="../media/image287.png"/><Relationship Id="rId8" Type="http://schemas.openxmlformats.org/officeDocument/2006/relationships/image" Target="../media/image288.png"/><Relationship Id="rId9" Type="http://schemas.openxmlformats.org/officeDocument/2006/relationships/image" Target="../media/image289.png"/><Relationship Id="rId10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0.png"/><Relationship Id="rId2" Type="http://schemas.openxmlformats.org/officeDocument/2006/relationships/image" Target="../media/image291.png"/><Relationship Id="rId3" Type="http://schemas.openxmlformats.org/officeDocument/2006/relationships/image" Target="../media/image292.png"/><Relationship Id="rId4" Type="http://schemas.openxmlformats.org/officeDocument/2006/relationships/image" Target="../media/image293.png"/><Relationship Id="rId5" Type="http://schemas.openxmlformats.org/officeDocument/2006/relationships/image" Target="../media/image294.png"/><Relationship Id="rId6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5.png"/><Relationship Id="rId2" Type="http://schemas.openxmlformats.org/officeDocument/2006/relationships/image" Target="../media/image296.png"/><Relationship Id="rId3" Type="http://schemas.openxmlformats.org/officeDocument/2006/relationships/image" Target="../media/image297.png"/><Relationship Id="rId4" Type="http://schemas.openxmlformats.org/officeDocument/2006/relationships/image" Target="../media/image298.png"/><Relationship Id="rId5" Type="http://schemas.openxmlformats.org/officeDocument/2006/relationships/image" Target="../media/image299.pn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Relationship Id="rId9" Type="http://schemas.openxmlformats.org/officeDocument/2006/relationships/image" Target="../media/image132.png"/><Relationship Id="rId10" Type="http://schemas.openxmlformats.org/officeDocument/2006/relationships/image" Target="../media/image133.png"/><Relationship Id="rId1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10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image" Target="../media/image144.png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png"/><Relationship Id="rId9" Type="http://schemas.openxmlformats.org/officeDocument/2006/relationships/image" Target="../media/image151.png"/><Relationship Id="rId10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2.png"/><Relationship Id="rId2" Type="http://schemas.openxmlformats.org/officeDocument/2006/relationships/image" Target="../media/image153.png"/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png"/><Relationship Id="rId8" Type="http://schemas.openxmlformats.org/officeDocument/2006/relationships/image" Target="../media/image159.png"/><Relationship Id="rId9" Type="http://schemas.openxmlformats.org/officeDocument/2006/relationships/image" Target="../media/image160.png"/><Relationship Id="rId10" Type="http://schemas.openxmlformats.org/officeDocument/2006/relationships/image" Target="../media/image161.png"/><Relationship Id="rId1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2.png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8" Type="http://schemas.openxmlformats.org/officeDocument/2006/relationships/image" Target="../media/image169.png"/><Relationship Id="rId9" Type="http://schemas.openxmlformats.org/officeDocument/2006/relationships/image" Target="../media/image170.png"/><Relationship Id="rId10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Relationship Id="rId8" Type="http://schemas.openxmlformats.org/officeDocument/2006/relationships/image" Target="../media/image178.png"/><Relationship Id="rId9" Type="http://schemas.openxmlformats.org/officeDocument/2006/relationships/image" Target="../media/image179.png"/><Relationship Id="rId10" Type="http://schemas.openxmlformats.org/officeDocument/2006/relationships/image" Target="../media/image180.png"/><Relationship Id="rId1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1.png"/><Relationship Id="rId2" Type="http://schemas.openxmlformats.org/officeDocument/2006/relationships/image" Target="../media/image182.png"/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7" Type="http://schemas.openxmlformats.org/officeDocument/2006/relationships/image" Target="../media/image187.png"/><Relationship Id="rId8" Type="http://schemas.openxmlformats.org/officeDocument/2006/relationships/image" Target="../media/image188.png"/><Relationship Id="rId9" Type="http://schemas.openxmlformats.org/officeDocument/2006/relationships/image" Target="../media/image189.png"/><Relationship Id="rId10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rcRect l="5050" t="0" r="0" b="0"/>
          <a:stretch/>
        </p:blipFill>
        <p:spPr>
          <a:xfrm>
            <a:off x="0" y="618120"/>
            <a:ext cx="10330200" cy="758844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2_0" descr=""/>
          <p:cNvPicPr/>
          <p:nvPr/>
        </p:nvPicPr>
        <p:blipFill>
          <a:blip r:embed="rId2"/>
          <a:stretch/>
        </p:blipFill>
        <p:spPr>
          <a:xfrm>
            <a:off x="111240" y="352440"/>
            <a:ext cx="569520" cy="339480"/>
          </a:xfrm>
          <a:prstGeom prst="rect">
            <a:avLst/>
          </a:prstGeom>
          <a:ln w="0"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-11160" y="-31680"/>
            <a:ext cx="10340640" cy="64908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85" name="Picture 4_0" descr=""/>
          <p:cNvPicPr/>
          <p:nvPr/>
        </p:nvPicPr>
        <p:blipFill>
          <a:blip r:embed="rId3"/>
          <a:srcRect l="0" t="0" r="64072" b="0"/>
          <a:stretch/>
        </p:blipFill>
        <p:spPr>
          <a:xfrm>
            <a:off x="96840" y="-1764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86" name="CustomShape 2"/>
          <p:cNvSpPr/>
          <p:nvPr/>
        </p:nvSpPr>
        <p:spPr>
          <a:xfrm>
            <a:off x="10144080" y="4162320"/>
            <a:ext cx="1767960" cy="33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3"/>
          <p:cNvSpPr/>
          <p:nvPr/>
        </p:nvSpPr>
        <p:spPr>
          <a:xfrm>
            <a:off x="10618560" y="4449600"/>
            <a:ext cx="2018880" cy="34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4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89" name="Group 5"/>
          <p:cNvGrpSpPr/>
          <p:nvPr/>
        </p:nvGrpSpPr>
        <p:grpSpPr>
          <a:xfrm>
            <a:off x="7767360" y="4192560"/>
            <a:ext cx="2960280" cy="3730320"/>
            <a:chOff x="7767360" y="4192560"/>
            <a:chExt cx="2960280" cy="3730320"/>
          </a:xfrm>
        </p:grpSpPr>
        <p:grpSp>
          <p:nvGrpSpPr>
            <p:cNvPr id="90" name="Group 6"/>
            <p:cNvGrpSpPr/>
            <p:nvPr/>
          </p:nvGrpSpPr>
          <p:grpSpPr>
            <a:xfrm>
              <a:off x="7767360" y="4192560"/>
              <a:ext cx="2960280" cy="3730320"/>
              <a:chOff x="7767360" y="4192560"/>
              <a:chExt cx="2960280" cy="3730320"/>
            </a:xfrm>
          </p:grpSpPr>
          <p:sp>
            <p:nvSpPr>
              <p:cNvPr id="91" name="CustomShape 7"/>
              <p:cNvSpPr/>
              <p:nvPr/>
            </p:nvSpPr>
            <p:spPr>
              <a:xfrm>
                <a:off x="7957800" y="7073640"/>
                <a:ext cx="1630080" cy="19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92" name="Group 8"/>
              <p:cNvGrpSpPr/>
              <p:nvPr/>
            </p:nvGrpSpPr>
            <p:grpSpPr>
              <a:xfrm>
                <a:off x="7767360" y="4192560"/>
                <a:ext cx="2960280" cy="3730320"/>
                <a:chOff x="7767360" y="4192560"/>
                <a:chExt cx="2960280" cy="3730320"/>
              </a:xfrm>
            </p:grpSpPr>
            <p:grpSp>
              <p:nvGrpSpPr>
                <p:cNvPr id="93" name="Group 9"/>
                <p:cNvGrpSpPr/>
                <p:nvPr/>
              </p:nvGrpSpPr>
              <p:grpSpPr>
                <a:xfrm>
                  <a:off x="7767360" y="4192560"/>
                  <a:ext cx="2960280" cy="3730320"/>
                  <a:chOff x="7767360" y="4192560"/>
                  <a:chExt cx="2960280" cy="3730320"/>
                </a:xfrm>
              </p:grpSpPr>
              <p:sp>
                <p:nvSpPr>
                  <p:cNvPr id="94" name="CustomShape 10"/>
                  <p:cNvSpPr/>
                  <p:nvPr/>
                </p:nvSpPr>
                <p:spPr>
                  <a:xfrm>
                    <a:off x="7767360" y="4240080"/>
                    <a:ext cx="2561760" cy="36828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8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5" name="CustomShape 11"/>
                  <p:cNvSpPr/>
                  <p:nvPr/>
                </p:nvSpPr>
                <p:spPr>
                  <a:xfrm>
                    <a:off x="8322840" y="6725880"/>
                    <a:ext cx="2199960" cy="2494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96" name="CustomShape 12"/>
                  <p:cNvSpPr/>
                  <p:nvPr/>
                </p:nvSpPr>
                <p:spPr>
                  <a:xfrm>
                    <a:off x="8388000" y="4192560"/>
                    <a:ext cx="1925280" cy="2494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97" name="CustomShape 13"/>
                  <p:cNvSpPr/>
                  <p:nvPr/>
                </p:nvSpPr>
                <p:spPr>
                  <a:xfrm>
                    <a:off x="8283240" y="7205400"/>
                    <a:ext cx="1929960" cy="2394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grpSp>
                <p:nvGrpSpPr>
                  <p:cNvPr id="98" name="Group 14"/>
                  <p:cNvGrpSpPr/>
                  <p:nvPr/>
                </p:nvGrpSpPr>
                <p:grpSpPr>
                  <a:xfrm>
                    <a:off x="7899120" y="7692840"/>
                    <a:ext cx="701280" cy="196200"/>
                    <a:chOff x="7899120" y="7692840"/>
                    <a:chExt cx="701280" cy="196200"/>
                  </a:xfrm>
                </p:grpSpPr>
                <p:pic>
                  <p:nvPicPr>
                    <p:cNvPr id="99" name="Picture 15_0" descr=""/>
                    <p:cNvPicPr/>
                    <p:nvPr/>
                  </p:nvPicPr>
                  <p:blipFill>
                    <a:blip r:embed="rId4"/>
                    <a:stretch/>
                  </p:blipFill>
                  <p:spPr>
                    <a:xfrm>
                      <a:off x="7899120" y="7692840"/>
                      <a:ext cx="699840" cy="19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0" name="CustomShape 15"/>
                    <p:cNvSpPr/>
                    <p:nvPr/>
                  </p:nvSpPr>
                  <p:spPr>
                    <a:xfrm>
                      <a:off x="7900560" y="7692840"/>
                      <a:ext cx="699840" cy="19620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  <p:txBody>
                    <a:bodyPr lIns="90000" rIns="90000" tIns="45000" bIns="45000">
                      <a:sp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Лен. область</a:t>
                      </a:r>
                      <a:endParaRPr b="0" lang="ru-RU" sz="700" spc="-1" strike="noStrike">
                        <a:latin typeface="Arial"/>
                      </a:endParaRPr>
                    </a:p>
                  </p:txBody>
                </p:sp>
              </p:grpSp>
              <p:sp>
                <p:nvSpPr>
                  <p:cNvPr id="101" name="CustomShape 16"/>
                  <p:cNvSpPr/>
                  <p:nvPr/>
                </p:nvSpPr>
                <p:spPr>
                  <a:xfrm>
                    <a:off x="7841880" y="7057800"/>
                    <a:ext cx="623520" cy="153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321/20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102" name="CustomShape 17"/>
                  <p:cNvSpPr/>
                  <p:nvPr/>
                </p:nvSpPr>
                <p:spPr>
                  <a:xfrm>
                    <a:off x="8448480" y="7651440"/>
                    <a:ext cx="2196720" cy="2494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103" name="CustomShape 18"/>
                  <p:cNvSpPr/>
                  <p:nvPr/>
                </p:nvSpPr>
                <p:spPr>
                  <a:xfrm>
                    <a:off x="8453160" y="5310000"/>
                    <a:ext cx="2274480" cy="2494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104" name="CustomShape 19"/>
                  <p:cNvSpPr/>
                  <p:nvPr/>
                </p:nvSpPr>
                <p:spPr>
                  <a:xfrm>
                    <a:off x="8402400" y="7038720"/>
                    <a:ext cx="2277720" cy="2494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105" name="CustomShape 20"/>
                  <p:cNvSpPr/>
                  <p:nvPr/>
                </p:nvSpPr>
                <p:spPr>
                  <a:xfrm>
                    <a:off x="8665920" y="4584600"/>
                    <a:ext cx="765000" cy="3711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106" name="CustomShape 21"/>
                <p:cNvSpPr/>
                <p:nvPr/>
              </p:nvSpPr>
              <p:spPr>
                <a:xfrm>
                  <a:off x="8022960" y="7510320"/>
                  <a:ext cx="264600" cy="1490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2f0d9"/>
                </a:solidFill>
                <a:ln w="25560">
                  <a:noFill/>
                </a:ln>
                <a:effectLst>
                  <a:outerShdw algn="ctr" dir="2700000" dist="37674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60%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07" name="CustomShape 22"/>
                <p:cNvSpPr/>
                <p:nvPr/>
              </p:nvSpPr>
              <p:spPr>
                <a:xfrm>
                  <a:off x="8465760" y="7465680"/>
                  <a:ext cx="1998360" cy="201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08" name="CustomShape 23"/>
                <p:cNvSpPr/>
                <p:nvPr/>
              </p:nvSpPr>
              <p:spPr>
                <a:xfrm>
                  <a:off x="7841880" y="7318080"/>
                  <a:ext cx="633240" cy="128160"/>
                </a:xfrm>
                <a:prstGeom prst="rect">
                  <a:avLst/>
                </a:prstGeom>
                <a:solidFill>
                  <a:srgbClr val="92d05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19/330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09" name="CustomShape 24"/>
                <p:cNvSpPr/>
                <p:nvPr/>
              </p:nvSpPr>
              <p:spPr>
                <a:xfrm>
                  <a:off x="8418240" y="7259400"/>
                  <a:ext cx="16063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110" name="CustomShape 25"/>
              <p:cNvSpPr/>
              <p:nvPr/>
            </p:nvSpPr>
            <p:spPr>
              <a:xfrm>
                <a:off x="8343720" y="6053040"/>
                <a:ext cx="1680840" cy="21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pc="-1" strike="noStrike">
                  <a:latin typeface="Arial"/>
                </a:endParaRPr>
              </a:p>
            </p:txBody>
          </p:sp>
          <p:grpSp>
            <p:nvGrpSpPr>
              <p:cNvPr id="111" name="Group 26"/>
              <p:cNvGrpSpPr/>
              <p:nvPr/>
            </p:nvGrpSpPr>
            <p:grpSpPr>
              <a:xfrm>
                <a:off x="7916400" y="6083280"/>
                <a:ext cx="415440" cy="243360"/>
                <a:chOff x="7916400" y="6083280"/>
                <a:chExt cx="415440" cy="243360"/>
              </a:xfrm>
            </p:grpSpPr>
            <p:pic>
              <p:nvPicPr>
                <p:cNvPr id="112" name="Picture 28_0" descr="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7918200" y="6083280"/>
                  <a:ext cx="412560" cy="23292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113" name="CustomShape 27"/>
                <p:cNvSpPr/>
                <p:nvPr/>
              </p:nvSpPr>
              <p:spPr>
                <a:xfrm>
                  <a:off x="7916400" y="6084720"/>
                  <a:ext cx="415440" cy="2419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10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20</a:t>
                  </a:r>
                  <a:endParaRPr b="0" lang="ru-RU" sz="1000" spc="-1" strike="noStrike">
                    <a:latin typeface="Arial"/>
                  </a:endParaRPr>
                </a:p>
              </p:txBody>
            </p:sp>
          </p:grpSp>
          <p:grpSp>
            <p:nvGrpSpPr>
              <p:cNvPr id="114" name="Group 28"/>
              <p:cNvGrpSpPr/>
              <p:nvPr/>
            </p:nvGrpSpPr>
            <p:grpSpPr>
              <a:xfrm>
                <a:off x="7929360" y="6387840"/>
                <a:ext cx="402840" cy="241920"/>
                <a:chOff x="7929360" y="6387840"/>
                <a:chExt cx="402840" cy="241920"/>
              </a:xfrm>
            </p:grpSpPr>
            <p:pic>
              <p:nvPicPr>
                <p:cNvPr id="115" name="Picture 31_0" descr=""/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7929360" y="6391080"/>
                  <a:ext cx="399600" cy="221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116" name="CustomShape 29"/>
                <p:cNvSpPr/>
                <p:nvPr/>
              </p:nvSpPr>
              <p:spPr>
                <a:xfrm>
                  <a:off x="7929360" y="6387840"/>
                  <a:ext cx="402840" cy="2419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10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3</a:t>
                  </a:r>
                  <a:endParaRPr b="0" lang="ru-RU" sz="1000" spc="-1" strike="noStrike">
                    <a:latin typeface="Arial"/>
                  </a:endParaRPr>
                </a:p>
              </p:txBody>
            </p:sp>
          </p:grpSp>
          <p:sp>
            <p:nvSpPr>
              <p:cNvPr id="117" name="CustomShape 30"/>
              <p:cNvSpPr/>
              <p:nvPr/>
            </p:nvSpPr>
            <p:spPr>
              <a:xfrm>
                <a:off x="8388000" y="6370560"/>
                <a:ext cx="1483920" cy="21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pic>
          <p:nvPicPr>
            <p:cNvPr id="118" name="Picture 34_0" descr=""/>
            <p:cNvPicPr/>
            <p:nvPr/>
          </p:nvPicPr>
          <p:blipFill>
            <a:blip r:embed="rId7"/>
            <a:stretch/>
          </p:blipFill>
          <p:spPr>
            <a:xfrm>
              <a:off x="7900560" y="487656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9" name="Picture 35_0" descr=""/>
            <p:cNvPicPr/>
            <p:nvPr/>
          </p:nvPicPr>
          <p:blipFill>
            <a:blip r:embed="rId8"/>
            <a:stretch/>
          </p:blipFill>
          <p:spPr>
            <a:xfrm>
              <a:off x="7899120" y="4421160"/>
              <a:ext cx="2296800" cy="2026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20" name="Group 31"/>
          <p:cNvGrpSpPr/>
          <p:nvPr/>
        </p:nvGrpSpPr>
        <p:grpSpPr>
          <a:xfrm>
            <a:off x="100440" y="3240000"/>
            <a:ext cx="1874880" cy="1071000"/>
            <a:chOff x="100440" y="3240000"/>
            <a:chExt cx="1874880" cy="1071000"/>
          </a:xfrm>
        </p:grpSpPr>
        <p:grpSp>
          <p:nvGrpSpPr>
            <p:cNvPr id="121" name="Group 32"/>
            <p:cNvGrpSpPr/>
            <p:nvPr/>
          </p:nvGrpSpPr>
          <p:grpSpPr>
            <a:xfrm>
              <a:off x="100440" y="3240000"/>
              <a:ext cx="1874880" cy="318240"/>
              <a:chOff x="100440" y="3240000"/>
              <a:chExt cx="1874880" cy="318240"/>
            </a:xfrm>
          </p:grpSpPr>
          <p:pic>
            <p:nvPicPr>
              <p:cNvPr id="122" name="Picture 38_0" descr=""/>
              <p:cNvPicPr/>
              <p:nvPr/>
            </p:nvPicPr>
            <p:blipFill>
              <a:blip r:embed="rId9"/>
              <a:stretch/>
            </p:blipFill>
            <p:spPr>
              <a:xfrm>
                <a:off x="102240" y="3241800"/>
                <a:ext cx="187308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23" name="CustomShape 33"/>
              <p:cNvSpPr/>
              <p:nvPr/>
            </p:nvSpPr>
            <p:spPr>
              <a:xfrm>
                <a:off x="100440" y="324000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Сосновоборский ГО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24" name="CustomShape 34"/>
            <p:cNvSpPr/>
            <p:nvPr/>
          </p:nvSpPr>
          <p:spPr>
            <a:xfrm>
              <a:off x="459360" y="359244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533,390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179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5" name="CustomShape 35"/>
            <p:cNvSpPr/>
            <p:nvPr/>
          </p:nvSpPr>
          <p:spPr>
            <a:xfrm>
              <a:off x="460800" y="379116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520/67720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126" name="Group 36"/>
            <p:cNvGrpSpPr/>
            <p:nvPr/>
          </p:nvGrpSpPr>
          <p:grpSpPr>
            <a:xfrm>
              <a:off x="510120" y="3990960"/>
              <a:ext cx="525240" cy="320040"/>
              <a:chOff x="510120" y="3990960"/>
              <a:chExt cx="525240" cy="320040"/>
            </a:xfrm>
          </p:grpSpPr>
          <p:pic>
            <p:nvPicPr>
              <p:cNvPr id="127" name="Picture 43_0" descr=""/>
              <p:cNvPicPr/>
              <p:nvPr/>
            </p:nvPicPr>
            <p:blipFill>
              <a:blip r:embed="rId10"/>
              <a:stretch/>
            </p:blipFill>
            <p:spPr>
              <a:xfrm>
                <a:off x="510120" y="3990960"/>
                <a:ext cx="523440" cy="312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28" name="CustomShape 37"/>
              <p:cNvSpPr/>
              <p:nvPr/>
            </p:nvSpPr>
            <p:spPr>
              <a:xfrm>
                <a:off x="510120" y="399276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29" name="Group 38"/>
            <p:cNvGrpSpPr/>
            <p:nvPr/>
          </p:nvGrpSpPr>
          <p:grpSpPr>
            <a:xfrm>
              <a:off x="894240" y="3990960"/>
              <a:ext cx="531360" cy="320040"/>
              <a:chOff x="894240" y="3990960"/>
              <a:chExt cx="531360" cy="320040"/>
            </a:xfrm>
          </p:grpSpPr>
          <p:pic>
            <p:nvPicPr>
              <p:cNvPr id="130" name="Picture 46_0" descr=""/>
              <p:cNvPicPr/>
              <p:nvPr/>
            </p:nvPicPr>
            <p:blipFill>
              <a:blip r:embed="rId11"/>
              <a:stretch/>
            </p:blipFill>
            <p:spPr>
              <a:xfrm>
                <a:off x="894240" y="3990960"/>
                <a:ext cx="531360" cy="312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31" name="CustomShape 39"/>
              <p:cNvSpPr/>
              <p:nvPr/>
            </p:nvSpPr>
            <p:spPr>
              <a:xfrm>
                <a:off x="896040" y="399276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32" name="CustomShape 40"/>
            <p:cNvSpPr/>
            <p:nvPr/>
          </p:nvSpPr>
          <p:spPr>
            <a:xfrm>
              <a:off x="1291320" y="359568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68%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133" name="Group 41"/>
          <p:cNvGrpSpPr/>
          <p:nvPr/>
        </p:nvGrpSpPr>
        <p:grpSpPr>
          <a:xfrm>
            <a:off x="5383800" y="3290040"/>
            <a:ext cx="1874520" cy="1049760"/>
            <a:chOff x="5383800" y="3290040"/>
            <a:chExt cx="1874520" cy="1049760"/>
          </a:xfrm>
        </p:grpSpPr>
        <p:grpSp>
          <p:nvGrpSpPr>
            <p:cNvPr id="134" name="Group 42"/>
            <p:cNvGrpSpPr/>
            <p:nvPr/>
          </p:nvGrpSpPr>
          <p:grpSpPr>
            <a:xfrm>
              <a:off x="5383800" y="3290040"/>
              <a:ext cx="1874520" cy="318240"/>
              <a:chOff x="5383800" y="3290040"/>
              <a:chExt cx="1874520" cy="318240"/>
            </a:xfrm>
          </p:grpSpPr>
          <p:pic>
            <p:nvPicPr>
              <p:cNvPr id="135" name="Picture 51_0" descr=""/>
              <p:cNvPicPr/>
              <p:nvPr/>
            </p:nvPicPr>
            <p:blipFill>
              <a:blip r:embed="rId12"/>
              <a:stretch/>
            </p:blipFill>
            <p:spPr>
              <a:xfrm>
                <a:off x="5383800" y="3291480"/>
                <a:ext cx="187452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36" name="CustomShape 43"/>
              <p:cNvSpPr/>
              <p:nvPr/>
            </p:nvSpPr>
            <p:spPr>
              <a:xfrm>
                <a:off x="5387040" y="329004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Волховский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37" name="CustomShape 44"/>
            <p:cNvSpPr/>
            <p:nvPr/>
          </p:nvSpPr>
          <p:spPr>
            <a:xfrm>
              <a:off x="5632920" y="362160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544,4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649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8" name="CustomShape 45"/>
            <p:cNvSpPr/>
            <p:nvPr/>
          </p:nvSpPr>
          <p:spPr>
            <a:xfrm>
              <a:off x="5636160" y="381852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22543/90174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139" name="Group 46"/>
            <p:cNvGrpSpPr/>
            <p:nvPr/>
          </p:nvGrpSpPr>
          <p:grpSpPr>
            <a:xfrm>
              <a:off x="5682240" y="4021560"/>
              <a:ext cx="529920" cy="318240"/>
              <a:chOff x="5682240" y="4021560"/>
              <a:chExt cx="529920" cy="318240"/>
            </a:xfrm>
          </p:grpSpPr>
          <p:pic>
            <p:nvPicPr>
              <p:cNvPr id="140" name="Picture 56_0" descr=""/>
              <p:cNvPicPr/>
              <p:nvPr/>
            </p:nvPicPr>
            <p:blipFill>
              <a:blip r:embed="rId13"/>
              <a:stretch/>
            </p:blipFill>
            <p:spPr>
              <a:xfrm>
                <a:off x="5682240" y="4021560"/>
                <a:ext cx="52992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41" name="CustomShape 47"/>
              <p:cNvSpPr/>
              <p:nvPr/>
            </p:nvSpPr>
            <p:spPr>
              <a:xfrm>
                <a:off x="5683680" y="402156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42" name="Group 48"/>
            <p:cNvGrpSpPr/>
            <p:nvPr/>
          </p:nvGrpSpPr>
          <p:grpSpPr>
            <a:xfrm>
              <a:off x="6071040" y="4021560"/>
              <a:ext cx="523800" cy="318240"/>
              <a:chOff x="6071040" y="4021560"/>
              <a:chExt cx="523800" cy="318240"/>
            </a:xfrm>
          </p:grpSpPr>
          <p:pic>
            <p:nvPicPr>
              <p:cNvPr id="143" name="Picture 59_0" descr=""/>
              <p:cNvPicPr/>
              <p:nvPr/>
            </p:nvPicPr>
            <p:blipFill>
              <a:blip r:embed="rId14"/>
              <a:stretch/>
            </p:blipFill>
            <p:spPr>
              <a:xfrm>
                <a:off x="6072840" y="402156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44" name="CustomShape 49"/>
              <p:cNvSpPr/>
              <p:nvPr/>
            </p:nvSpPr>
            <p:spPr>
              <a:xfrm>
                <a:off x="6071040" y="402156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45" name="CustomShape 50"/>
            <p:cNvSpPr/>
            <p:nvPr/>
          </p:nvSpPr>
          <p:spPr>
            <a:xfrm>
              <a:off x="6464880" y="362484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146" name="Group 51"/>
          <p:cNvGrpSpPr/>
          <p:nvPr/>
        </p:nvGrpSpPr>
        <p:grpSpPr>
          <a:xfrm>
            <a:off x="720000" y="1791360"/>
            <a:ext cx="1745640" cy="1072080"/>
            <a:chOff x="720000" y="1791360"/>
            <a:chExt cx="1745640" cy="1072080"/>
          </a:xfrm>
        </p:grpSpPr>
        <p:grpSp>
          <p:nvGrpSpPr>
            <p:cNvPr id="147" name="Group 52"/>
            <p:cNvGrpSpPr/>
            <p:nvPr/>
          </p:nvGrpSpPr>
          <p:grpSpPr>
            <a:xfrm>
              <a:off x="720000" y="1791360"/>
              <a:ext cx="1745640" cy="318240"/>
              <a:chOff x="720000" y="1791360"/>
              <a:chExt cx="1745640" cy="318240"/>
            </a:xfrm>
          </p:grpSpPr>
          <p:pic>
            <p:nvPicPr>
              <p:cNvPr id="148" name="Picture 67_0" descr=""/>
              <p:cNvPicPr/>
              <p:nvPr/>
            </p:nvPicPr>
            <p:blipFill>
              <a:blip r:embed="rId15"/>
              <a:stretch/>
            </p:blipFill>
            <p:spPr>
              <a:xfrm>
                <a:off x="720000" y="1791360"/>
                <a:ext cx="174420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49" name="CustomShape 53"/>
              <p:cNvSpPr/>
              <p:nvPr/>
            </p:nvSpPr>
            <p:spPr>
              <a:xfrm>
                <a:off x="721440" y="1791360"/>
                <a:ext cx="174420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Выборгский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50" name="CustomShape 54"/>
            <p:cNvSpPr/>
            <p:nvPr/>
          </p:nvSpPr>
          <p:spPr>
            <a:xfrm>
              <a:off x="1081800" y="214524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3556,4/1374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51" name="CustomShape 55"/>
            <p:cNvSpPr/>
            <p:nvPr/>
          </p:nvSpPr>
          <p:spPr>
            <a:xfrm>
              <a:off x="1083600" y="234216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50309/171239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152" name="Group 56"/>
            <p:cNvGrpSpPr/>
            <p:nvPr/>
          </p:nvGrpSpPr>
          <p:grpSpPr>
            <a:xfrm>
              <a:off x="1134360" y="2542320"/>
              <a:ext cx="525240" cy="321120"/>
              <a:chOff x="1134360" y="2542320"/>
              <a:chExt cx="525240" cy="321120"/>
            </a:xfrm>
          </p:grpSpPr>
          <p:pic>
            <p:nvPicPr>
              <p:cNvPr id="153" name="Picture 72_0" descr=""/>
              <p:cNvPicPr/>
              <p:nvPr/>
            </p:nvPicPr>
            <p:blipFill>
              <a:blip r:embed="rId16"/>
              <a:stretch/>
            </p:blipFill>
            <p:spPr>
              <a:xfrm>
                <a:off x="1137600" y="254232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54" name="CustomShape 57"/>
              <p:cNvSpPr/>
              <p:nvPr/>
            </p:nvSpPr>
            <p:spPr>
              <a:xfrm>
                <a:off x="1134360" y="254520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55" name="Group 58"/>
            <p:cNvGrpSpPr/>
            <p:nvPr/>
          </p:nvGrpSpPr>
          <p:grpSpPr>
            <a:xfrm>
              <a:off x="1520280" y="2542320"/>
              <a:ext cx="525240" cy="319680"/>
              <a:chOff x="1520280" y="2542320"/>
              <a:chExt cx="525240" cy="319680"/>
            </a:xfrm>
          </p:grpSpPr>
          <p:pic>
            <p:nvPicPr>
              <p:cNvPr id="156" name="Picture 75_0" descr=""/>
              <p:cNvPicPr/>
              <p:nvPr/>
            </p:nvPicPr>
            <p:blipFill>
              <a:blip r:embed="rId17"/>
              <a:stretch/>
            </p:blipFill>
            <p:spPr>
              <a:xfrm>
                <a:off x="1520280" y="2542320"/>
                <a:ext cx="52344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57" name="CustomShape 59"/>
              <p:cNvSpPr/>
              <p:nvPr/>
            </p:nvSpPr>
            <p:spPr>
              <a:xfrm>
                <a:off x="1520280" y="254376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58" name="CustomShape 60"/>
            <p:cNvSpPr/>
            <p:nvPr/>
          </p:nvSpPr>
          <p:spPr>
            <a:xfrm>
              <a:off x="1915560" y="2148480"/>
              <a:ext cx="20124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68%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159" name="Group 61"/>
          <p:cNvGrpSpPr/>
          <p:nvPr/>
        </p:nvGrpSpPr>
        <p:grpSpPr>
          <a:xfrm>
            <a:off x="5248800" y="1897920"/>
            <a:ext cx="1874520" cy="1072440"/>
            <a:chOff x="5248800" y="1897920"/>
            <a:chExt cx="1874520" cy="1072440"/>
          </a:xfrm>
        </p:grpSpPr>
        <p:grpSp>
          <p:nvGrpSpPr>
            <p:cNvPr id="160" name="Group 62"/>
            <p:cNvGrpSpPr/>
            <p:nvPr/>
          </p:nvGrpSpPr>
          <p:grpSpPr>
            <a:xfrm>
              <a:off x="5248800" y="1897920"/>
              <a:ext cx="1874520" cy="318240"/>
              <a:chOff x="5248800" y="1897920"/>
              <a:chExt cx="1874520" cy="318240"/>
            </a:xfrm>
          </p:grpSpPr>
          <p:pic>
            <p:nvPicPr>
              <p:cNvPr id="161" name="Picture 80_0" descr=""/>
              <p:cNvPicPr/>
              <p:nvPr/>
            </p:nvPicPr>
            <p:blipFill>
              <a:blip r:embed="rId18"/>
              <a:stretch/>
            </p:blipFill>
            <p:spPr>
              <a:xfrm>
                <a:off x="5248800" y="1897920"/>
                <a:ext cx="1874520" cy="30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62" name="CustomShape 63"/>
              <p:cNvSpPr/>
              <p:nvPr/>
            </p:nvSpPr>
            <p:spPr>
              <a:xfrm>
                <a:off x="5252040" y="189792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Лодейнопольский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63" name="CustomShape 64"/>
            <p:cNvSpPr/>
            <p:nvPr/>
          </p:nvSpPr>
          <p:spPr>
            <a:xfrm>
              <a:off x="5610960" y="225180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1491,1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357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64" name="CustomShape 65"/>
            <p:cNvSpPr/>
            <p:nvPr/>
          </p:nvSpPr>
          <p:spPr>
            <a:xfrm>
              <a:off x="5612400" y="244872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7229/28916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165" name="Group 66"/>
            <p:cNvGrpSpPr/>
            <p:nvPr/>
          </p:nvGrpSpPr>
          <p:grpSpPr>
            <a:xfrm>
              <a:off x="5661720" y="2648880"/>
              <a:ext cx="523440" cy="321480"/>
              <a:chOff x="5661720" y="2648880"/>
              <a:chExt cx="523440" cy="321480"/>
            </a:xfrm>
          </p:grpSpPr>
          <p:pic>
            <p:nvPicPr>
              <p:cNvPr id="166" name="Picture 85_0" descr=""/>
              <p:cNvPicPr/>
              <p:nvPr/>
            </p:nvPicPr>
            <p:blipFill>
              <a:blip r:embed="rId19"/>
              <a:stretch/>
            </p:blipFill>
            <p:spPr>
              <a:xfrm>
                <a:off x="5663160" y="264888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67" name="CustomShape 67"/>
              <p:cNvSpPr/>
              <p:nvPr/>
            </p:nvSpPr>
            <p:spPr>
              <a:xfrm>
                <a:off x="5661720" y="265212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68" name="Group 68"/>
            <p:cNvGrpSpPr/>
            <p:nvPr/>
          </p:nvGrpSpPr>
          <p:grpSpPr>
            <a:xfrm>
              <a:off x="6045840" y="2648880"/>
              <a:ext cx="523440" cy="319680"/>
              <a:chOff x="6045840" y="2648880"/>
              <a:chExt cx="523440" cy="319680"/>
            </a:xfrm>
          </p:grpSpPr>
          <p:pic>
            <p:nvPicPr>
              <p:cNvPr id="169" name="Picture 88_0" descr=""/>
              <p:cNvPicPr/>
              <p:nvPr/>
            </p:nvPicPr>
            <p:blipFill>
              <a:blip r:embed="rId20"/>
              <a:stretch/>
            </p:blipFill>
            <p:spPr>
              <a:xfrm>
                <a:off x="6045840" y="2648880"/>
                <a:ext cx="522000" cy="312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70" name="CustomShape 69"/>
              <p:cNvSpPr/>
              <p:nvPr/>
            </p:nvSpPr>
            <p:spPr>
              <a:xfrm>
                <a:off x="6045840" y="265032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71" name="CustomShape 70"/>
            <p:cNvSpPr/>
            <p:nvPr/>
          </p:nvSpPr>
          <p:spPr>
            <a:xfrm>
              <a:off x="6441120" y="225504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172" name="Group 71"/>
          <p:cNvGrpSpPr/>
          <p:nvPr/>
        </p:nvGrpSpPr>
        <p:grpSpPr>
          <a:xfrm>
            <a:off x="2028240" y="1476000"/>
            <a:ext cx="1746000" cy="1072080"/>
            <a:chOff x="2028240" y="1476000"/>
            <a:chExt cx="1746000" cy="1072080"/>
          </a:xfrm>
        </p:grpSpPr>
        <p:grpSp>
          <p:nvGrpSpPr>
            <p:cNvPr id="173" name="Group 72"/>
            <p:cNvGrpSpPr/>
            <p:nvPr/>
          </p:nvGrpSpPr>
          <p:grpSpPr>
            <a:xfrm>
              <a:off x="2028240" y="1476000"/>
              <a:ext cx="1746000" cy="319680"/>
              <a:chOff x="2028240" y="1476000"/>
              <a:chExt cx="1746000" cy="319680"/>
            </a:xfrm>
          </p:grpSpPr>
          <p:pic>
            <p:nvPicPr>
              <p:cNvPr id="174" name="Picture 93_0" descr=""/>
              <p:cNvPicPr/>
              <p:nvPr/>
            </p:nvPicPr>
            <p:blipFill>
              <a:blip r:embed="rId21"/>
              <a:stretch/>
            </p:blipFill>
            <p:spPr>
              <a:xfrm>
                <a:off x="2028240" y="1476000"/>
                <a:ext cx="1746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75" name="CustomShape 73"/>
              <p:cNvSpPr/>
              <p:nvPr/>
            </p:nvSpPr>
            <p:spPr>
              <a:xfrm>
                <a:off x="2030040" y="1477440"/>
                <a:ext cx="17413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Приозерский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76" name="CustomShape 74"/>
            <p:cNvSpPr/>
            <p:nvPr/>
          </p:nvSpPr>
          <p:spPr>
            <a:xfrm>
              <a:off x="2391840" y="182988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1254,7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495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77" name="CustomShape 75"/>
            <p:cNvSpPr/>
            <p:nvPr/>
          </p:nvSpPr>
          <p:spPr>
            <a:xfrm>
              <a:off x="2391840" y="202680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5425/61702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178" name="Group 76"/>
            <p:cNvGrpSpPr/>
            <p:nvPr/>
          </p:nvGrpSpPr>
          <p:grpSpPr>
            <a:xfrm>
              <a:off x="2441160" y="2229840"/>
              <a:ext cx="523440" cy="318240"/>
              <a:chOff x="2441160" y="2229840"/>
              <a:chExt cx="523440" cy="318240"/>
            </a:xfrm>
          </p:grpSpPr>
          <p:pic>
            <p:nvPicPr>
              <p:cNvPr id="179" name="Picture 98_0" descr=""/>
              <p:cNvPicPr/>
              <p:nvPr/>
            </p:nvPicPr>
            <p:blipFill>
              <a:blip r:embed="rId22"/>
              <a:stretch/>
            </p:blipFill>
            <p:spPr>
              <a:xfrm>
                <a:off x="2442600" y="222984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80" name="CustomShape 77"/>
              <p:cNvSpPr/>
              <p:nvPr/>
            </p:nvSpPr>
            <p:spPr>
              <a:xfrm>
                <a:off x="2441160" y="222984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81" name="Group 78"/>
            <p:cNvGrpSpPr/>
            <p:nvPr/>
          </p:nvGrpSpPr>
          <p:grpSpPr>
            <a:xfrm>
              <a:off x="2825280" y="2229840"/>
              <a:ext cx="523440" cy="318240"/>
              <a:chOff x="2825280" y="2229840"/>
              <a:chExt cx="523440" cy="318240"/>
            </a:xfrm>
          </p:grpSpPr>
          <p:pic>
            <p:nvPicPr>
              <p:cNvPr id="182" name="Picture 101_0" descr=""/>
              <p:cNvPicPr/>
              <p:nvPr/>
            </p:nvPicPr>
            <p:blipFill>
              <a:blip r:embed="rId23"/>
              <a:stretch/>
            </p:blipFill>
            <p:spPr>
              <a:xfrm>
                <a:off x="2825280" y="2229840"/>
                <a:ext cx="5202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83" name="CustomShape 79"/>
              <p:cNvSpPr/>
              <p:nvPr/>
            </p:nvSpPr>
            <p:spPr>
              <a:xfrm>
                <a:off x="2825280" y="222984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84" name="CustomShape 80"/>
            <p:cNvSpPr/>
            <p:nvPr/>
          </p:nvSpPr>
          <p:spPr>
            <a:xfrm>
              <a:off x="3220560" y="1833120"/>
              <a:ext cx="20124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185" name="Group 81"/>
          <p:cNvGrpSpPr/>
          <p:nvPr/>
        </p:nvGrpSpPr>
        <p:grpSpPr>
          <a:xfrm>
            <a:off x="6768000" y="1186560"/>
            <a:ext cx="1874520" cy="1075320"/>
            <a:chOff x="6768000" y="1186560"/>
            <a:chExt cx="1874520" cy="1075320"/>
          </a:xfrm>
        </p:grpSpPr>
        <p:grpSp>
          <p:nvGrpSpPr>
            <p:cNvPr id="186" name="Group 82"/>
            <p:cNvGrpSpPr/>
            <p:nvPr/>
          </p:nvGrpSpPr>
          <p:grpSpPr>
            <a:xfrm>
              <a:off x="6768000" y="1186560"/>
              <a:ext cx="1874520" cy="318240"/>
              <a:chOff x="6768000" y="1186560"/>
              <a:chExt cx="1874520" cy="318240"/>
            </a:xfrm>
          </p:grpSpPr>
          <p:pic>
            <p:nvPicPr>
              <p:cNvPr id="187" name="Picture 106_0" descr=""/>
              <p:cNvPicPr/>
              <p:nvPr/>
            </p:nvPicPr>
            <p:blipFill>
              <a:blip r:embed="rId24"/>
              <a:stretch/>
            </p:blipFill>
            <p:spPr>
              <a:xfrm>
                <a:off x="6769440" y="1186560"/>
                <a:ext cx="187128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88" name="CustomShape 83"/>
              <p:cNvSpPr/>
              <p:nvPr/>
            </p:nvSpPr>
            <p:spPr>
              <a:xfrm>
                <a:off x="6768000" y="118656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Подпорожский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89" name="CustomShape 84"/>
            <p:cNvSpPr/>
            <p:nvPr/>
          </p:nvSpPr>
          <p:spPr>
            <a:xfrm>
              <a:off x="7126560" y="154188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869,5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244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90" name="CustomShape 85"/>
            <p:cNvSpPr/>
            <p:nvPr/>
          </p:nvSpPr>
          <p:spPr>
            <a:xfrm>
              <a:off x="7128360" y="173880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7231/28924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191" name="Group 86"/>
            <p:cNvGrpSpPr/>
            <p:nvPr/>
          </p:nvGrpSpPr>
          <p:grpSpPr>
            <a:xfrm>
              <a:off x="7175880" y="1943640"/>
              <a:ext cx="524880" cy="318240"/>
              <a:chOff x="7175880" y="1943640"/>
              <a:chExt cx="524880" cy="318240"/>
            </a:xfrm>
          </p:grpSpPr>
          <p:pic>
            <p:nvPicPr>
              <p:cNvPr id="192" name="Picture 111_0" descr=""/>
              <p:cNvPicPr/>
              <p:nvPr/>
            </p:nvPicPr>
            <p:blipFill>
              <a:blip r:embed="rId25"/>
              <a:stretch/>
            </p:blipFill>
            <p:spPr>
              <a:xfrm>
                <a:off x="7175880" y="1946880"/>
                <a:ext cx="522000" cy="3013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93" name="CustomShape 87"/>
              <p:cNvSpPr/>
              <p:nvPr/>
            </p:nvSpPr>
            <p:spPr>
              <a:xfrm>
                <a:off x="7177320" y="194364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94" name="Group 88"/>
            <p:cNvGrpSpPr/>
            <p:nvPr/>
          </p:nvGrpSpPr>
          <p:grpSpPr>
            <a:xfrm>
              <a:off x="7561800" y="1937160"/>
              <a:ext cx="531360" cy="321480"/>
              <a:chOff x="7561800" y="1937160"/>
              <a:chExt cx="531360" cy="321480"/>
            </a:xfrm>
          </p:grpSpPr>
          <p:pic>
            <p:nvPicPr>
              <p:cNvPr id="195" name="Picture 114_0" descr=""/>
              <p:cNvPicPr/>
              <p:nvPr/>
            </p:nvPicPr>
            <p:blipFill>
              <a:blip r:embed="rId26"/>
              <a:stretch/>
            </p:blipFill>
            <p:spPr>
              <a:xfrm>
                <a:off x="7561800" y="1937160"/>
                <a:ext cx="53136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96" name="CustomShape 89"/>
              <p:cNvSpPr/>
              <p:nvPr/>
            </p:nvSpPr>
            <p:spPr>
              <a:xfrm>
                <a:off x="7563240" y="194040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97" name="CustomShape 90"/>
            <p:cNvSpPr/>
            <p:nvPr/>
          </p:nvSpPr>
          <p:spPr>
            <a:xfrm>
              <a:off x="7959960" y="154512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198" name="Group 91"/>
          <p:cNvGrpSpPr/>
          <p:nvPr/>
        </p:nvGrpSpPr>
        <p:grpSpPr>
          <a:xfrm>
            <a:off x="4058280" y="3179880"/>
            <a:ext cx="1875960" cy="1072440"/>
            <a:chOff x="4058280" y="3179880"/>
            <a:chExt cx="1875960" cy="1072440"/>
          </a:xfrm>
        </p:grpSpPr>
        <p:grpSp>
          <p:nvGrpSpPr>
            <p:cNvPr id="199" name="Group 92"/>
            <p:cNvGrpSpPr/>
            <p:nvPr/>
          </p:nvGrpSpPr>
          <p:grpSpPr>
            <a:xfrm>
              <a:off x="4058280" y="3179880"/>
              <a:ext cx="1875960" cy="318240"/>
              <a:chOff x="4058280" y="3179880"/>
              <a:chExt cx="1875960" cy="318240"/>
            </a:xfrm>
          </p:grpSpPr>
          <p:pic>
            <p:nvPicPr>
              <p:cNvPr id="200" name="Picture 119_0" descr=""/>
              <p:cNvPicPr/>
              <p:nvPr/>
            </p:nvPicPr>
            <p:blipFill>
              <a:blip r:embed="rId27"/>
              <a:stretch/>
            </p:blipFill>
            <p:spPr>
              <a:xfrm>
                <a:off x="4060080" y="3179880"/>
                <a:ext cx="1873080" cy="302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01" name="CustomShape 93"/>
              <p:cNvSpPr/>
              <p:nvPr/>
            </p:nvSpPr>
            <p:spPr>
              <a:xfrm>
                <a:off x="4058280" y="3179880"/>
                <a:ext cx="187596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Кировский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02" name="CustomShape 94"/>
            <p:cNvSpPr/>
            <p:nvPr/>
          </p:nvSpPr>
          <p:spPr>
            <a:xfrm>
              <a:off x="4420440" y="353376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2228,5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14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203" name="CustomShape 95"/>
            <p:cNvSpPr/>
            <p:nvPr/>
          </p:nvSpPr>
          <p:spPr>
            <a:xfrm>
              <a:off x="4420440" y="3729240"/>
              <a:ext cx="99648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26424/105698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204" name="Group 96"/>
            <p:cNvGrpSpPr/>
            <p:nvPr/>
          </p:nvGrpSpPr>
          <p:grpSpPr>
            <a:xfrm>
              <a:off x="4467960" y="3934080"/>
              <a:ext cx="531360" cy="318240"/>
              <a:chOff x="4467960" y="3934080"/>
              <a:chExt cx="531360" cy="318240"/>
            </a:xfrm>
          </p:grpSpPr>
          <p:pic>
            <p:nvPicPr>
              <p:cNvPr id="205" name="Picture 124_0" descr=""/>
              <p:cNvPicPr/>
              <p:nvPr/>
            </p:nvPicPr>
            <p:blipFill>
              <a:blip r:embed="rId28"/>
              <a:stretch/>
            </p:blipFill>
            <p:spPr>
              <a:xfrm>
                <a:off x="4467960" y="3935520"/>
                <a:ext cx="531360" cy="309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06" name="CustomShape 97"/>
              <p:cNvSpPr/>
              <p:nvPr/>
            </p:nvSpPr>
            <p:spPr>
              <a:xfrm>
                <a:off x="4469760" y="393408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07" name="Group 98"/>
            <p:cNvGrpSpPr/>
            <p:nvPr/>
          </p:nvGrpSpPr>
          <p:grpSpPr>
            <a:xfrm>
              <a:off x="4858560" y="3934080"/>
              <a:ext cx="526680" cy="318240"/>
              <a:chOff x="4858560" y="3934080"/>
              <a:chExt cx="526680" cy="318240"/>
            </a:xfrm>
          </p:grpSpPr>
          <p:pic>
            <p:nvPicPr>
              <p:cNvPr id="208" name="Picture 127_0" descr=""/>
              <p:cNvPicPr/>
              <p:nvPr/>
            </p:nvPicPr>
            <p:blipFill>
              <a:blip r:embed="rId29"/>
              <a:stretch/>
            </p:blipFill>
            <p:spPr>
              <a:xfrm>
                <a:off x="4861800" y="3935520"/>
                <a:ext cx="523440" cy="2995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09" name="CustomShape 99"/>
              <p:cNvSpPr/>
              <p:nvPr/>
            </p:nvSpPr>
            <p:spPr>
              <a:xfrm>
                <a:off x="4858560" y="393408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10" name="CustomShape 100"/>
            <p:cNvSpPr/>
            <p:nvPr/>
          </p:nvSpPr>
          <p:spPr>
            <a:xfrm>
              <a:off x="5253840" y="353700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211" name="Group 101"/>
          <p:cNvGrpSpPr/>
          <p:nvPr/>
        </p:nvGrpSpPr>
        <p:grpSpPr>
          <a:xfrm>
            <a:off x="2619720" y="2556000"/>
            <a:ext cx="1874520" cy="1070640"/>
            <a:chOff x="2619720" y="2556000"/>
            <a:chExt cx="1874520" cy="1070640"/>
          </a:xfrm>
        </p:grpSpPr>
        <p:grpSp>
          <p:nvGrpSpPr>
            <p:cNvPr id="212" name="Group 102"/>
            <p:cNvGrpSpPr/>
            <p:nvPr/>
          </p:nvGrpSpPr>
          <p:grpSpPr>
            <a:xfrm>
              <a:off x="2619720" y="2556000"/>
              <a:ext cx="1874520" cy="318240"/>
              <a:chOff x="2619720" y="2556000"/>
              <a:chExt cx="1874520" cy="318240"/>
            </a:xfrm>
          </p:grpSpPr>
          <p:pic>
            <p:nvPicPr>
              <p:cNvPr id="213" name="Picture 132_0" descr=""/>
              <p:cNvPicPr/>
              <p:nvPr/>
            </p:nvPicPr>
            <p:blipFill>
              <a:blip r:embed="rId30"/>
              <a:stretch/>
            </p:blipFill>
            <p:spPr>
              <a:xfrm>
                <a:off x="2619720" y="2557440"/>
                <a:ext cx="187452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14" name="CustomShape 103"/>
              <p:cNvSpPr/>
              <p:nvPr/>
            </p:nvSpPr>
            <p:spPr>
              <a:xfrm>
                <a:off x="2622960" y="255600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Всеволожский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15" name="CustomShape 104"/>
            <p:cNvSpPr/>
            <p:nvPr/>
          </p:nvSpPr>
          <p:spPr>
            <a:xfrm>
              <a:off x="2981880" y="290988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2565,3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1482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216" name="CustomShape 105"/>
            <p:cNvSpPr/>
            <p:nvPr/>
          </p:nvSpPr>
          <p:spPr>
            <a:xfrm>
              <a:off x="2983320" y="310680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88680/354723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217" name="Group 106"/>
            <p:cNvGrpSpPr/>
            <p:nvPr/>
          </p:nvGrpSpPr>
          <p:grpSpPr>
            <a:xfrm>
              <a:off x="3034080" y="3306600"/>
              <a:ext cx="523440" cy="320040"/>
              <a:chOff x="3034080" y="3306600"/>
              <a:chExt cx="523440" cy="320040"/>
            </a:xfrm>
          </p:grpSpPr>
          <p:pic>
            <p:nvPicPr>
              <p:cNvPr id="218" name="Picture 137_0" descr=""/>
              <p:cNvPicPr/>
              <p:nvPr/>
            </p:nvPicPr>
            <p:blipFill>
              <a:blip r:embed="rId31"/>
              <a:stretch/>
            </p:blipFill>
            <p:spPr>
              <a:xfrm>
                <a:off x="3034080" y="330660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19" name="CustomShape 107"/>
              <p:cNvSpPr/>
              <p:nvPr/>
            </p:nvSpPr>
            <p:spPr>
              <a:xfrm>
                <a:off x="3034080" y="330840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20" name="Group 108"/>
            <p:cNvGrpSpPr/>
            <p:nvPr/>
          </p:nvGrpSpPr>
          <p:grpSpPr>
            <a:xfrm>
              <a:off x="3416760" y="3306600"/>
              <a:ext cx="529920" cy="320040"/>
              <a:chOff x="3416760" y="3306600"/>
              <a:chExt cx="529920" cy="320040"/>
            </a:xfrm>
          </p:grpSpPr>
          <p:pic>
            <p:nvPicPr>
              <p:cNvPr id="221" name="Picture 140_0" descr=""/>
              <p:cNvPicPr/>
              <p:nvPr/>
            </p:nvPicPr>
            <p:blipFill>
              <a:blip r:embed="rId32"/>
              <a:stretch/>
            </p:blipFill>
            <p:spPr>
              <a:xfrm>
                <a:off x="3416760" y="3306600"/>
                <a:ext cx="529920" cy="312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22" name="CustomShape 109"/>
              <p:cNvSpPr/>
              <p:nvPr/>
            </p:nvSpPr>
            <p:spPr>
              <a:xfrm>
                <a:off x="3418200" y="330840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23" name="CustomShape 110"/>
            <p:cNvSpPr/>
            <p:nvPr/>
          </p:nvSpPr>
          <p:spPr>
            <a:xfrm>
              <a:off x="3813480" y="291312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224" name="Group 111"/>
          <p:cNvGrpSpPr/>
          <p:nvPr/>
        </p:nvGrpSpPr>
        <p:grpSpPr>
          <a:xfrm>
            <a:off x="6508800" y="2970360"/>
            <a:ext cx="1874520" cy="989640"/>
            <a:chOff x="6508800" y="2970360"/>
            <a:chExt cx="1874520" cy="989640"/>
          </a:xfrm>
        </p:grpSpPr>
        <p:grpSp>
          <p:nvGrpSpPr>
            <p:cNvPr id="225" name="Group 112"/>
            <p:cNvGrpSpPr/>
            <p:nvPr/>
          </p:nvGrpSpPr>
          <p:grpSpPr>
            <a:xfrm>
              <a:off x="6508800" y="2970360"/>
              <a:ext cx="1874520" cy="319680"/>
              <a:chOff x="6508800" y="2970360"/>
              <a:chExt cx="1874520" cy="319680"/>
            </a:xfrm>
          </p:grpSpPr>
          <p:pic>
            <p:nvPicPr>
              <p:cNvPr id="226" name="Picture 145_0" descr=""/>
              <p:cNvPicPr/>
              <p:nvPr/>
            </p:nvPicPr>
            <p:blipFill>
              <a:blip r:embed="rId33"/>
              <a:stretch/>
            </p:blipFill>
            <p:spPr>
              <a:xfrm>
                <a:off x="6508800" y="2970360"/>
                <a:ext cx="187452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27" name="CustomShape 113"/>
              <p:cNvSpPr/>
              <p:nvPr/>
            </p:nvSpPr>
            <p:spPr>
              <a:xfrm>
                <a:off x="6510600" y="297180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Тихвинский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28" name="CustomShape 114"/>
            <p:cNvSpPr/>
            <p:nvPr/>
          </p:nvSpPr>
          <p:spPr>
            <a:xfrm>
              <a:off x="6831000" y="326412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1238,7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394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229" name="CustomShape 115"/>
            <p:cNvSpPr/>
            <p:nvPr/>
          </p:nvSpPr>
          <p:spPr>
            <a:xfrm>
              <a:off x="6826320" y="346104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17476/69905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230" name="Group 116"/>
            <p:cNvGrpSpPr/>
            <p:nvPr/>
          </p:nvGrpSpPr>
          <p:grpSpPr>
            <a:xfrm>
              <a:off x="6964560" y="3640320"/>
              <a:ext cx="523440" cy="319680"/>
              <a:chOff x="6964560" y="3640320"/>
              <a:chExt cx="523440" cy="319680"/>
            </a:xfrm>
          </p:grpSpPr>
          <p:pic>
            <p:nvPicPr>
              <p:cNvPr id="231" name="Picture 150_0" descr=""/>
              <p:cNvPicPr/>
              <p:nvPr/>
            </p:nvPicPr>
            <p:blipFill>
              <a:blip r:embed="rId34"/>
              <a:stretch/>
            </p:blipFill>
            <p:spPr>
              <a:xfrm>
                <a:off x="6966000" y="364032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32" name="CustomShape 117"/>
              <p:cNvSpPr/>
              <p:nvPr/>
            </p:nvSpPr>
            <p:spPr>
              <a:xfrm>
                <a:off x="6964560" y="364176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33" name="Group 118"/>
            <p:cNvGrpSpPr/>
            <p:nvPr/>
          </p:nvGrpSpPr>
          <p:grpSpPr>
            <a:xfrm>
              <a:off x="7366320" y="3633840"/>
              <a:ext cx="523440" cy="318240"/>
              <a:chOff x="7366320" y="3633840"/>
              <a:chExt cx="523440" cy="318240"/>
            </a:xfrm>
          </p:grpSpPr>
          <p:pic>
            <p:nvPicPr>
              <p:cNvPr id="234" name="Picture 153_0" descr=""/>
              <p:cNvPicPr/>
              <p:nvPr/>
            </p:nvPicPr>
            <p:blipFill>
              <a:blip r:embed="rId35"/>
              <a:stretch/>
            </p:blipFill>
            <p:spPr>
              <a:xfrm>
                <a:off x="7367760" y="3635640"/>
                <a:ext cx="522000" cy="309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35" name="CustomShape 119"/>
              <p:cNvSpPr/>
              <p:nvPr/>
            </p:nvSpPr>
            <p:spPr>
              <a:xfrm>
                <a:off x="7366320" y="363384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36" name="CustomShape 120"/>
            <p:cNvSpPr/>
            <p:nvPr/>
          </p:nvSpPr>
          <p:spPr>
            <a:xfrm>
              <a:off x="7634520" y="325440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237" name="Group 121"/>
          <p:cNvGrpSpPr/>
          <p:nvPr/>
        </p:nvGrpSpPr>
        <p:grpSpPr>
          <a:xfrm>
            <a:off x="5712120" y="4536000"/>
            <a:ext cx="1875960" cy="969120"/>
            <a:chOff x="5712120" y="4536000"/>
            <a:chExt cx="1875960" cy="969120"/>
          </a:xfrm>
        </p:grpSpPr>
        <p:grpSp>
          <p:nvGrpSpPr>
            <p:cNvPr id="238" name="Group 122"/>
            <p:cNvGrpSpPr/>
            <p:nvPr/>
          </p:nvGrpSpPr>
          <p:grpSpPr>
            <a:xfrm>
              <a:off x="5712120" y="4536000"/>
              <a:ext cx="1875960" cy="318240"/>
              <a:chOff x="5712120" y="4536000"/>
              <a:chExt cx="1875960" cy="318240"/>
            </a:xfrm>
          </p:grpSpPr>
          <p:pic>
            <p:nvPicPr>
              <p:cNvPr id="239" name="Picture 158_0" descr=""/>
              <p:cNvPicPr/>
              <p:nvPr/>
            </p:nvPicPr>
            <p:blipFill>
              <a:blip r:embed="rId36"/>
              <a:stretch/>
            </p:blipFill>
            <p:spPr>
              <a:xfrm>
                <a:off x="5712120" y="4537440"/>
                <a:ext cx="187596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40" name="CustomShape 123"/>
              <p:cNvSpPr/>
              <p:nvPr/>
            </p:nvSpPr>
            <p:spPr>
              <a:xfrm>
                <a:off x="5715000" y="4536000"/>
                <a:ext cx="18730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Бокситогорский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41" name="CustomShape 124"/>
            <p:cNvSpPr/>
            <p:nvPr/>
          </p:nvSpPr>
          <p:spPr>
            <a:xfrm>
              <a:off x="6108840" y="4796280"/>
              <a:ext cx="985320" cy="18396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963,9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362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242" name="CustomShape 125"/>
            <p:cNvSpPr/>
            <p:nvPr/>
          </p:nvSpPr>
          <p:spPr>
            <a:xfrm>
              <a:off x="6108840" y="4993200"/>
              <a:ext cx="9936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12504/50019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243" name="Group 126"/>
            <p:cNvGrpSpPr/>
            <p:nvPr/>
          </p:nvGrpSpPr>
          <p:grpSpPr>
            <a:xfrm>
              <a:off x="6132600" y="5185080"/>
              <a:ext cx="529920" cy="320040"/>
              <a:chOff x="6132600" y="5185080"/>
              <a:chExt cx="529920" cy="320040"/>
            </a:xfrm>
          </p:grpSpPr>
          <p:pic>
            <p:nvPicPr>
              <p:cNvPr id="244" name="Picture 163_0" descr=""/>
              <p:cNvPicPr/>
              <p:nvPr/>
            </p:nvPicPr>
            <p:blipFill>
              <a:blip r:embed="rId37"/>
              <a:stretch/>
            </p:blipFill>
            <p:spPr>
              <a:xfrm>
                <a:off x="6132600" y="5185080"/>
                <a:ext cx="52992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45" name="CustomShape 127"/>
              <p:cNvSpPr/>
              <p:nvPr/>
            </p:nvSpPr>
            <p:spPr>
              <a:xfrm>
                <a:off x="6134400" y="518688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46" name="Group 128"/>
            <p:cNvGrpSpPr/>
            <p:nvPr/>
          </p:nvGrpSpPr>
          <p:grpSpPr>
            <a:xfrm>
              <a:off x="6570720" y="5178960"/>
              <a:ext cx="529920" cy="318240"/>
              <a:chOff x="6570720" y="5178960"/>
              <a:chExt cx="529920" cy="318240"/>
            </a:xfrm>
          </p:grpSpPr>
          <p:pic>
            <p:nvPicPr>
              <p:cNvPr id="247" name="Picture 166_0" descr=""/>
              <p:cNvPicPr/>
              <p:nvPr/>
            </p:nvPicPr>
            <p:blipFill>
              <a:blip r:embed="rId38"/>
              <a:stretch/>
            </p:blipFill>
            <p:spPr>
              <a:xfrm>
                <a:off x="6570720" y="5180400"/>
                <a:ext cx="52992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48" name="CustomShape 129"/>
              <p:cNvSpPr/>
              <p:nvPr/>
            </p:nvSpPr>
            <p:spPr>
              <a:xfrm>
                <a:off x="6572520" y="517896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49" name="CustomShape 130"/>
            <p:cNvSpPr/>
            <p:nvPr/>
          </p:nvSpPr>
          <p:spPr>
            <a:xfrm>
              <a:off x="6932880" y="4778640"/>
              <a:ext cx="20124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250" name="Group 131"/>
          <p:cNvGrpSpPr/>
          <p:nvPr/>
        </p:nvGrpSpPr>
        <p:grpSpPr>
          <a:xfrm>
            <a:off x="4419720" y="4537440"/>
            <a:ext cx="1874520" cy="1053360"/>
            <a:chOff x="4419720" y="4537440"/>
            <a:chExt cx="1874520" cy="1053360"/>
          </a:xfrm>
        </p:grpSpPr>
        <p:grpSp>
          <p:nvGrpSpPr>
            <p:cNvPr id="251" name="Group 132"/>
            <p:cNvGrpSpPr/>
            <p:nvPr/>
          </p:nvGrpSpPr>
          <p:grpSpPr>
            <a:xfrm>
              <a:off x="4419720" y="4537440"/>
              <a:ext cx="1874520" cy="318240"/>
              <a:chOff x="4419720" y="4537440"/>
              <a:chExt cx="1874520" cy="318240"/>
            </a:xfrm>
          </p:grpSpPr>
          <p:pic>
            <p:nvPicPr>
              <p:cNvPr id="252" name="Picture 171_0" descr=""/>
              <p:cNvPicPr/>
              <p:nvPr/>
            </p:nvPicPr>
            <p:blipFill>
              <a:blip r:embed="rId39"/>
              <a:stretch/>
            </p:blipFill>
            <p:spPr>
              <a:xfrm>
                <a:off x="4421160" y="4539240"/>
                <a:ext cx="187308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53" name="CustomShape 133"/>
              <p:cNvSpPr/>
              <p:nvPr/>
            </p:nvSpPr>
            <p:spPr>
              <a:xfrm>
                <a:off x="4419720" y="453744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Киришский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54" name="CustomShape 134"/>
            <p:cNvSpPr/>
            <p:nvPr/>
          </p:nvSpPr>
          <p:spPr>
            <a:xfrm>
              <a:off x="4741920" y="4869360"/>
              <a:ext cx="9853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866,571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302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255" name="CustomShape 135"/>
            <p:cNvSpPr/>
            <p:nvPr/>
          </p:nvSpPr>
          <p:spPr>
            <a:xfrm>
              <a:off x="4741920" y="506772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5614/62456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256" name="Group 136"/>
            <p:cNvGrpSpPr/>
            <p:nvPr/>
          </p:nvGrpSpPr>
          <p:grpSpPr>
            <a:xfrm>
              <a:off x="4792680" y="5272560"/>
              <a:ext cx="525240" cy="318240"/>
              <a:chOff x="4792680" y="5272560"/>
              <a:chExt cx="525240" cy="318240"/>
            </a:xfrm>
          </p:grpSpPr>
          <p:pic>
            <p:nvPicPr>
              <p:cNvPr id="257" name="Picture 176_0" descr=""/>
              <p:cNvPicPr/>
              <p:nvPr/>
            </p:nvPicPr>
            <p:blipFill>
              <a:blip r:embed="rId40"/>
              <a:stretch/>
            </p:blipFill>
            <p:spPr>
              <a:xfrm>
                <a:off x="4792680" y="5274360"/>
                <a:ext cx="523440" cy="302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58" name="CustomShape 137"/>
              <p:cNvSpPr/>
              <p:nvPr/>
            </p:nvSpPr>
            <p:spPr>
              <a:xfrm>
                <a:off x="4792680" y="527256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59" name="Group 138"/>
            <p:cNvGrpSpPr/>
            <p:nvPr/>
          </p:nvGrpSpPr>
          <p:grpSpPr>
            <a:xfrm>
              <a:off x="5176800" y="5272560"/>
              <a:ext cx="531360" cy="318240"/>
              <a:chOff x="5176800" y="5272560"/>
              <a:chExt cx="531360" cy="318240"/>
            </a:xfrm>
          </p:grpSpPr>
          <p:pic>
            <p:nvPicPr>
              <p:cNvPr id="260" name="Picture 179_0" descr=""/>
              <p:cNvPicPr/>
              <p:nvPr/>
            </p:nvPicPr>
            <p:blipFill>
              <a:blip r:embed="rId41"/>
              <a:stretch/>
            </p:blipFill>
            <p:spPr>
              <a:xfrm>
                <a:off x="5176800" y="5275800"/>
                <a:ext cx="531360" cy="302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61" name="CustomShape 139"/>
              <p:cNvSpPr/>
              <p:nvPr/>
            </p:nvSpPr>
            <p:spPr>
              <a:xfrm>
                <a:off x="5178600" y="527256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62" name="CustomShape 140"/>
            <p:cNvSpPr/>
            <p:nvPr/>
          </p:nvSpPr>
          <p:spPr>
            <a:xfrm>
              <a:off x="5573880" y="487260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263" name="Group 141"/>
          <p:cNvGrpSpPr/>
          <p:nvPr/>
        </p:nvGrpSpPr>
        <p:grpSpPr>
          <a:xfrm>
            <a:off x="2878200" y="3705840"/>
            <a:ext cx="1874520" cy="1075680"/>
            <a:chOff x="2878200" y="3705840"/>
            <a:chExt cx="1874520" cy="1075680"/>
          </a:xfrm>
        </p:grpSpPr>
        <p:grpSp>
          <p:nvGrpSpPr>
            <p:cNvPr id="264" name="Group 142"/>
            <p:cNvGrpSpPr/>
            <p:nvPr/>
          </p:nvGrpSpPr>
          <p:grpSpPr>
            <a:xfrm>
              <a:off x="2878200" y="3705840"/>
              <a:ext cx="1874520" cy="318240"/>
              <a:chOff x="2878200" y="3705840"/>
              <a:chExt cx="1874520" cy="318240"/>
            </a:xfrm>
          </p:grpSpPr>
          <p:pic>
            <p:nvPicPr>
              <p:cNvPr id="265" name="Picture 184_0" descr=""/>
              <p:cNvPicPr/>
              <p:nvPr/>
            </p:nvPicPr>
            <p:blipFill>
              <a:blip r:embed="rId42"/>
              <a:stretch/>
            </p:blipFill>
            <p:spPr>
              <a:xfrm>
                <a:off x="2878200" y="3705840"/>
                <a:ext cx="187452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66" name="CustomShape 143"/>
              <p:cNvSpPr/>
              <p:nvPr/>
            </p:nvSpPr>
            <p:spPr>
              <a:xfrm>
                <a:off x="2879640" y="370584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Тосненский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67" name="CustomShape 144"/>
            <p:cNvSpPr/>
            <p:nvPr/>
          </p:nvSpPr>
          <p:spPr>
            <a:xfrm>
              <a:off x="3238560" y="406152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2545,6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736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268" name="CustomShape 145"/>
            <p:cNvSpPr/>
            <p:nvPr/>
          </p:nvSpPr>
          <p:spPr>
            <a:xfrm>
              <a:off x="3241800" y="425844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32440/129761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269" name="Group 146"/>
            <p:cNvGrpSpPr/>
            <p:nvPr/>
          </p:nvGrpSpPr>
          <p:grpSpPr>
            <a:xfrm>
              <a:off x="3292560" y="4463280"/>
              <a:ext cx="523440" cy="318240"/>
              <a:chOff x="3292560" y="4463280"/>
              <a:chExt cx="523440" cy="318240"/>
            </a:xfrm>
          </p:grpSpPr>
          <p:pic>
            <p:nvPicPr>
              <p:cNvPr id="270" name="Picture 189_0" descr=""/>
              <p:cNvPicPr/>
              <p:nvPr/>
            </p:nvPicPr>
            <p:blipFill>
              <a:blip r:embed="rId43"/>
              <a:stretch/>
            </p:blipFill>
            <p:spPr>
              <a:xfrm>
                <a:off x="3294000" y="4464720"/>
                <a:ext cx="522000" cy="3013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71" name="CustomShape 147"/>
              <p:cNvSpPr/>
              <p:nvPr/>
            </p:nvSpPr>
            <p:spPr>
              <a:xfrm>
                <a:off x="3292560" y="446328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72" name="Group 148"/>
            <p:cNvGrpSpPr/>
            <p:nvPr/>
          </p:nvGrpSpPr>
          <p:grpSpPr>
            <a:xfrm>
              <a:off x="3675240" y="4463280"/>
              <a:ext cx="523440" cy="318240"/>
              <a:chOff x="3675240" y="4463280"/>
              <a:chExt cx="523440" cy="318240"/>
            </a:xfrm>
          </p:grpSpPr>
          <p:pic>
            <p:nvPicPr>
              <p:cNvPr id="273" name="Picture 192_0" descr=""/>
              <p:cNvPicPr/>
              <p:nvPr/>
            </p:nvPicPr>
            <p:blipFill>
              <a:blip r:embed="rId44"/>
              <a:stretch/>
            </p:blipFill>
            <p:spPr>
              <a:xfrm>
                <a:off x="3675240" y="4466520"/>
                <a:ext cx="522000" cy="3013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74" name="CustomShape 149"/>
              <p:cNvSpPr/>
              <p:nvPr/>
            </p:nvSpPr>
            <p:spPr>
              <a:xfrm>
                <a:off x="3675240" y="446328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75" name="CustomShape 150"/>
            <p:cNvSpPr/>
            <p:nvPr/>
          </p:nvSpPr>
          <p:spPr>
            <a:xfrm>
              <a:off x="4070520" y="406476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276" name="Group 151"/>
          <p:cNvGrpSpPr/>
          <p:nvPr/>
        </p:nvGrpSpPr>
        <p:grpSpPr>
          <a:xfrm>
            <a:off x="1440000" y="3558240"/>
            <a:ext cx="1874520" cy="1072080"/>
            <a:chOff x="1440000" y="3558240"/>
            <a:chExt cx="1874520" cy="1072080"/>
          </a:xfrm>
        </p:grpSpPr>
        <p:grpSp>
          <p:nvGrpSpPr>
            <p:cNvPr id="277" name="Group 152"/>
            <p:cNvGrpSpPr/>
            <p:nvPr/>
          </p:nvGrpSpPr>
          <p:grpSpPr>
            <a:xfrm>
              <a:off x="1440000" y="3558240"/>
              <a:ext cx="1874520" cy="319680"/>
              <a:chOff x="1440000" y="3558240"/>
              <a:chExt cx="1874520" cy="319680"/>
            </a:xfrm>
          </p:grpSpPr>
          <p:pic>
            <p:nvPicPr>
              <p:cNvPr id="278" name="Picture 197_0" descr=""/>
              <p:cNvPicPr/>
              <p:nvPr/>
            </p:nvPicPr>
            <p:blipFill>
              <a:blip r:embed="rId45"/>
              <a:stretch/>
            </p:blipFill>
            <p:spPr>
              <a:xfrm>
                <a:off x="1440000" y="3558240"/>
                <a:ext cx="187452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79" name="CustomShape 153"/>
              <p:cNvSpPr/>
              <p:nvPr/>
            </p:nvSpPr>
            <p:spPr>
              <a:xfrm>
                <a:off x="1441800" y="355968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Ломоносовский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80" name="CustomShape 154"/>
            <p:cNvSpPr/>
            <p:nvPr/>
          </p:nvSpPr>
          <p:spPr>
            <a:xfrm>
              <a:off x="1802160" y="391212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1053,9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252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281" name="CustomShape 155"/>
            <p:cNvSpPr/>
            <p:nvPr/>
          </p:nvSpPr>
          <p:spPr>
            <a:xfrm>
              <a:off x="1803600" y="410904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17962/71250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282" name="Group 156"/>
            <p:cNvGrpSpPr/>
            <p:nvPr/>
          </p:nvGrpSpPr>
          <p:grpSpPr>
            <a:xfrm>
              <a:off x="1852920" y="4312080"/>
              <a:ext cx="523440" cy="318240"/>
              <a:chOff x="1852920" y="4312080"/>
              <a:chExt cx="523440" cy="318240"/>
            </a:xfrm>
          </p:grpSpPr>
          <p:pic>
            <p:nvPicPr>
              <p:cNvPr id="283" name="Picture 202_0" descr=""/>
              <p:cNvPicPr/>
              <p:nvPr/>
            </p:nvPicPr>
            <p:blipFill>
              <a:blip r:embed="rId46"/>
              <a:stretch/>
            </p:blipFill>
            <p:spPr>
              <a:xfrm>
                <a:off x="1856160" y="4312080"/>
                <a:ext cx="5202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84" name="CustomShape 157"/>
              <p:cNvSpPr/>
              <p:nvPr/>
            </p:nvSpPr>
            <p:spPr>
              <a:xfrm>
                <a:off x="1852920" y="4312080"/>
                <a:ext cx="52200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85" name="Group 158"/>
            <p:cNvGrpSpPr/>
            <p:nvPr/>
          </p:nvGrpSpPr>
          <p:grpSpPr>
            <a:xfrm>
              <a:off x="2237040" y="4312080"/>
              <a:ext cx="523440" cy="318240"/>
              <a:chOff x="2237040" y="4312080"/>
              <a:chExt cx="523440" cy="318240"/>
            </a:xfrm>
          </p:grpSpPr>
          <p:pic>
            <p:nvPicPr>
              <p:cNvPr id="286" name="Picture 205_0" descr=""/>
              <p:cNvPicPr/>
              <p:nvPr/>
            </p:nvPicPr>
            <p:blipFill>
              <a:blip r:embed="rId47"/>
              <a:stretch/>
            </p:blipFill>
            <p:spPr>
              <a:xfrm>
                <a:off x="2237040" y="4313880"/>
                <a:ext cx="522000" cy="309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87" name="CustomShape 159"/>
              <p:cNvSpPr/>
              <p:nvPr/>
            </p:nvSpPr>
            <p:spPr>
              <a:xfrm>
                <a:off x="2237040" y="431208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88" name="CustomShape 160"/>
            <p:cNvSpPr/>
            <p:nvPr/>
          </p:nvSpPr>
          <p:spPr>
            <a:xfrm>
              <a:off x="2632320" y="391536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289" name="Group 161"/>
          <p:cNvGrpSpPr/>
          <p:nvPr/>
        </p:nvGrpSpPr>
        <p:grpSpPr>
          <a:xfrm>
            <a:off x="164160" y="5580000"/>
            <a:ext cx="1874520" cy="1072800"/>
            <a:chOff x="164160" y="5580000"/>
            <a:chExt cx="1874520" cy="1072800"/>
          </a:xfrm>
        </p:grpSpPr>
        <p:grpSp>
          <p:nvGrpSpPr>
            <p:cNvPr id="290" name="Group 162"/>
            <p:cNvGrpSpPr/>
            <p:nvPr/>
          </p:nvGrpSpPr>
          <p:grpSpPr>
            <a:xfrm>
              <a:off x="164160" y="5580000"/>
              <a:ext cx="1874520" cy="319680"/>
              <a:chOff x="164160" y="5580000"/>
              <a:chExt cx="1874520" cy="319680"/>
            </a:xfrm>
          </p:grpSpPr>
          <p:pic>
            <p:nvPicPr>
              <p:cNvPr id="291" name="Picture 210_0" descr=""/>
              <p:cNvPicPr/>
              <p:nvPr/>
            </p:nvPicPr>
            <p:blipFill>
              <a:blip r:embed="rId48"/>
              <a:stretch/>
            </p:blipFill>
            <p:spPr>
              <a:xfrm>
                <a:off x="165960" y="5580000"/>
                <a:ext cx="187128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92" name="CustomShape 163"/>
              <p:cNvSpPr/>
              <p:nvPr/>
            </p:nvSpPr>
            <p:spPr>
              <a:xfrm>
                <a:off x="164160" y="558144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Сланцевский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93" name="CustomShape 164"/>
            <p:cNvSpPr/>
            <p:nvPr/>
          </p:nvSpPr>
          <p:spPr>
            <a:xfrm>
              <a:off x="523440" y="593604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677,7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204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294" name="CustomShape 165"/>
            <p:cNvSpPr/>
            <p:nvPr/>
          </p:nvSpPr>
          <p:spPr>
            <a:xfrm>
              <a:off x="524880" y="613296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10697/42791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295" name="Group 166"/>
            <p:cNvGrpSpPr/>
            <p:nvPr/>
          </p:nvGrpSpPr>
          <p:grpSpPr>
            <a:xfrm>
              <a:off x="572400" y="6334560"/>
              <a:ext cx="531360" cy="318240"/>
              <a:chOff x="572400" y="6334560"/>
              <a:chExt cx="531360" cy="318240"/>
            </a:xfrm>
          </p:grpSpPr>
          <p:pic>
            <p:nvPicPr>
              <p:cNvPr id="296" name="Picture 215_0" descr=""/>
              <p:cNvPicPr/>
              <p:nvPr/>
            </p:nvPicPr>
            <p:blipFill>
              <a:blip r:embed="rId49"/>
              <a:stretch/>
            </p:blipFill>
            <p:spPr>
              <a:xfrm>
                <a:off x="572400" y="6334560"/>
                <a:ext cx="53136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97" name="CustomShape 167"/>
              <p:cNvSpPr/>
              <p:nvPr/>
            </p:nvSpPr>
            <p:spPr>
              <a:xfrm>
                <a:off x="573840" y="633456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98" name="Group 168"/>
            <p:cNvGrpSpPr/>
            <p:nvPr/>
          </p:nvGrpSpPr>
          <p:grpSpPr>
            <a:xfrm>
              <a:off x="957960" y="6334560"/>
              <a:ext cx="531360" cy="318240"/>
              <a:chOff x="957960" y="6334560"/>
              <a:chExt cx="531360" cy="318240"/>
            </a:xfrm>
          </p:grpSpPr>
          <p:pic>
            <p:nvPicPr>
              <p:cNvPr id="299" name="Picture 218_0" descr=""/>
              <p:cNvPicPr/>
              <p:nvPr/>
            </p:nvPicPr>
            <p:blipFill>
              <a:blip r:embed="rId50"/>
              <a:stretch/>
            </p:blipFill>
            <p:spPr>
              <a:xfrm>
                <a:off x="957960" y="6334560"/>
                <a:ext cx="53136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00" name="CustomShape 169"/>
              <p:cNvSpPr/>
              <p:nvPr/>
            </p:nvSpPr>
            <p:spPr>
              <a:xfrm>
                <a:off x="961200" y="633456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301" name="CustomShape 170"/>
            <p:cNvSpPr/>
            <p:nvPr/>
          </p:nvSpPr>
          <p:spPr>
            <a:xfrm>
              <a:off x="1356840" y="593928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68%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302" name="Group 171"/>
          <p:cNvGrpSpPr/>
          <p:nvPr/>
        </p:nvGrpSpPr>
        <p:grpSpPr>
          <a:xfrm>
            <a:off x="-81720" y="4356000"/>
            <a:ext cx="1875960" cy="1070640"/>
            <a:chOff x="-81720" y="4356000"/>
            <a:chExt cx="1875960" cy="1070640"/>
          </a:xfrm>
        </p:grpSpPr>
        <p:grpSp>
          <p:nvGrpSpPr>
            <p:cNvPr id="303" name="Group 172"/>
            <p:cNvGrpSpPr/>
            <p:nvPr/>
          </p:nvGrpSpPr>
          <p:grpSpPr>
            <a:xfrm>
              <a:off x="-81720" y="4356000"/>
              <a:ext cx="1875960" cy="320040"/>
              <a:chOff x="-81720" y="4356000"/>
              <a:chExt cx="1875960" cy="320040"/>
            </a:xfrm>
          </p:grpSpPr>
          <p:pic>
            <p:nvPicPr>
              <p:cNvPr id="304" name="Picture 223_0" descr=""/>
              <p:cNvPicPr/>
              <p:nvPr/>
            </p:nvPicPr>
            <p:blipFill>
              <a:blip r:embed="rId51"/>
              <a:stretch/>
            </p:blipFill>
            <p:spPr>
              <a:xfrm>
                <a:off x="-81720" y="4356000"/>
                <a:ext cx="1875960" cy="302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05" name="CustomShape 173"/>
              <p:cNvSpPr/>
              <p:nvPr/>
            </p:nvSpPr>
            <p:spPr>
              <a:xfrm>
                <a:off x="-80280" y="435780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Кингисеппский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306" name="CustomShape 174"/>
            <p:cNvSpPr/>
            <p:nvPr/>
          </p:nvSpPr>
          <p:spPr>
            <a:xfrm>
              <a:off x="280080" y="4710240"/>
              <a:ext cx="983880" cy="18396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566,5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548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07" name="CustomShape 175"/>
            <p:cNvSpPr/>
            <p:nvPr/>
          </p:nvSpPr>
          <p:spPr>
            <a:xfrm>
              <a:off x="280080" y="4905360"/>
              <a:ext cx="993600" cy="18396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19709/78839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308" name="Group 176"/>
            <p:cNvGrpSpPr/>
            <p:nvPr/>
          </p:nvGrpSpPr>
          <p:grpSpPr>
            <a:xfrm>
              <a:off x="332640" y="5108400"/>
              <a:ext cx="523440" cy="318240"/>
              <a:chOff x="332640" y="5108400"/>
              <a:chExt cx="523440" cy="318240"/>
            </a:xfrm>
          </p:grpSpPr>
          <p:pic>
            <p:nvPicPr>
              <p:cNvPr id="309" name="Picture 228_0" descr=""/>
              <p:cNvPicPr/>
              <p:nvPr/>
            </p:nvPicPr>
            <p:blipFill>
              <a:blip r:embed="rId52"/>
              <a:stretch/>
            </p:blipFill>
            <p:spPr>
              <a:xfrm>
                <a:off x="334080" y="5110200"/>
                <a:ext cx="522000" cy="309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10" name="CustomShape 177"/>
              <p:cNvSpPr/>
              <p:nvPr/>
            </p:nvSpPr>
            <p:spPr>
              <a:xfrm>
                <a:off x="332640" y="510840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311" name="Group 178"/>
            <p:cNvGrpSpPr/>
            <p:nvPr/>
          </p:nvGrpSpPr>
          <p:grpSpPr>
            <a:xfrm>
              <a:off x="716760" y="5108400"/>
              <a:ext cx="523440" cy="318240"/>
              <a:chOff x="716760" y="5108400"/>
              <a:chExt cx="523440" cy="318240"/>
            </a:xfrm>
          </p:grpSpPr>
          <p:pic>
            <p:nvPicPr>
              <p:cNvPr id="312" name="Picture 231_0" descr=""/>
              <p:cNvPicPr/>
              <p:nvPr/>
            </p:nvPicPr>
            <p:blipFill>
              <a:blip r:embed="rId53"/>
              <a:stretch/>
            </p:blipFill>
            <p:spPr>
              <a:xfrm>
                <a:off x="716760" y="5111640"/>
                <a:ext cx="522000" cy="2995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13" name="CustomShape 179"/>
              <p:cNvSpPr/>
              <p:nvPr/>
            </p:nvSpPr>
            <p:spPr>
              <a:xfrm>
                <a:off x="716760" y="510840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314" name="CustomShape 180"/>
            <p:cNvSpPr/>
            <p:nvPr/>
          </p:nvSpPr>
          <p:spPr>
            <a:xfrm>
              <a:off x="1112040" y="4713120"/>
              <a:ext cx="199800" cy="1821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315" name="Group 181"/>
          <p:cNvGrpSpPr/>
          <p:nvPr/>
        </p:nvGrpSpPr>
        <p:grpSpPr>
          <a:xfrm>
            <a:off x="1361520" y="4743720"/>
            <a:ext cx="1874880" cy="1051920"/>
            <a:chOff x="1361520" y="4743720"/>
            <a:chExt cx="1874880" cy="1051920"/>
          </a:xfrm>
        </p:grpSpPr>
        <p:grpSp>
          <p:nvGrpSpPr>
            <p:cNvPr id="316" name="Group 182"/>
            <p:cNvGrpSpPr/>
            <p:nvPr/>
          </p:nvGrpSpPr>
          <p:grpSpPr>
            <a:xfrm>
              <a:off x="1361520" y="4743720"/>
              <a:ext cx="1874880" cy="318240"/>
              <a:chOff x="1361520" y="4743720"/>
              <a:chExt cx="1874880" cy="318240"/>
            </a:xfrm>
          </p:grpSpPr>
          <p:pic>
            <p:nvPicPr>
              <p:cNvPr id="317" name="Picture 236_0" descr=""/>
              <p:cNvPicPr/>
              <p:nvPr/>
            </p:nvPicPr>
            <p:blipFill>
              <a:blip r:embed="rId54"/>
              <a:stretch/>
            </p:blipFill>
            <p:spPr>
              <a:xfrm>
                <a:off x="1363320" y="4743720"/>
                <a:ext cx="187308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18" name="CustomShape 183"/>
              <p:cNvSpPr/>
              <p:nvPr/>
            </p:nvSpPr>
            <p:spPr>
              <a:xfrm>
                <a:off x="1361520" y="474372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Волосовский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319" name="CustomShape 184"/>
            <p:cNvSpPr/>
            <p:nvPr/>
          </p:nvSpPr>
          <p:spPr>
            <a:xfrm>
              <a:off x="1684080" y="507708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688,0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569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20" name="CustomShape 185"/>
            <p:cNvSpPr/>
            <p:nvPr/>
          </p:nvSpPr>
          <p:spPr>
            <a:xfrm>
              <a:off x="1684080" y="527400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12912/51675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321" name="Group 186"/>
            <p:cNvGrpSpPr/>
            <p:nvPr/>
          </p:nvGrpSpPr>
          <p:grpSpPr>
            <a:xfrm>
              <a:off x="1733040" y="5475600"/>
              <a:ext cx="525240" cy="320040"/>
              <a:chOff x="1733040" y="5475600"/>
              <a:chExt cx="525240" cy="320040"/>
            </a:xfrm>
          </p:grpSpPr>
          <p:pic>
            <p:nvPicPr>
              <p:cNvPr id="322" name="Picture 241_0" descr=""/>
              <p:cNvPicPr/>
              <p:nvPr/>
            </p:nvPicPr>
            <p:blipFill>
              <a:blip r:embed="rId55"/>
              <a:stretch/>
            </p:blipFill>
            <p:spPr>
              <a:xfrm>
                <a:off x="1734840" y="5475600"/>
                <a:ext cx="52344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23" name="CustomShape 187"/>
              <p:cNvSpPr/>
              <p:nvPr/>
            </p:nvSpPr>
            <p:spPr>
              <a:xfrm>
                <a:off x="1733040" y="547740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324" name="Group 188"/>
            <p:cNvGrpSpPr/>
            <p:nvPr/>
          </p:nvGrpSpPr>
          <p:grpSpPr>
            <a:xfrm>
              <a:off x="2118960" y="5475600"/>
              <a:ext cx="531360" cy="320040"/>
              <a:chOff x="2118960" y="5475600"/>
              <a:chExt cx="531360" cy="320040"/>
            </a:xfrm>
          </p:grpSpPr>
          <p:pic>
            <p:nvPicPr>
              <p:cNvPr id="325" name="Picture 244_0" descr=""/>
              <p:cNvPicPr/>
              <p:nvPr/>
            </p:nvPicPr>
            <p:blipFill>
              <a:blip r:embed="rId56"/>
              <a:stretch/>
            </p:blipFill>
            <p:spPr>
              <a:xfrm>
                <a:off x="2118960" y="5475600"/>
                <a:ext cx="531360" cy="312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26" name="CustomShape 189"/>
              <p:cNvSpPr/>
              <p:nvPr/>
            </p:nvSpPr>
            <p:spPr>
              <a:xfrm>
                <a:off x="2118960" y="547740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327" name="CustomShape 190"/>
            <p:cNvSpPr/>
            <p:nvPr/>
          </p:nvSpPr>
          <p:spPr>
            <a:xfrm>
              <a:off x="2515680" y="5080320"/>
              <a:ext cx="20124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328" name="Group 191"/>
          <p:cNvGrpSpPr/>
          <p:nvPr/>
        </p:nvGrpSpPr>
        <p:grpSpPr>
          <a:xfrm>
            <a:off x="1720800" y="5969880"/>
            <a:ext cx="1874520" cy="1050120"/>
            <a:chOff x="1720800" y="5969880"/>
            <a:chExt cx="1874520" cy="1050120"/>
          </a:xfrm>
        </p:grpSpPr>
        <p:grpSp>
          <p:nvGrpSpPr>
            <p:cNvPr id="329" name="Group 192"/>
            <p:cNvGrpSpPr/>
            <p:nvPr/>
          </p:nvGrpSpPr>
          <p:grpSpPr>
            <a:xfrm>
              <a:off x="1720800" y="5969880"/>
              <a:ext cx="1874520" cy="318240"/>
              <a:chOff x="1720800" y="5969880"/>
              <a:chExt cx="1874520" cy="318240"/>
            </a:xfrm>
          </p:grpSpPr>
          <p:pic>
            <p:nvPicPr>
              <p:cNvPr id="330" name="Picture 249_0" descr=""/>
              <p:cNvPicPr/>
              <p:nvPr/>
            </p:nvPicPr>
            <p:blipFill>
              <a:blip r:embed="rId57"/>
              <a:stretch/>
            </p:blipFill>
            <p:spPr>
              <a:xfrm>
                <a:off x="1720800" y="5969880"/>
                <a:ext cx="187308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31" name="CustomShape 193"/>
              <p:cNvSpPr/>
              <p:nvPr/>
            </p:nvSpPr>
            <p:spPr>
              <a:xfrm>
                <a:off x="1720800" y="596988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Лужский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332" name="CustomShape 194"/>
            <p:cNvSpPr/>
            <p:nvPr/>
          </p:nvSpPr>
          <p:spPr>
            <a:xfrm>
              <a:off x="2044440" y="630324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1041,0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823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33" name="CustomShape 195"/>
            <p:cNvSpPr/>
            <p:nvPr/>
          </p:nvSpPr>
          <p:spPr>
            <a:xfrm>
              <a:off x="2044440" y="650016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12219/72879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334" name="Group 196"/>
            <p:cNvGrpSpPr/>
            <p:nvPr/>
          </p:nvGrpSpPr>
          <p:grpSpPr>
            <a:xfrm>
              <a:off x="2093760" y="6701760"/>
              <a:ext cx="525240" cy="318240"/>
              <a:chOff x="2093760" y="6701760"/>
              <a:chExt cx="525240" cy="318240"/>
            </a:xfrm>
          </p:grpSpPr>
          <p:pic>
            <p:nvPicPr>
              <p:cNvPr id="335" name="Picture 254_0" descr=""/>
              <p:cNvPicPr/>
              <p:nvPr/>
            </p:nvPicPr>
            <p:blipFill>
              <a:blip r:embed="rId58"/>
              <a:stretch/>
            </p:blipFill>
            <p:spPr>
              <a:xfrm>
                <a:off x="2093760" y="6701760"/>
                <a:ext cx="52344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36" name="CustomShape 197"/>
              <p:cNvSpPr/>
              <p:nvPr/>
            </p:nvSpPr>
            <p:spPr>
              <a:xfrm>
                <a:off x="2093760" y="670176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337" name="Group 198"/>
            <p:cNvGrpSpPr/>
            <p:nvPr/>
          </p:nvGrpSpPr>
          <p:grpSpPr>
            <a:xfrm>
              <a:off x="2477880" y="6701760"/>
              <a:ext cx="531360" cy="318240"/>
              <a:chOff x="2477880" y="6701760"/>
              <a:chExt cx="531360" cy="318240"/>
            </a:xfrm>
          </p:grpSpPr>
          <p:pic>
            <p:nvPicPr>
              <p:cNvPr id="338" name="Picture 257_0" descr=""/>
              <p:cNvPicPr/>
              <p:nvPr/>
            </p:nvPicPr>
            <p:blipFill>
              <a:blip r:embed="rId59"/>
              <a:stretch/>
            </p:blipFill>
            <p:spPr>
              <a:xfrm>
                <a:off x="2477880" y="6701760"/>
                <a:ext cx="53136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39" name="CustomShape 199"/>
              <p:cNvSpPr/>
              <p:nvPr/>
            </p:nvSpPr>
            <p:spPr>
              <a:xfrm>
                <a:off x="2479680" y="670176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340" name="CustomShape 200"/>
            <p:cNvSpPr/>
            <p:nvPr/>
          </p:nvSpPr>
          <p:spPr>
            <a:xfrm>
              <a:off x="2876400" y="6306480"/>
              <a:ext cx="20124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341" name="Group 201"/>
          <p:cNvGrpSpPr/>
          <p:nvPr/>
        </p:nvGrpSpPr>
        <p:grpSpPr>
          <a:xfrm>
            <a:off x="2980800" y="5067720"/>
            <a:ext cx="1874520" cy="1075320"/>
            <a:chOff x="2980800" y="5067720"/>
            <a:chExt cx="1874520" cy="1075320"/>
          </a:xfrm>
        </p:grpSpPr>
        <p:grpSp>
          <p:nvGrpSpPr>
            <p:cNvPr id="342" name="Group 202"/>
            <p:cNvGrpSpPr/>
            <p:nvPr/>
          </p:nvGrpSpPr>
          <p:grpSpPr>
            <a:xfrm>
              <a:off x="2980800" y="5067720"/>
              <a:ext cx="1874520" cy="319680"/>
              <a:chOff x="2980800" y="5067720"/>
              <a:chExt cx="1874520" cy="319680"/>
            </a:xfrm>
          </p:grpSpPr>
          <p:pic>
            <p:nvPicPr>
              <p:cNvPr id="343" name="Picture 262_0" descr=""/>
              <p:cNvPicPr/>
              <p:nvPr/>
            </p:nvPicPr>
            <p:blipFill>
              <a:blip r:embed="rId60"/>
              <a:stretch/>
            </p:blipFill>
            <p:spPr>
              <a:xfrm>
                <a:off x="2980800" y="5067720"/>
                <a:ext cx="1873080" cy="302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44" name="CustomShape 203"/>
              <p:cNvSpPr/>
              <p:nvPr/>
            </p:nvSpPr>
            <p:spPr>
              <a:xfrm>
                <a:off x="2980800" y="506916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Гатчинский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345" name="CustomShape 204"/>
            <p:cNvSpPr/>
            <p:nvPr/>
          </p:nvSpPr>
          <p:spPr>
            <a:xfrm>
              <a:off x="3342960" y="5423040"/>
              <a:ext cx="9853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2766,2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972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46" name="CustomShape 205"/>
            <p:cNvSpPr/>
            <p:nvPr/>
          </p:nvSpPr>
          <p:spPr>
            <a:xfrm>
              <a:off x="3342960" y="561996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61063/24425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347" name="Group 206"/>
            <p:cNvGrpSpPr/>
            <p:nvPr/>
          </p:nvGrpSpPr>
          <p:grpSpPr>
            <a:xfrm>
              <a:off x="3390120" y="5824800"/>
              <a:ext cx="531360" cy="318240"/>
              <a:chOff x="3390120" y="5824800"/>
              <a:chExt cx="531360" cy="318240"/>
            </a:xfrm>
          </p:grpSpPr>
          <p:pic>
            <p:nvPicPr>
              <p:cNvPr id="348" name="Picture 267_0" descr=""/>
              <p:cNvPicPr/>
              <p:nvPr/>
            </p:nvPicPr>
            <p:blipFill>
              <a:blip r:embed="rId61"/>
              <a:stretch/>
            </p:blipFill>
            <p:spPr>
              <a:xfrm>
                <a:off x="3390120" y="5826240"/>
                <a:ext cx="531360" cy="3013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49" name="CustomShape 207"/>
              <p:cNvSpPr/>
              <p:nvPr/>
            </p:nvSpPr>
            <p:spPr>
              <a:xfrm>
                <a:off x="3391920" y="582480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350" name="Group 208"/>
            <p:cNvGrpSpPr/>
            <p:nvPr/>
          </p:nvGrpSpPr>
          <p:grpSpPr>
            <a:xfrm>
              <a:off x="3781080" y="5824800"/>
              <a:ext cx="525240" cy="318240"/>
              <a:chOff x="3781080" y="5824800"/>
              <a:chExt cx="525240" cy="318240"/>
            </a:xfrm>
          </p:grpSpPr>
          <p:pic>
            <p:nvPicPr>
              <p:cNvPr id="351" name="Picture 270_0" descr=""/>
              <p:cNvPicPr/>
              <p:nvPr/>
            </p:nvPicPr>
            <p:blipFill>
              <a:blip r:embed="rId62"/>
              <a:stretch/>
            </p:blipFill>
            <p:spPr>
              <a:xfrm>
                <a:off x="3782520" y="5826240"/>
                <a:ext cx="523440" cy="3013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52" name="CustomShape 209"/>
              <p:cNvSpPr/>
              <p:nvPr/>
            </p:nvSpPr>
            <p:spPr>
              <a:xfrm>
                <a:off x="3781080" y="582480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353" name="CustomShape 210"/>
            <p:cNvSpPr/>
            <p:nvPr/>
          </p:nvSpPr>
          <p:spPr>
            <a:xfrm>
              <a:off x="4173120" y="542628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sp>
        <p:nvSpPr>
          <p:cNvPr id="354" name="CustomShape 211"/>
          <p:cNvSpPr/>
          <p:nvPr/>
        </p:nvSpPr>
        <p:spPr>
          <a:xfrm>
            <a:off x="7956000" y="6734520"/>
            <a:ext cx="383040" cy="237240"/>
          </a:xfrm>
          <a:custGeom>
            <a:avLst/>
            <a:gdLst/>
            <a:ahLst/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1" name="" descr=""/>
          <p:cNvPicPr/>
          <p:nvPr/>
        </p:nvPicPr>
        <p:blipFill>
          <a:blip r:embed="rId1"/>
          <a:stretch/>
        </p:blipFill>
        <p:spPr>
          <a:xfrm>
            <a:off x="-9720" y="754200"/>
            <a:ext cx="10330200" cy="7472880"/>
          </a:xfrm>
          <a:prstGeom prst="rect">
            <a:avLst/>
          </a:prstGeom>
          <a:ln w="0">
            <a:noFill/>
          </a:ln>
        </p:spPr>
      </p:pic>
      <p:sp>
        <p:nvSpPr>
          <p:cNvPr id="1552" name="CustomShape 1"/>
          <p:cNvSpPr/>
          <p:nvPr/>
        </p:nvSpPr>
        <p:spPr>
          <a:xfrm>
            <a:off x="4500000" y="3060000"/>
            <a:ext cx="68076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Кириши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553" name="CustomShape 2"/>
          <p:cNvSpPr/>
          <p:nvPr/>
        </p:nvSpPr>
        <p:spPr>
          <a:xfrm>
            <a:off x="7143840" y="844560"/>
            <a:ext cx="321768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554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555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1556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557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558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559" name="Group 7"/>
          <p:cNvGrpSpPr/>
          <p:nvPr/>
        </p:nvGrpSpPr>
        <p:grpSpPr>
          <a:xfrm>
            <a:off x="7773480" y="3542760"/>
            <a:ext cx="2962080" cy="4322520"/>
            <a:chOff x="7773480" y="3542760"/>
            <a:chExt cx="2962080" cy="4322520"/>
          </a:xfrm>
        </p:grpSpPr>
        <p:sp>
          <p:nvSpPr>
            <p:cNvPr id="1560" name="CustomShape 8"/>
            <p:cNvSpPr/>
            <p:nvPr/>
          </p:nvSpPr>
          <p:spPr>
            <a:xfrm>
              <a:off x="7963920" y="701604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561" name="Group 9"/>
            <p:cNvGrpSpPr/>
            <p:nvPr/>
          </p:nvGrpSpPr>
          <p:grpSpPr>
            <a:xfrm>
              <a:off x="7773480" y="3542760"/>
              <a:ext cx="2962080" cy="4322520"/>
              <a:chOff x="7773480" y="3542760"/>
              <a:chExt cx="2962080" cy="4322520"/>
            </a:xfrm>
          </p:grpSpPr>
          <p:grpSp>
            <p:nvGrpSpPr>
              <p:cNvPr id="1562" name="Group 10"/>
              <p:cNvGrpSpPr/>
              <p:nvPr/>
            </p:nvGrpSpPr>
            <p:grpSpPr>
              <a:xfrm>
                <a:off x="7773480" y="3542760"/>
                <a:ext cx="2962080" cy="4322520"/>
                <a:chOff x="7773480" y="3542760"/>
                <a:chExt cx="2962080" cy="4322520"/>
              </a:xfrm>
            </p:grpSpPr>
            <p:sp>
              <p:nvSpPr>
                <p:cNvPr id="1563" name="CustomShape 11"/>
                <p:cNvSpPr/>
                <p:nvPr/>
              </p:nvSpPr>
              <p:spPr>
                <a:xfrm>
                  <a:off x="7773480" y="3542760"/>
                  <a:ext cx="25635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64" name="CustomShape 12"/>
                <p:cNvSpPr/>
                <p:nvPr/>
              </p:nvSpPr>
              <p:spPr>
                <a:xfrm>
                  <a:off x="8409960" y="361584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565" name="CustomShape 13"/>
                <p:cNvSpPr/>
                <p:nvPr/>
              </p:nvSpPr>
              <p:spPr>
                <a:xfrm>
                  <a:off x="8289360" y="714780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566" name="Group 14"/>
                <p:cNvGrpSpPr/>
                <p:nvPr/>
              </p:nvGrpSpPr>
              <p:grpSpPr>
                <a:xfrm>
                  <a:off x="7908480" y="7635240"/>
                  <a:ext cx="701280" cy="196200"/>
                  <a:chOff x="7908480" y="7635240"/>
                  <a:chExt cx="701280" cy="196200"/>
                </a:xfrm>
              </p:grpSpPr>
              <p:pic>
                <p:nvPicPr>
                  <p:cNvPr id="1567" name="Picture 23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909920" y="7635240"/>
                    <a:ext cx="699840" cy="1821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1568" name="CustomShape 15"/>
                  <p:cNvSpPr/>
                  <p:nvPr/>
                </p:nvSpPr>
                <p:spPr>
                  <a:xfrm>
                    <a:off x="7908480" y="7635240"/>
                    <a:ext cx="69804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1569" name="CustomShape 16"/>
                <p:cNvSpPr/>
                <p:nvPr/>
              </p:nvSpPr>
              <p:spPr>
                <a:xfrm>
                  <a:off x="7848000" y="700020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570" name="CustomShape 17"/>
                <p:cNvSpPr/>
                <p:nvPr/>
              </p:nvSpPr>
              <p:spPr>
                <a:xfrm>
                  <a:off x="8454600" y="7592400"/>
                  <a:ext cx="219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571" name="CustomShape 18"/>
                <p:cNvSpPr/>
                <p:nvPr/>
              </p:nvSpPr>
              <p:spPr>
                <a:xfrm>
                  <a:off x="8459280" y="457452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572" name="CustomShape 19"/>
                <p:cNvSpPr/>
                <p:nvPr/>
              </p:nvSpPr>
              <p:spPr>
                <a:xfrm>
                  <a:off x="8408520" y="697968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573" name="CustomShape 20"/>
                <p:cNvSpPr/>
                <p:nvPr/>
              </p:nvSpPr>
              <p:spPr>
                <a:xfrm>
                  <a:off x="8672040" y="3992040"/>
                  <a:ext cx="76644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1574" name="CustomShape 21"/>
              <p:cNvSpPr/>
              <p:nvPr/>
            </p:nvSpPr>
            <p:spPr>
              <a:xfrm>
                <a:off x="8029080" y="745128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575" name="CustomShape 22"/>
              <p:cNvSpPr/>
              <p:nvPr/>
            </p:nvSpPr>
            <p:spPr>
              <a:xfrm>
                <a:off x="8473320" y="740808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576" name="CustomShape 23"/>
              <p:cNvSpPr/>
              <p:nvPr/>
            </p:nvSpPr>
            <p:spPr>
              <a:xfrm>
                <a:off x="7848000" y="726048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577" name="CustomShape 24"/>
              <p:cNvSpPr/>
              <p:nvPr/>
            </p:nvSpPr>
            <p:spPr>
              <a:xfrm>
                <a:off x="8424360" y="720180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1578" name="CustomShape 25"/>
            <p:cNvSpPr/>
            <p:nvPr/>
          </p:nvSpPr>
          <p:spPr>
            <a:xfrm>
              <a:off x="8394120" y="6401880"/>
              <a:ext cx="1682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1579" name="Group 26"/>
            <p:cNvGrpSpPr/>
            <p:nvPr/>
          </p:nvGrpSpPr>
          <p:grpSpPr>
            <a:xfrm>
              <a:off x="7963920" y="6433560"/>
              <a:ext cx="421920" cy="241920"/>
              <a:chOff x="7963920" y="6433560"/>
              <a:chExt cx="421920" cy="241920"/>
            </a:xfrm>
          </p:grpSpPr>
          <p:pic>
            <p:nvPicPr>
              <p:cNvPr id="1580" name="Picture 36" descr=""/>
              <p:cNvPicPr/>
              <p:nvPr/>
            </p:nvPicPr>
            <p:blipFill>
              <a:blip r:embed="rId4"/>
              <a:stretch/>
            </p:blipFill>
            <p:spPr>
              <a:xfrm>
                <a:off x="7963920" y="6433560"/>
                <a:ext cx="42192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581" name="CustomShape 27"/>
              <p:cNvSpPr/>
              <p:nvPr/>
            </p:nvSpPr>
            <p:spPr>
              <a:xfrm>
                <a:off x="7965360" y="6433560"/>
                <a:ext cx="4186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582" name="Group 28"/>
            <p:cNvGrpSpPr/>
            <p:nvPr/>
          </p:nvGrpSpPr>
          <p:grpSpPr>
            <a:xfrm>
              <a:off x="7981200" y="6732000"/>
              <a:ext cx="402840" cy="241920"/>
              <a:chOff x="7981200" y="6732000"/>
              <a:chExt cx="402840" cy="241920"/>
            </a:xfrm>
          </p:grpSpPr>
          <p:pic>
            <p:nvPicPr>
              <p:cNvPr id="1583" name="Picture 39" descr=""/>
              <p:cNvPicPr/>
              <p:nvPr/>
            </p:nvPicPr>
            <p:blipFill>
              <a:blip r:embed="rId5"/>
              <a:stretch/>
            </p:blipFill>
            <p:spPr>
              <a:xfrm>
                <a:off x="7984440" y="6732000"/>
                <a:ext cx="39960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584" name="CustomShape 29"/>
              <p:cNvSpPr/>
              <p:nvPr/>
            </p:nvSpPr>
            <p:spPr>
              <a:xfrm>
                <a:off x="7981200" y="673200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585" name="CustomShape 30"/>
            <p:cNvSpPr/>
            <p:nvPr/>
          </p:nvSpPr>
          <p:spPr>
            <a:xfrm>
              <a:off x="8438400" y="671940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586" name="Picture 42" descr=""/>
            <p:cNvPicPr/>
            <p:nvPr/>
          </p:nvPicPr>
          <p:blipFill>
            <a:blip r:embed="rId6"/>
            <a:stretch/>
          </p:blipFill>
          <p:spPr>
            <a:xfrm>
              <a:off x="7908480" y="422064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87" name="Line 31"/>
            <p:cNvSpPr/>
            <p:nvPr/>
          </p:nvSpPr>
          <p:spPr>
            <a:xfrm>
              <a:off x="8129880" y="5649120"/>
              <a:ext cx="360" cy="18432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8" name="CustomShape 32"/>
            <p:cNvSpPr/>
            <p:nvPr/>
          </p:nvSpPr>
          <p:spPr>
            <a:xfrm>
              <a:off x="8127360" y="5616000"/>
              <a:ext cx="12348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9" name="CustomShape 33"/>
            <p:cNvSpPr/>
            <p:nvPr/>
          </p:nvSpPr>
          <p:spPr>
            <a:xfrm>
              <a:off x="8100360" y="5595480"/>
              <a:ext cx="16164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0" name="CustomShape 34"/>
            <p:cNvSpPr/>
            <p:nvPr/>
          </p:nvSpPr>
          <p:spPr>
            <a:xfrm>
              <a:off x="8373600" y="562536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591" name="CustomShape 35"/>
            <p:cNvSpPr/>
            <p:nvPr/>
          </p:nvSpPr>
          <p:spPr>
            <a:xfrm>
              <a:off x="8087760" y="603504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2" name="CustomShape 36"/>
            <p:cNvSpPr/>
            <p:nvPr/>
          </p:nvSpPr>
          <p:spPr>
            <a:xfrm>
              <a:off x="8097120" y="5884200"/>
              <a:ext cx="13140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3" name="CustomShape 37"/>
            <p:cNvSpPr/>
            <p:nvPr/>
          </p:nvSpPr>
          <p:spPr>
            <a:xfrm>
              <a:off x="8191080" y="5963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4" name="CustomShape 38"/>
            <p:cNvSpPr/>
            <p:nvPr/>
          </p:nvSpPr>
          <p:spPr>
            <a:xfrm>
              <a:off x="8186040" y="5971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5" name="CustomShape 39"/>
            <p:cNvSpPr/>
            <p:nvPr/>
          </p:nvSpPr>
          <p:spPr>
            <a:xfrm>
              <a:off x="8216280" y="5955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6" name="CustomShape 40"/>
            <p:cNvSpPr/>
            <p:nvPr/>
          </p:nvSpPr>
          <p:spPr>
            <a:xfrm>
              <a:off x="8213040" y="5963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7" name="CustomShape 41"/>
            <p:cNvSpPr/>
            <p:nvPr/>
          </p:nvSpPr>
          <p:spPr>
            <a:xfrm>
              <a:off x="8213040" y="5949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8" name="CustomShape 42"/>
            <p:cNvSpPr/>
            <p:nvPr/>
          </p:nvSpPr>
          <p:spPr>
            <a:xfrm>
              <a:off x="8097120" y="5961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9" name="CustomShape 43"/>
            <p:cNvSpPr/>
            <p:nvPr/>
          </p:nvSpPr>
          <p:spPr>
            <a:xfrm>
              <a:off x="8097120" y="5954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0" name="CustomShape 44"/>
            <p:cNvSpPr/>
            <p:nvPr/>
          </p:nvSpPr>
          <p:spPr>
            <a:xfrm>
              <a:off x="8097120" y="5969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1" name="CustomShape 45"/>
            <p:cNvSpPr/>
            <p:nvPr/>
          </p:nvSpPr>
          <p:spPr>
            <a:xfrm>
              <a:off x="8135280" y="5961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2" name="CustomShape 46"/>
            <p:cNvSpPr/>
            <p:nvPr/>
          </p:nvSpPr>
          <p:spPr>
            <a:xfrm>
              <a:off x="8130600" y="5969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3" name="CustomShape 47"/>
            <p:cNvSpPr/>
            <p:nvPr/>
          </p:nvSpPr>
          <p:spPr>
            <a:xfrm>
              <a:off x="8097120" y="6019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4" name="CustomShape 48"/>
            <p:cNvSpPr/>
            <p:nvPr/>
          </p:nvSpPr>
          <p:spPr>
            <a:xfrm>
              <a:off x="8097120" y="6012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5" name="CustomShape 49"/>
            <p:cNvSpPr/>
            <p:nvPr/>
          </p:nvSpPr>
          <p:spPr>
            <a:xfrm>
              <a:off x="8097120" y="6027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6" name="CustomShape 50"/>
            <p:cNvSpPr/>
            <p:nvPr/>
          </p:nvSpPr>
          <p:spPr>
            <a:xfrm>
              <a:off x="8135280" y="6019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7" name="CustomShape 51"/>
            <p:cNvSpPr/>
            <p:nvPr/>
          </p:nvSpPr>
          <p:spPr>
            <a:xfrm>
              <a:off x="8130600" y="6027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8" name="CustomShape 52"/>
            <p:cNvSpPr/>
            <p:nvPr/>
          </p:nvSpPr>
          <p:spPr>
            <a:xfrm>
              <a:off x="8154360" y="5961960"/>
              <a:ext cx="1872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9" name="CustomShape 53"/>
            <p:cNvSpPr/>
            <p:nvPr/>
          </p:nvSpPr>
          <p:spPr>
            <a:xfrm>
              <a:off x="8238600" y="588888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0" name="CustomShape 54"/>
            <p:cNvSpPr/>
            <p:nvPr/>
          </p:nvSpPr>
          <p:spPr>
            <a:xfrm>
              <a:off x="8094240" y="588888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1" name="CustomShape 55"/>
            <p:cNvSpPr/>
            <p:nvPr/>
          </p:nvSpPr>
          <p:spPr>
            <a:xfrm>
              <a:off x="8154360" y="597636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2" name="CustomShape 56"/>
            <p:cNvSpPr/>
            <p:nvPr/>
          </p:nvSpPr>
          <p:spPr>
            <a:xfrm>
              <a:off x="8154360" y="60256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3" name="CustomShape 57"/>
            <p:cNvSpPr/>
            <p:nvPr/>
          </p:nvSpPr>
          <p:spPr>
            <a:xfrm>
              <a:off x="8154360" y="603504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4" name="CustomShape 58"/>
            <p:cNvSpPr/>
            <p:nvPr/>
          </p:nvSpPr>
          <p:spPr>
            <a:xfrm>
              <a:off x="8154360" y="604476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5" name="CustomShape 59"/>
            <p:cNvSpPr/>
            <p:nvPr/>
          </p:nvSpPr>
          <p:spPr>
            <a:xfrm>
              <a:off x="8170200" y="59796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6" name="CustomShape 60"/>
            <p:cNvSpPr/>
            <p:nvPr/>
          </p:nvSpPr>
          <p:spPr>
            <a:xfrm>
              <a:off x="8170200" y="59796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7" name="CustomShape 61"/>
            <p:cNvSpPr/>
            <p:nvPr/>
          </p:nvSpPr>
          <p:spPr>
            <a:xfrm>
              <a:off x="8156160" y="59796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8" name="CustomShape 62"/>
            <p:cNvSpPr/>
            <p:nvPr/>
          </p:nvSpPr>
          <p:spPr>
            <a:xfrm>
              <a:off x="8170200" y="600660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9" name="CustomShape 63"/>
            <p:cNvSpPr/>
            <p:nvPr/>
          </p:nvSpPr>
          <p:spPr>
            <a:xfrm>
              <a:off x="8186040" y="601452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0" name="CustomShape 64"/>
            <p:cNvSpPr/>
            <p:nvPr/>
          </p:nvSpPr>
          <p:spPr>
            <a:xfrm>
              <a:off x="8146440" y="601452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1" name="CustomShape 65"/>
            <p:cNvSpPr/>
            <p:nvPr/>
          </p:nvSpPr>
          <p:spPr>
            <a:xfrm>
              <a:off x="8154360" y="602856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2" name="CustomShape 66"/>
            <p:cNvSpPr/>
            <p:nvPr/>
          </p:nvSpPr>
          <p:spPr>
            <a:xfrm>
              <a:off x="8154360" y="603828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3" name="CustomShape 67"/>
            <p:cNvSpPr/>
            <p:nvPr/>
          </p:nvSpPr>
          <p:spPr>
            <a:xfrm>
              <a:off x="8154360" y="604620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4" name="CustomShape 68"/>
            <p:cNvSpPr/>
            <p:nvPr/>
          </p:nvSpPr>
          <p:spPr>
            <a:xfrm>
              <a:off x="8170200" y="60066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5" name="CustomShape 69"/>
            <p:cNvSpPr/>
            <p:nvPr/>
          </p:nvSpPr>
          <p:spPr>
            <a:xfrm>
              <a:off x="8156160" y="60066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6" name="CustomShape 70"/>
            <p:cNvSpPr/>
            <p:nvPr/>
          </p:nvSpPr>
          <p:spPr>
            <a:xfrm>
              <a:off x="8170200" y="59986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7" name="CustomShape 71"/>
            <p:cNvSpPr/>
            <p:nvPr/>
          </p:nvSpPr>
          <p:spPr>
            <a:xfrm>
              <a:off x="8165520" y="59986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8" name="CustomShape 72"/>
            <p:cNvSpPr/>
            <p:nvPr/>
          </p:nvSpPr>
          <p:spPr>
            <a:xfrm>
              <a:off x="8170200" y="60112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9" name="CustomShape 73"/>
            <p:cNvSpPr/>
            <p:nvPr/>
          </p:nvSpPr>
          <p:spPr>
            <a:xfrm>
              <a:off x="8156160" y="60112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0" name="CustomShape 74"/>
            <p:cNvSpPr/>
            <p:nvPr/>
          </p:nvSpPr>
          <p:spPr>
            <a:xfrm>
              <a:off x="8186040" y="6035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1" name="CustomShape 75"/>
            <p:cNvSpPr/>
            <p:nvPr/>
          </p:nvSpPr>
          <p:spPr>
            <a:xfrm>
              <a:off x="8146440" y="6035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2" name="CustomShape 76"/>
            <p:cNvSpPr/>
            <p:nvPr/>
          </p:nvSpPr>
          <p:spPr>
            <a:xfrm>
              <a:off x="8222760" y="5913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3" name="CustomShape 77"/>
            <p:cNvSpPr/>
            <p:nvPr/>
          </p:nvSpPr>
          <p:spPr>
            <a:xfrm>
              <a:off x="8199000" y="59763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4" name="CustomShape 78"/>
            <p:cNvSpPr/>
            <p:nvPr/>
          </p:nvSpPr>
          <p:spPr>
            <a:xfrm>
              <a:off x="8129160" y="5913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5" name="CustomShape 79"/>
            <p:cNvSpPr/>
            <p:nvPr/>
          </p:nvSpPr>
          <p:spPr>
            <a:xfrm>
              <a:off x="8174880" y="5913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6" name="CustomShape 80"/>
            <p:cNvSpPr/>
            <p:nvPr/>
          </p:nvSpPr>
          <p:spPr>
            <a:xfrm>
              <a:off x="8199000" y="5913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7" name="CustomShape 81"/>
            <p:cNvSpPr/>
            <p:nvPr/>
          </p:nvSpPr>
          <p:spPr>
            <a:xfrm>
              <a:off x="8222760" y="59763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8" name="CustomShape 82"/>
            <p:cNvSpPr/>
            <p:nvPr/>
          </p:nvSpPr>
          <p:spPr>
            <a:xfrm>
              <a:off x="8152920" y="5913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9" name="CustomShape 83"/>
            <p:cNvSpPr/>
            <p:nvPr/>
          </p:nvSpPr>
          <p:spPr>
            <a:xfrm>
              <a:off x="8105040" y="5913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0" name="CustomShape 84"/>
            <p:cNvSpPr/>
            <p:nvPr/>
          </p:nvSpPr>
          <p:spPr>
            <a:xfrm>
              <a:off x="8129160" y="59763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1" name="CustomShape 85"/>
            <p:cNvSpPr/>
            <p:nvPr/>
          </p:nvSpPr>
          <p:spPr>
            <a:xfrm>
              <a:off x="8105040" y="59763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2" name="CustomShape 86"/>
            <p:cNvSpPr/>
            <p:nvPr/>
          </p:nvSpPr>
          <p:spPr>
            <a:xfrm>
              <a:off x="8173440" y="5907960"/>
              <a:ext cx="432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3" name="CustomShape 87"/>
            <p:cNvSpPr/>
            <p:nvPr/>
          </p:nvSpPr>
          <p:spPr>
            <a:xfrm>
              <a:off x="8187840" y="5907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4" name="CustomShape 88"/>
            <p:cNvSpPr/>
            <p:nvPr/>
          </p:nvSpPr>
          <p:spPr>
            <a:xfrm>
              <a:off x="8197200" y="590796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5" name="CustomShape 89"/>
            <p:cNvSpPr/>
            <p:nvPr/>
          </p:nvSpPr>
          <p:spPr>
            <a:xfrm>
              <a:off x="8211600" y="5907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6" name="CustomShape 90"/>
            <p:cNvSpPr/>
            <p:nvPr/>
          </p:nvSpPr>
          <p:spPr>
            <a:xfrm>
              <a:off x="8220960" y="590796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7" name="CustomShape 91"/>
            <p:cNvSpPr/>
            <p:nvPr/>
          </p:nvSpPr>
          <p:spPr>
            <a:xfrm>
              <a:off x="8235360" y="5907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8" name="CustomShape 92"/>
            <p:cNvSpPr/>
            <p:nvPr/>
          </p:nvSpPr>
          <p:spPr>
            <a:xfrm>
              <a:off x="8197200" y="597168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9" name="CustomShape 93"/>
            <p:cNvSpPr/>
            <p:nvPr/>
          </p:nvSpPr>
          <p:spPr>
            <a:xfrm>
              <a:off x="8211600" y="59716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0" name="CustomShape 94"/>
            <p:cNvSpPr/>
            <p:nvPr/>
          </p:nvSpPr>
          <p:spPr>
            <a:xfrm>
              <a:off x="8220960" y="597168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1" name="CustomShape 95"/>
            <p:cNvSpPr/>
            <p:nvPr/>
          </p:nvSpPr>
          <p:spPr>
            <a:xfrm>
              <a:off x="8235360" y="59716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2" name="CustomShape 96"/>
            <p:cNvSpPr/>
            <p:nvPr/>
          </p:nvSpPr>
          <p:spPr>
            <a:xfrm>
              <a:off x="8149680" y="590796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3" name="CustomShape 97"/>
            <p:cNvSpPr/>
            <p:nvPr/>
          </p:nvSpPr>
          <p:spPr>
            <a:xfrm>
              <a:off x="8149680" y="5907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4" name="CustomShape 98"/>
            <p:cNvSpPr/>
            <p:nvPr/>
          </p:nvSpPr>
          <p:spPr>
            <a:xfrm>
              <a:off x="8125920" y="590796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5" name="CustomShape 99"/>
            <p:cNvSpPr/>
            <p:nvPr/>
          </p:nvSpPr>
          <p:spPr>
            <a:xfrm>
              <a:off x="8125920" y="5907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6" name="CustomShape 100"/>
            <p:cNvSpPr/>
            <p:nvPr/>
          </p:nvSpPr>
          <p:spPr>
            <a:xfrm>
              <a:off x="8103600" y="590796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7" name="CustomShape 101"/>
            <p:cNvSpPr/>
            <p:nvPr/>
          </p:nvSpPr>
          <p:spPr>
            <a:xfrm>
              <a:off x="8103600" y="5907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8" name="CustomShape 102"/>
            <p:cNvSpPr/>
            <p:nvPr/>
          </p:nvSpPr>
          <p:spPr>
            <a:xfrm>
              <a:off x="8125920" y="59716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9" name="CustomShape 103"/>
            <p:cNvSpPr/>
            <p:nvPr/>
          </p:nvSpPr>
          <p:spPr>
            <a:xfrm>
              <a:off x="8103600" y="597168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0" name="CustomShape 104"/>
            <p:cNvSpPr/>
            <p:nvPr/>
          </p:nvSpPr>
          <p:spPr>
            <a:xfrm>
              <a:off x="8103600" y="59716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1" name="CustomShape 105"/>
            <p:cNvSpPr/>
            <p:nvPr/>
          </p:nvSpPr>
          <p:spPr>
            <a:xfrm>
              <a:off x="8173440" y="593496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2" name="CustomShape 106"/>
            <p:cNvSpPr/>
            <p:nvPr/>
          </p:nvSpPr>
          <p:spPr>
            <a:xfrm>
              <a:off x="8197200" y="59349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3" name="CustomShape 107"/>
            <p:cNvSpPr/>
            <p:nvPr/>
          </p:nvSpPr>
          <p:spPr>
            <a:xfrm>
              <a:off x="8220960" y="59349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4" name="CustomShape 108"/>
            <p:cNvSpPr/>
            <p:nvPr/>
          </p:nvSpPr>
          <p:spPr>
            <a:xfrm>
              <a:off x="8149680" y="593496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5" name="CustomShape 109"/>
            <p:cNvSpPr/>
            <p:nvPr/>
          </p:nvSpPr>
          <p:spPr>
            <a:xfrm>
              <a:off x="8125920" y="59349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6" name="CustomShape 110"/>
            <p:cNvSpPr/>
            <p:nvPr/>
          </p:nvSpPr>
          <p:spPr>
            <a:xfrm>
              <a:off x="8103600" y="59349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7" name="CustomShape 111"/>
            <p:cNvSpPr/>
            <p:nvPr/>
          </p:nvSpPr>
          <p:spPr>
            <a:xfrm>
              <a:off x="8145000" y="591120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8" name="CustomShape 112"/>
            <p:cNvSpPr/>
            <p:nvPr/>
          </p:nvSpPr>
          <p:spPr>
            <a:xfrm>
              <a:off x="8427600" y="586368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669" name="CustomShape 113"/>
            <p:cNvSpPr/>
            <p:nvPr/>
          </p:nvSpPr>
          <p:spPr>
            <a:xfrm>
              <a:off x="8100360" y="616356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0" name="CustomShape 114"/>
            <p:cNvSpPr/>
            <p:nvPr/>
          </p:nvSpPr>
          <p:spPr>
            <a:xfrm>
              <a:off x="8100360" y="609048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1" name="Line 115"/>
            <p:cNvSpPr/>
            <p:nvPr/>
          </p:nvSpPr>
          <p:spPr>
            <a:xfrm>
              <a:off x="8165160" y="6107760"/>
              <a:ext cx="360" cy="4464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2" name="Line 116"/>
            <p:cNvSpPr/>
            <p:nvPr/>
          </p:nvSpPr>
          <p:spPr>
            <a:xfrm>
              <a:off x="8150760" y="613188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3" name="CustomShape 117"/>
            <p:cNvSpPr/>
            <p:nvPr/>
          </p:nvSpPr>
          <p:spPr>
            <a:xfrm>
              <a:off x="8446680" y="605088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674" name="Рисунок 273_7" descr=""/>
            <p:cNvPicPr/>
            <p:nvPr/>
          </p:nvPicPr>
          <p:blipFill>
            <a:blip r:embed="rId7"/>
            <a:stretch/>
          </p:blipFill>
          <p:spPr>
            <a:xfrm>
              <a:off x="7830720" y="3822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75" name="CustomShape 118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1676" name="Group 119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1677" name="Picture 7_2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78" name="CustomShape 120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679" name="Group 121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1680" name="Picture 10_6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81" name="CustomShape 122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2" name="" descr=""/>
          <p:cNvPicPr/>
          <p:nvPr/>
        </p:nvPicPr>
        <p:blipFill>
          <a:blip r:embed="rId1"/>
          <a:stretch/>
        </p:blipFill>
        <p:spPr>
          <a:xfrm>
            <a:off x="360" y="754200"/>
            <a:ext cx="10330200" cy="7452360"/>
          </a:xfrm>
          <a:prstGeom prst="rect">
            <a:avLst/>
          </a:prstGeom>
          <a:ln w="0">
            <a:noFill/>
          </a:ln>
        </p:spPr>
      </p:pic>
      <p:sp>
        <p:nvSpPr>
          <p:cNvPr id="1683" name="CustomShape 1"/>
          <p:cNvSpPr/>
          <p:nvPr/>
        </p:nvSpPr>
        <p:spPr>
          <a:xfrm>
            <a:off x="3960000" y="3600000"/>
            <a:ext cx="68832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Кировск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684" name="CustomShape 2"/>
          <p:cNvSpPr/>
          <p:nvPr/>
        </p:nvSpPr>
        <p:spPr>
          <a:xfrm>
            <a:off x="7118280" y="809640"/>
            <a:ext cx="320652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685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686" name="Picture 4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1687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688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689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690" name="Group 7"/>
          <p:cNvGrpSpPr/>
          <p:nvPr/>
        </p:nvGrpSpPr>
        <p:grpSpPr>
          <a:xfrm>
            <a:off x="7751160" y="3613680"/>
            <a:ext cx="2960280" cy="4322520"/>
            <a:chOff x="7751160" y="3613680"/>
            <a:chExt cx="2960280" cy="4322520"/>
          </a:xfrm>
        </p:grpSpPr>
        <p:sp>
          <p:nvSpPr>
            <p:cNvPr id="1691" name="CustomShape 8"/>
            <p:cNvSpPr/>
            <p:nvPr/>
          </p:nvSpPr>
          <p:spPr>
            <a:xfrm>
              <a:off x="7941600" y="708732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692" name="Group 9"/>
            <p:cNvGrpSpPr/>
            <p:nvPr/>
          </p:nvGrpSpPr>
          <p:grpSpPr>
            <a:xfrm>
              <a:off x="7751160" y="3613680"/>
              <a:ext cx="2960280" cy="4322520"/>
              <a:chOff x="7751160" y="3613680"/>
              <a:chExt cx="2960280" cy="4322520"/>
            </a:xfrm>
          </p:grpSpPr>
          <p:grpSp>
            <p:nvGrpSpPr>
              <p:cNvPr id="1693" name="Group 10"/>
              <p:cNvGrpSpPr/>
              <p:nvPr/>
            </p:nvGrpSpPr>
            <p:grpSpPr>
              <a:xfrm>
                <a:off x="7751160" y="3613680"/>
                <a:ext cx="2960280" cy="4322520"/>
                <a:chOff x="7751160" y="3613680"/>
                <a:chExt cx="2960280" cy="4322520"/>
              </a:xfrm>
            </p:grpSpPr>
            <p:sp>
              <p:nvSpPr>
                <p:cNvPr id="1694" name="CustomShape 11"/>
                <p:cNvSpPr/>
                <p:nvPr/>
              </p:nvSpPr>
              <p:spPr>
                <a:xfrm>
                  <a:off x="7751160" y="3613680"/>
                  <a:ext cx="25617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695" name="CustomShape 12"/>
                <p:cNvSpPr/>
                <p:nvPr/>
              </p:nvSpPr>
              <p:spPr>
                <a:xfrm>
                  <a:off x="8387640" y="3686760"/>
                  <a:ext cx="1925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696" name="CustomShape 13"/>
                <p:cNvSpPr/>
                <p:nvPr/>
              </p:nvSpPr>
              <p:spPr>
                <a:xfrm>
                  <a:off x="8267040" y="721908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697" name="Group 14"/>
                <p:cNvGrpSpPr/>
                <p:nvPr/>
              </p:nvGrpSpPr>
              <p:grpSpPr>
                <a:xfrm>
                  <a:off x="7886160" y="7703280"/>
                  <a:ext cx="701280" cy="197640"/>
                  <a:chOff x="7886160" y="7703280"/>
                  <a:chExt cx="701280" cy="197640"/>
                </a:xfrm>
              </p:grpSpPr>
              <p:pic>
                <p:nvPicPr>
                  <p:cNvPr id="1698" name="Picture 22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886160" y="7703280"/>
                    <a:ext cx="701280" cy="190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1699" name="CustomShape 15"/>
                  <p:cNvSpPr/>
                  <p:nvPr/>
                </p:nvSpPr>
                <p:spPr>
                  <a:xfrm>
                    <a:off x="7886160" y="7704720"/>
                    <a:ext cx="70128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1700" name="CustomShape 16"/>
                <p:cNvSpPr/>
                <p:nvPr/>
              </p:nvSpPr>
              <p:spPr>
                <a:xfrm>
                  <a:off x="7825680" y="707148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701" name="CustomShape 17"/>
                <p:cNvSpPr/>
                <p:nvPr/>
              </p:nvSpPr>
              <p:spPr>
                <a:xfrm>
                  <a:off x="8432280" y="7663680"/>
                  <a:ext cx="219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702" name="CustomShape 18"/>
                <p:cNvSpPr/>
                <p:nvPr/>
              </p:nvSpPr>
              <p:spPr>
                <a:xfrm>
                  <a:off x="8436960" y="4645800"/>
                  <a:ext cx="22744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703" name="CustomShape 19"/>
                <p:cNvSpPr/>
                <p:nvPr/>
              </p:nvSpPr>
              <p:spPr>
                <a:xfrm>
                  <a:off x="8386200" y="7050600"/>
                  <a:ext cx="2277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704" name="CustomShape 20"/>
                <p:cNvSpPr/>
                <p:nvPr/>
              </p:nvSpPr>
              <p:spPr>
                <a:xfrm>
                  <a:off x="8649720" y="4062960"/>
                  <a:ext cx="76500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1705" name="CustomShape 21"/>
              <p:cNvSpPr/>
              <p:nvPr/>
            </p:nvSpPr>
            <p:spPr>
              <a:xfrm>
                <a:off x="8006760" y="7522200"/>
                <a:ext cx="2664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706" name="CustomShape 22"/>
              <p:cNvSpPr/>
              <p:nvPr/>
            </p:nvSpPr>
            <p:spPr>
              <a:xfrm>
                <a:off x="8451360" y="7479360"/>
                <a:ext cx="19965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707" name="CustomShape 23"/>
              <p:cNvSpPr/>
              <p:nvPr/>
            </p:nvSpPr>
            <p:spPr>
              <a:xfrm>
                <a:off x="7825680" y="733176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708" name="CustomShape 24"/>
              <p:cNvSpPr/>
              <p:nvPr/>
            </p:nvSpPr>
            <p:spPr>
              <a:xfrm>
                <a:off x="8402040" y="7273080"/>
                <a:ext cx="1606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1709" name="CustomShape 25"/>
            <p:cNvSpPr/>
            <p:nvPr/>
          </p:nvSpPr>
          <p:spPr>
            <a:xfrm>
              <a:off x="8371800" y="6472800"/>
              <a:ext cx="16808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1710" name="Group 26"/>
            <p:cNvGrpSpPr/>
            <p:nvPr/>
          </p:nvGrpSpPr>
          <p:grpSpPr>
            <a:xfrm>
              <a:off x="7946280" y="6501600"/>
              <a:ext cx="415800" cy="243360"/>
              <a:chOff x="7946280" y="6501600"/>
              <a:chExt cx="415800" cy="243360"/>
            </a:xfrm>
          </p:grpSpPr>
          <p:pic>
            <p:nvPicPr>
              <p:cNvPr id="1711" name="Picture 35" descr=""/>
              <p:cNvPicPr/>
              <p:nvPr/>
            </p:nvPicPr>
            <p:blipFill>
              <a:blip r:embed="rId4"/>
              <a:stretch/>
            </p:blipFill>
            <p:spPr>
              <a:xfrm>
                <a:off x="7949520" y="6501600"/>
                <a:ext cx="41256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712" name="CustomShape 27"/>
              <p:cNvSpPr/>
              <p:nvPr/>
            </p:nvSpPr>
            <p:spPr>
              <a:xfrm>
                <a:off x="7946280" y="6503040"/>
                <a:ext cx="4154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713" name="Group 28"/>
            <p:cNvGrpSpPr/>
            <p:nvPr/>
          </p:nvGrpSpPr>
          <p:grpSpPr>
            <a:xfrm>
              <a:off x="7959240" y="6806160"/>
              <a:ext cx="402840" cy="241920"/>
              <a:chOff x="7959240" y="6806160"/>
              <a:chExt cx="402840" cy="241920"/>
            </a:xfrm>
          </p:grpSpPr>
          <p:pic>
            <p:nvPicPr>
              <p:cNvPr id="1714" name="Picture 38" descr=""/>
              <p:cNvPicPr/>
              <p:nvPr/>
            </p:nvPicPr>
            <p:blipFill>
              <a:blip r:embed="rId5"/>
              <a:stretch/>
            </p:blipFill>
            <p:spPr>
              <a:xfrm>
                <a:off x="7960680" y="6809400"/>
                <a:ext cx="399600" cy="221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715" name="CustomShape 29"/>
              <p:cNvSpPr/>
              <p:nvPr/>
            </p:nvSpPr>
            <p:spPr>
              <a:xfrm>
                <a:off x="7959240" y="680616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716" name="CustomShape 30"/>
            <p:cNvSpPr/>
            <p:nvPr/>
          </p:nvSpPr>
          <p:spPr>
            <a:xfrm>
              <a:off x="8416440" y="679032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717" name="Picture 41" descr=""/>
            <p:cNvPicPr/>
            <p:nvPr/>
          </p:nvPicPr>
          <p:blipFill>
            <a:blip r:embed="rId6"/>
            <a:stretch/>
          </p:blipFill>
          <p:spPr>
            <a:xfrm>
              <a:off x="7886160" y="429012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18" name="Line 31"/>
            <p:cNvSpPr/>
            <p:nvPr/>
          </p:nvSpPr>
          <p:spPr>
            <a:xfrm>
              <a:off x="8108280" y="5720400"/>
              <a:ext cx="360" cy="18396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9" name="CustomShape 32"/>
            <p:cNvSpPr/>
            <p:nvPr/>
          </p:nvSpPr>
          <p:spPr>
            <a:xfrm>
              <a:off x="8105040" y="568728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0" name="CustomShape 33"/>
            <p:cNvSpPr/>
            <p:nvPr/>
          </p:nvSpPr>
          <p:spPr>
            <a:xfrm>
              <a:off x="8078040" y="5666400"/>
              <a:ext cx="16164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1" name="CustomShape 34"/>
            <p:cNvSpPr/>
            <p:nvPr/>
          </p:nvSpPr>
          <p:spPr>
            <a:xfrm>
              <a:off x="8351280" y="5696640"/>
              <a:ext cx="218880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722" name="CustomShape 35"/>
            <p:cNvSpPr/>
            <p:nvPr/>
          </p:nvSpPr>
          <p:spPr>
            <a:xfrm>
              <a:off x="8064000" y="610632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3" name="CustomShape 36"/>
            <p:cNvSpPr/>
            <p:nvPr/>
          </p:nvSpPr>
          <p:spPr>
            <a:xfrm>
              <a:off x="8075160" y="5955480"/>
              <a:ext cx="13284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4" name="CustomShape 37"/>
            <p:cNvSpPr/>
            <p:nvPr/>
          </p:nvSpPr>
          <p:spPr>
            <a:xfrm>
              <a:off x="8168760" y="6034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5" name="CustomShape 38"/>
            <p:cNvSpPr/>
            <p:nvPr/>
          </p:nvSpPr>
          <p:spPr>
            <a:xfrm>
              <a:off x="8163720" y="6042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6" name="CustomShape 39"/>
            <p:cNvSpPr/>
            <p:nvPr/>
          </p:nvSpPr>
          <p:spPr>
            <a:xfrm>
              <a:off x="8193960" y="6026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7" name="CustomShape 40"/>
            <p:cNvSpPr/>
            <p:nvPr/>
          </p:nvSpPr>
          <p:spPr>
            <a:xfrm>
              <a:off x="8189280" y="6034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8" name="CustomShape 41"/>
            <p:cNvSpPr/>
            <p:nvPr/>
          </p:nvSpPr>
          <p:spPr>
            <a:xfrm>
              <a:off x="8189280" y="60206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9" name="CustomShape 42"/>
            <p:cNvSpPr/>
            <p:nvPr/>
          </p:nvSpPr>
          <p:spPr>
            <a:xfrm>
              <a:off x="8075160" y="6033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0" name="CustomShape 43"/>
            <p:cNvSpPr/>
            <p:nvPr/>
          </p:nvSpPr>
          <p:spPr>
            <a:xfrm>
              <a:off x="8075160" y="6025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1" name="CustomShape 44"/>
            <p:cNvSpPr/>
            <p:nvPr/>
          </p:nvSpPr>
          <p:spPr>
            <a:xfrm>
              <a:off x="8075160" y="6041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2" name="CustomShape 45"/>
            <p:cNvSpPr/>
            <p:nvPr/>
          </p:nvSpPr>
          <p:spPr>
            <a:xfrm>
              <a:off x="8114760" y="6033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3" name="CustomShape 46"/>
            <p:cNvSpPr/>
            <p:nvPr/>
          </p:nvSpPr>
          <p:spPr>
            <a:xfrm>
              <a:off x="8108280" y="6041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4" name="CustomShape 47"/>
            <p:cNvSpPr/>
            <p:nvPr/>
          </p:nvSpPr>
          <p:spPr>
            <a:xfrm>
              <a:off x="8075160" y="60904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5" name="CustomShape 48"/>
            <p:cNvSpPr/>
            <p:nvPr/>
          </p:nvSpPr>
          <p:spPr>
            <a:xfrm>
              <a:off x="8075160" y="6084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6" name="CustomShape 49"/>
            <p:cNvSpPr/>
            <p:nvPr/>
          </p:nvSpPr>
          <p:spPr>
            <a:xfrm>
              <a:off x="8075160" y="6098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7" name="CustomShape 50"/>
            <p:cNvSpPr/>
            <p:nvPr/>
          </p:nvSpPr>
          <p:spPr>
            <a:xfrm>
              <a:off x="8114760" y="60904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8" name="CustomShape 51"/>
            <p:cNvSpPr/>
            <p:nvPr/>
          </p:nvSpPr>
          <p:spPr>
            <a:xfrm>
              <a:off x="8108280" y="6098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9" name="CustomShape 52"/>
            <p:cNvSpPr/>
            <p:nvPr/>
          </p:nvSpPr>
          <p:spPr>
            <a:xfrm>
              <a:off x="8130600" y="6033240"/>
              <a:ext cx="2016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0" name="CustomShape 53"/>
            <p:cNvSpPr/>
            <p:nvPr/>
          </p:nvSpPr>
          <p:spPr>
            <a:xfrm>
              <a:off x="8216280" y="596016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1" name="CustomShape 54"/>
            <p:cNvSpPr/>
            <p:nvPr/>
          </p:nvSpPr>
          <p:spPr>
            <a:xfrm>
              <a:off x="8071920" y="596016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2" name="CustomShape 55"/>
            <p:cNvSpPr/>
            <p:nvPr/>
          </p:nvSpPr>
          <p:spPr>
            <a:xfrm>
              <a:off x="8132040" y="604764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3" name="CustomShape 56"/>
            <p:cNvSpPr/>
            <p:nvPr/>
          </p:nvSpPr>
          <p:spPr>
            <a:xfrm>
              <a:off x="8132040" y="609660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4" name="CustomShape 57"/>
            <p:cNvSpPr/>
            <p:nvPr/>
          </p:nvSpPr>
          <p:spPr>
            <a:xfrm>
              <a:off x="8132040" y="610632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5" name="CustomShape 58"/>
            <p:cNvSpPr/>
            <p:nvPr/>
          </p:nvSpPr>
          <p:spPr>
            <a:xfrm>
              <a:off x="8132040" y="61156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6" name="CustomShape 59"/>
            <p:cNvSpPr/>
            <p:nvPr/>
          </p:nvSpPr>
          <p:spPr>
            <a:xfrm>
              <a:off x="8147880" y="605052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7" name="CustomShape 60"/>
            <p:cNvSpPr/>
            <p:nvPr/>
          </p:nvSpPr>
          <p:spPr>
            <a:xfrm>
              <a:off x="8147880" y="605052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8" name="CustomShape 61"/>
            <p:cNvSpPr/>
            <p:nvPr/>
          </p:nvSpPr>
          <p:spPr>
            <a:xfrm>
              <a:off x="8133840" y="6050520"/>
              <a:ext cx="36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9" name="CustomShape 62"/>
            <p:cNvSpPr/>
            <p:nvPr/>
          </p:nvSpPr>
          <p:spPr>
            <a:xfrm>
              <a:off x="8147880" y="607752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0" name="CustomShape 63"/>
            <p:cNvSpPr/>
            <p:nvPr/>
          </p:nvSpPr>
          <p:spPr>
            <a:xfrm>
              <a:off x="8163720" y="608544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1" name="CustomShape 64"/>
            <p:cNvSpPr/>
            <p:nvPr/>
          </p:nvSpPr>
          <p:spPr>
            <a:xfrm>
              <a:off x="8124120" y="608544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2" name="CustomShape 65"/>
            <p:cNvSpPr/>
            <p:nvPr/>
          </p:nvSpPr>
          <p:spPr>
            <a:xfrm>
              <a:off x="8132040" y="60998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3" name="CustomShape 66"/>
            <p:cNvSpPr/>
            <p:nvPr/>
          </p:nvSpPr>
          <p:spPr>
            <a:xfrm>
              <a:off x="8132040" y="610956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4" name="CustomShape 67"/>
            <p:cNvSpPr/>
            <p:nvPr/>
          </p:nvSpPr>
          <p:spPr>
            <a:xfrm>
              <a:off x="8132040" y="611748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5" name="CustomShape 68"/>
            <p:cNvSpPr/>
            <p:nvPr/>
          </p:nvSpPr>
          <p:spPr>
            <a:xfrm>
              <a:off x="8147880" y="60775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6" name="CustomShape 69"/>
            <p:cNvSpPr/>
            <p:nvPr/>
          </p:nvSpPr>
          <p:spPr>
            <a:xfrm>
              <a:off x="8133840" y="60775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7" name="CustomShape 70"/>
            <p:cNvSpPr/>
            <p:nvPr/>
          </p:nvSpPr>
          <p:spPr>
            <a:xfrm>
              <a:off x="8147880" y="60696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8" name="CustomShape 71"/>
            <p:cNvSpPr/>
            <p:nvPr/>
          </p:nvSpPr>
          <p:spPr>
            <a:xfrm>
              <a:off x="8143200" y="60696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9" name="CustomShape 72"/>
            <p:cNvSpPr/>
            <p:nvPr/>
          </p:nvSpPr>
          <p:spPr>
            <a:xfrm>
              <a:off x="8147880" y="608256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0" name="CustomShape 73"/>
            <p:cNvSpPr/>
            <p:nvPr/>
          </p:nvSpPr>
          <p:spPr>
            <a:xfrm>
              <a:off x="8133840" y="60825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1" name="CustomShape 74"/>
            <p:cNvSpPr/>
            <p:nvPr/>
          </p:nvSpPr>
          <p:spPr>
            <a:xfrm>
              <a:off x="8163720" y="61063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2" name="CustomShape 75"/>
            <p:cNvSpPr/>
            <p:nvPr/>
          </p:nvSpPr>
          <p:spPr>
            <a:xfrm>
              <a:off x="8124120" y="61063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3" name="CustomShape 76"/>
            <p:cNvSpPr/>
            <p:nvPr/>
          </p:nvSpPr>
          <p:spPr>
            <a:xfrm>
              <a:off x="8200440" y="5983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4" name="CustomShape 77"/>
            <p:cNvSpPr/>
            <p:nvPr/>
          </p:nvSpPr>
          <p:spPr>
            <a:xfrm>
              <a:off x="8176680" y="60476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5" name="CustomShape 78"/>
            <p:cNvSpPr/>
            <p:nvPr/>
          </p:nvSpPr>
          <p:spPr>
            <a:xfrm>
              <a:off x="8106840" y="5983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6" name="CustomShape 79"/>
            <p:cNvSpPr/>
            <p:nvPr/>
          </p:nvSpPr>
          <p:spPr>
            <a:xfrm>
              <a:off x="8152920" y="5983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7" name="CustomShape 80"/>
            <p:cNvSpPr/>
            <p:nvPr/>
          </p:nvSpPr>
          <p:spPr>
            <a:xfrm>
              <a:off x="8176680" y="5983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8" name="CustomShape 81"/>
            <p:cNvSpPr/>
            <p:nvPr/>
          </p:nvSpPr>
          <p:spPr>
            <a:xfrm>
              <a:off x="8200440" y="60476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9" name="CustomShape 82"/>
            <p:cNvSpPr/>
            <p:nvPr/>
          </p:nvSpPr>
          <p:spPr>
            <a:xfrm>
              <a:off x="8130600" y="5983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0" name="CustomShape 83"/>
            <p:cNvSpPr/>
            <p:nvPr/>
          </p:nvSpPr>
          <p:spPr>
            <a:xfrm>
              <a:off x="8083080" y="5983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1" name="CustomShape 84"/>
            <p:cNvSpPr/>
            <p:nvPr/>
          </p:nvSpPr>
          <p:spPr>
            <a:xfrm>
              <a:off x="8106840" y="60476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2" name="CustomShape 85"/>
            <p:cNvSpPr/>
            <p:nvPr/>
          </p:nvSpPr>
          <p:spPr>
            <a:xfrm>
              <a:off x="8083080" y="60476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3" name="CustomShape 86"/>
            <p:cNvSpPr/>
            <p:nvPr/>
          </p:nvSpPr>
          <p:spPr>
            <a:xfrm>
              <a:off x="8151120" y="59792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4" name="CustomShape 87"/>
            <p:cNvSpPr/>
            <p:nvPr/>
          </p:nvSpPr>
          <p:spPr>
            <a:xfrm>
              <a:off x="8165520" y="5979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5" name="CustomShape 88"/>
            <p:cNvSpPr/>
            <p:nvPr/>
          </p:nvSpPr>
          <p:spPr>
            <a:xfrm>
              <a:off x="8174880" y="59792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6" name="CustomShape 89"/>
            <p:cNvSpPr/>
            <p:nvPr/>
          </p:nvSpPr>
          <p:spPr>
            <a:xfrm>
              <a:off x="8187840" y="5979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7" name="CustomShape 90"/>
            <p:cNvSpPr/>
            <p:nvPr/>
          </p:nvSpPr>
          <p:spPr>
            <a:xfrm>
              <a:off x="8198640" y="59792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8" name="CustomShape 91"/>
            <p:cNvSpPr/>
            <p:nvPr/>
          </p:nvSpPr>
          <p:spPr>
            <a:xfrm>
              <a:off x="8211600" y="5979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9" name="CustomShape 92"/>
            <p:cNvSpPr/>
            <p:nvPr/>
          </p:nvSpPr>
          <p:spPr>
            <a:xfrm>
              <a:off x="8174880" y="604260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0" name="CustomShape 93"/>
            <p:cNvSpPr/>
            <p:nvPr/>
          </p:nvSpPr>
          <p:spPr>
            <a:xfrm>
              <a:off x="8187840" y="6042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1" name="CustomShape 94"/>
            <p:cNvSpPr/>
            <p:nvPr/>
          </p:nvSpPr>
          <p:spPr>
            <a:xfrm>
              <a:off x="8198640" y="604260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2" name="CustomShape 95"/>
            <p:cNvSpPr/>
            <p:nvPr/>
          </p:nvSpPr>
          <p:spPr>
            <a:xfrm>
              <a:off x="8211600" y="6042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3" name="CustomShape 96"/>
            <p:cNvSpPr/>
            <p:nvPr/>
          </p:nvSpPr>
          <p:spPr>
            <a:xfrm>
              <a:off x="8127360" y="59792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4" name="CustomShape 97"/>
            <p:cNvSpPr/>
            <p:nvPr/>
          </p:nvSpPr>
          <p:spPr>
            <a:xfrm>
              <a:off x="8127360" y="5979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5" name="CustomShape 98"/>
            <p:cNvSpPr/>
            <p:nvPr/>
          </p:nvSpPr>
          <p:spPr>
            <a:xfrm>
              <a:off x="8103600" y="59792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6" name="CustomShape 99"/>
            <p:cNvSpPr/>
            <p:nvPr/>
          </p:nvSpPr>
          <p:spPr>
            <a:xfrm>
              <a:off x="8103600" y="5979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7" name="CustomShape 100"/>
            <p:cNvSpPr/>
            <p:nvPr/>
          </p:nvSpPr>
          <p:spPr>
            <a:xfrm>
              <a:off x="8081280" y="59792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8" name="CustomShape 101"/>
            <p:cNvSpPr/>
            <p:nvPr/>
          </p:nvSpPr>
          <p:spPr>
            <a:xfrm>
              <a:off x="8081280" y="5979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9" name="CustomShape 102"/>
            <p:cNvSpPr/>
            <p:nvPr/>
          </p:nvSpPr>
          <p:spPr>
            <a:xfrm>
              <a:off x="8103600" y="6042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0" name="CustomShape 103"/>
            <p:cNvSpPr/>
            <p:nvPr/>
          </p:nvSpPr>
          <p:spPr>
            <a:xfrm>
              <a:off x="8081280" y="604260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1" name="CustomShape 104"/>
            <p:cNvSpPr/>
            <p:nvPr/>
          </p:nvSpPr>
          <p:spPr>
            <a:xfrm>
              <a:off x="8081280" y="6042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2" name="CustomShape 105"/>
            <p:cNvSpPr/>
            <p:nvPr/>
          </p:nvSpPr>
          <p:spPr>
            <a:xfrm>
              <a:off x="8151120" y="60062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3" name="CustomShape 106"/>
            <p:cNvSpPr/>
            <p:nvPr/>
          </p:nvSpPr>
          <p:spPr>
            <a:xfrm>
              <a:off x="8174880" y="60062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4" name="CustomShape 107"/>
            <p:cNvSpPr/>
            <p:nvPr/>
          </p:nvSpPr>
          <p:spPr>
            <a:xfrm>
              <a:off x="8198640" y="60062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5" name="CustomShape 108"/>
            <p:cNvSpPr/>
            <p:nvPr/>
          </p:nvSpPr>
          <p:spPr>
            <a:xfrm>
              <a:off x="8127360" y="60062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6" name="CustomShape 109"/>
            <p:cNvSpPr/>
            <p:nvPr/>
          </p:nvSpPr>
          <p:spPr>
            <a:xfrm>
              <a:off x="8103600" y="60062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7" name="CustomShape 110"/>
            <p:cNvSpPr/>
            <p:nvPr/>
          </p:nvSpPr>
          <p:spPr>
            <a:xfrm>
              <a:off x="8081280" y="60062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8" name="CustomShape 111"/>
            <p:cNvSpPr/>
            <p:nvPr/>
          </p:nvSpPr>
          <p:spPr>
            <a:xfrm>
              <a:off x="8122680" y="598248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9" name="CustomShape 112"/>
            <p:cNvSpPr/>
            <p:nvPr/>
          </p:nvSpPr>
          <p:spPr>
            <a:xfrm>
              <a:off x="8405280" y="593460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800" name="CustomShape 113"/>
            <p:cNvSpPr/>
            <p:nvPr/>
          </p:nvSpPr>
          <p:spPr>
            <a:xfrm>
              <a:off x="8076600" y="623484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1" name="CustomShape 114"/>
            <p:cNvSpPr/>
            <p:nvPr/>
          </p:nvSpPr>
          <p:spPr>
            <a:xfrm>
              <a:off x="8076600" y="616176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2" name="Line 115"/>
            <p:cNvSpPr/>
            <p:nvPr/>
          </p:nvSpPr>
          <p:spPr>
            <a:xfrm>
              <a:off x="8143200" y="6179040"/>
              <a:ext cx="360" cy="4464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3" name="Line 116"/>
            <p:cNvSpPr/>
            <p:nvPr/>
          </p:nvSpPr>
          <p:spPr>
            <a:xfrm>
              <a:off x="8128800" y="620280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4" name="CustomShape 117"/>
            <p:cNvSpPr/>
            <p:nvPr/>
          </p:nvSpPr>
          <p:spPr>
            <a:xfrm>
              <a:off x="8424360" y="612216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805" name="Рисунок 273_8" descr=""/>
            <p:cNvPicPr/>
            <p:nvPr/>
          </p:nvPicPr>
          <p:blipFill>
            <a:blip r:embed="rId7"/>
            <a:stretch/>
          </p:blipFill>
          <p:spPr>
            <a:xfrm>
              <a:off x="7830720" y="3894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806" name="CustomShape 118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1807" name="Group 119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1808" name="Picture 7_3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09" name="CustomShape 120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810" name="Group 121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1811" name="Picture 10_7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12" name="CustomShape 122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" name="" descr=""/>
          <p:cNvPicPr/>
          <p:nvPr/>
        </p:nvPicPr>
        <p:blipFill>
          <a:blip r:embed="rId1"/>
          <a:stretch/>
        </p:blipFill>
        <p:spPr>
          <a:xfrm>
            <a:off x="0" y="754200"/>
            <a:ext cx="10348560" cy="7452360"/>
          </a:xfrm>
          <a:prstGeom prst="rect">
            <a:avLst/>
          </a:prstGeom>
          <a:ln w="0">
            <a:noFill/>
          </a:ln>
        </p:spPr>
      </p:pic>
      <p:sp>
        <p:nvSpPr>
          <p:cNvPr id="1814" name="CustomShape 1"/>
          <p:cNvSpPr/>
          <p:nvPr/>
        </p:nvSpPr>
        <p:spPr>
          <a:xfrm>
            <a:off x="4186800" y="3792600"/>
            <a:ext cx="112140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Лодейное Поле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815" name="CustomShape 2"/>
          <p:cNvSpPr/>
          <p:nvPr/>
        </p:nvSpPr>
        <p:spPr>
          <a:xfrm>
            <a:off x="7130880" y="846000"/>
            <a:ext cx="321768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816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 ПОРЫВАМ ВЕТРА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817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1818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819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820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821" name="Group 7"/>
          <p:cNvGrpSpPr/>
          <p:nvPr/>
        </p:nvGrpSpPr>
        <p:grpSpPr>
          <a:xfrm>
            <a:off x="7828560" y="3584160"/>
            <a:ext cx="2962080" cy="4322520"/>
            <a:chOff x="7828560" y="3584160"/>
            <a:chExt cx="2962080" cy="4322520"/>
          </a:xfrm>
        </p:grpSpPr>
        <p:sp>
          <p:nvSpPr>
            <p:cNvPr id="1822" name="CustomShape 8"/>
            <p:cNvSpPr/>
            <p:nvPr/>
          </p:nvSpPr>
          <p:spPr>
            <a:xfrm>
              <a:off x="8019000" y="705744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823" name="Group 9"/>
            <p:cNvGrpSpPr/>
            <p:nvPr/>
          </p:nvGrpSpPr>
          <p:grpSpPr>
            <a:xfrm>
              <a:off x="7828560" y="3584160"/>
              <a:ext cx="2962080" cy="4322520"/>
              <a:chOff x="7828560" y="3584160"/>
              <a:chExt cx="2962080" cy="4322520"/>
            </a:xfrm>
          </p:grpSpPr>
          <p:grpSp>
            <p:nvGrpSpPr>
              <p:cNvPr id="1824" name="Group 10"/>
              <p:cNvGrpSpPr/>
              <p:nvPr/>
            </p:nvGrpSpPr>
            <p:grpSpPr>
              <a:xfrm>
                <a:off x="7828560" y="3584160"/>
                <a:ext cx="2962080" cy="4322520"/>
                <a:chOff x="7828560" y="3584160"/>
                <a:chExt cx="2962080" cy="4322520"/>
              </a:xfrm>
            </p:grpSpPr>
            <p:sp>
              <p:nvSpPr>
                <p:cNvPr id="1825" name="CustomShape 11"/>
                <p:cNvSpPr/>
                <p:nvPr/>
              </p:nvSpPr>
              <p:spPr>
                <a:xfrm>
                  <a:off x="7828560" y="3584160"/>
                  <a:ext cx="25635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826" name="CustomShape 12"/>
                <p:cNvSpPr/>
                <p:nvPr/>
              </p:nvSpPr>
              <p:spPr>
                <a:xfrm>
                  <a:off x="8465400" y="365724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827" name="CustomShape 13"/>
                <p:cNvSpPr/>
                <p:nvPr/>
              </p:nvSpPr>
              <p:spPr>
                <a:xfrm>
                  <a:off x="8346240" y="718920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828" name="Group 14"/>
                <p:cNvGrpSpPr/>
                <p:nvPr/>
              </p:nvGrpSpPr>
              <p:grpSpPr>
                <a:xfrm>
                  <a:off x="7962120" y="7676640"/>
                  <a:ext cx="701280" cy="196200"/>
                  <a:chOff x="7962120" y="7676640"/>
                  <a:chExt cx="701280" cy="196200"/>
                </a:xfrm>
              </p:grpSpPr>
              <p:pic>
                <p:nvPicPr>
                  <p:cNvPr id="1829" name="Picture 23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962120" y="7676640"/>
                    <a:ext cx="701280" cy="1821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1830" name="CustomShape 15"/>
                  <p:cNvSpPr/>
                  <p:nvPr/>
                </p:nvSpPr>
                <p:spPr>
                  <a:xfrm>
                    <a:off x="7962120" y="7676640"/>
                    <a:ext cx="70128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1831" name="CustomShape 16"/>
                <p:cNvSpPr/>
                <p:nvPr/>
              </p:nvSpPr>
              <p:spPr>
                <a:xfrm>
                  <a:off x="7903440" y="704160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832" name="CustomShape 17"/>
                <p:cNvSpPr/>
                <p:nvPr/>
              </p:nvSpPr>
              <p:spPr>
                <a:xfrm>
                  <a:off x="8509680" y="7633800"/>
                  <a:ext cx="219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833" name="CustomShape 18"/>
                <p:cNvSpPr/>
                <p:nvPr/>
              </p:nvSpPr>
              <p:spPr>
                <a:xfrm>
                  <a:off x="8514360" y="461592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834" name="CustomShape 19"/>
                <p:cNvSpPr/>
                <p:nvPr/>
              </p:nvSpPr>
              <p:spPr>
                <a:xfrm>
                  <a:off x="8463600" y="702108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835" name="CustomShape 20"/>
                <p:cNvSpPr/>
                <p:nvPr/>
              </p:nvSpPr>
              <p:spPr>
                <a:xfrm>
                  <a:off x="8727120" y="4033440"/>
                  <a:ext cx="76644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1836" name="CustomShape 21"/>
              <p:cNvSpPr/>
              <p:nvPr/>
            </p:nvSpPr>
            <p:spPr>
              <a:xfrm>
                <a:off x="8084160" y="749268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837" name="CustomShape 22"/>
              <p:cNvSpPr/>
              <p:nvPr/>
            </p:nvSpPr>
            <p:spPr>
              <a:xfrm>
                <a:off x="8528760" y="744984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838" name="CustomShape 23"/>
              <p:cNvSpPr/>
              <p:nvPr/>
            </p:nvSpPr>
            <p:spPr>
              <a:xfrm>
                <a:off x="7903440" y="730224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839" name="CustomShape 24"/>
              <p:cNvSpPr/>
              <p:nvPr/>
            </p:nvSpPr>
            <p:spPr>
              <a:xfrm>
                <a:off x="8479440" y="724320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1840" name="CustomShape 25"/>
            <p:cNvSpPr/>
            <p:nvPr/>
          </p:nvSpPr>
          <p:spPr>
            <a:xfrm>
              <a:off x="8449200" y="6443280"/>
              <a:ext cx="1682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1841" name="Group 26"/>
            <p:cNvGrpSpPr/>
            <p:nvPr/>
          </p:nvGrpSpPr>
          <p:grpSpPr>
            <a:xfrm>
              <a:off x="8022240" y="6474960"/>
              <a:ext cx="415800" cy="241920"/>
              <a:chOff x="8022240" y="6474960"/>
              <a:chExt cx="415800" cy="241920"/>
            </a:xfrm>
          </p:grpSpPr>
          <p:pic>
            <p:nvPicPr>
              <p:cNvPr id="1842" name="Picture 36" descr=""/>
              <p:cNvPicPr/>
              <p:nvPr/>
            </p:nvPicPr>
            <p:blipFill>
              <a:blip r:embed="rId4"/>
              <a:stretch/>
            </p:blipFill>
            <p:spPr>
              <a:xfrm>
                <a:off x="8025480" y="6476400"/>
                <a:ext cx="412560" cy="231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843" name="CustomShape 27"/>
              <p:cNvSpPr/>
              <p:nvPr/>
            </p:nvSpPr>
            <p:spPr>
              <a:xfrm>
                <a:off x="8022240" y="6474960"/>
                <a:ext cx="4154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844" name="Group 28"/>
            <p:cNvGrpSpPr/>
            <p:nvPr/>
          </p:nvGrpSpPr>
          <p:grpSpPr>
            <a:xfrm>
              <a:off x="8035200" y="6773400"/>
              <a:ext cx="402840" cy="241920"/>
              <a:chOff x="8035200" y="6773400"/>
              <a:chExt cx="402840" cy="241920"/>
            </a:xfrm>
          </p:grpSpPr>
          <p:pic>
            <p:nvPicPr>
              <p:cNvPr id="1845" name="Picture 39" descr=""/>
              <p:cNvPicPr/>
              <p:nvPr/>
            </p:nvPicPr>
            <p:blipFill>
              <a:blip r:embed="rId5"/>
              <a:stretch/>
            </p:blipFill>
            <p:spPr>
              <a:xfrm>
                <a:off x="8036640" y="6773400"/>
                <a:ext cx="39960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846" name="CustomShape 29"/>
              <p:cNvSpPr/>
              <p:nvPr/>
            </p:nvSpPr>
            <p:spPr>
              <a:xfrm>
                <a:off x="8035200" y="677340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847" name="CustomShape 30"/>
            <p:cNvSpPr/>
            <p:nvPr/>
          </p:nvSpPr>
          <p:spPr>
            <a:xfrm>
              <a:off x="8493840" y="676080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848" name="Picture 42" descr=""/>
            <p:cNvPicPr/>
            <p:nvPr/>
          </p:nvPicPr>
          <p:blipFill>
            <a:blip r:embed="rId6"/>
            <a:stretch/>
          </p:blipFill>
          <p:spPr>
            <a:xfrm>
              <a:off x="7963560" y="426204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49" name="Line 31"/>
            <p:cNvSpPr/>
            <p:nvPr/>
          </p:nvSpPr>
          <p:spPr>
            <a:xfrm>
              <a:off x="8185320" y="5690520"/>
              <a:ext cx="360" cy="18432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0" name="CustomShape 32"/>
            <p:cNvSpPr/>
            <p:nvPr/>
          </p:nvSpPr>
          <p:spPr>
            <a:xfrm>
              <a:off x="8182800" y="565740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1" name="CustomShape 33"/>
            <p:cNvSpPr/>
            <p:nvPr/>
          </p:nvSpPr>
          <p:spPr>
            <a:xfrm>
              <a:off x="8155800" y="5636880"/>
              <a:ext cx="16164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2" name="CustomShape 34"/>
            <p:cNvSpPr/>
            <p:nvPr/>
          </p:nvSpPr>
          <p:spPr>
            <a:xfrm>
              <a:off x="8428680" y="566712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853" name="CustomShape 35"/>
            <p:cNvSpPr/>
            <p:nvPr/>
          </p:nvSpPr>
          <p:spPr>
            <a:xfrm>
              <a:off x="8142840" y="607644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4" name="CustomShape 36"/>
            <p:cNvSpPr/>
            <p:nvPr/>
          </p:nvSpPr>
          <p:spPr>
            <a:xfrm>
              <a:off x="8152560" y="5925600"/>
              <a:ext cx="13284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5" name="CustomShape 37"/>
            <p:cNvSpPr/>
            <p:nvPr/>
          </p:nvSpPr>
          <p:spPr>
            <a:xfrm>
              <a:off x="8246160" y="6005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6" name="CustomShape 38"/>
            <p:cNvSpPr/>
            <p:nvPr/>
          </p:nvSpPr>
          <p:spPr>
            <a:xfrm>
              <a:off x="8241480" y="6013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7" name="CustomShape 39"/>
            <p:cNvSpPr/>
            <p:nvPr/>
          </p:nvSpPr>
          <p:spPr>
            <a:xfrm>
              <a:off x="8271720" y="5997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8" name="CustomShape 40"/>
            <p:cNvSpPr/>
            <p:nvPr/>
          </p:nvSpPr>
          <p:spPr>
            <a:xfrm>
              <a:off x="8268480" y="6005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9" name="CustomShape 41"/>
            <p:cNvSpPr/>
            <p:nvPr/>
          </p:nvSpPr>
          <p:spPr>
            <a:xfrm>
              <a:off x="8268480" y="5990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0" name="CustomShape 42"/>
            <p:cNvSpPr/>
            <p:nvPr/>
          </p:nvSpPr>
          <p:spPr>
            <a:xfrm>
              <a:off x="8152560" y="6003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1" name="CustomShape 43"/>
            <p:cNvSpPr/>
            <p:nvPr/>
          </p:nvSpPr>
          <p:spPr>
            <a:xfrm>
              <a:off x="8152560" y="59954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2" name="CustomShape 44"/>
            <p:cNvSpPr/>
            <p:nvPr/>
          </p:nvSpPr>
          <p:spPr>
            <a:xfrm>
              <a:off x="8152560" y="6011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3" name="CustomShape 45"/>
            <p:cNvSpPr/>
            <p:nvPr/>
          </p:nvSpPr>
          <p:spPr>
            <a:xfrm>
              <a:off x="8190720" y="6003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4" name="CustomShape 46"/>
            <p:cNvSpPr/>
            <p:nvPr/>
          </p:nvSpPr>
          <p:spPr>
            <a:xfrm>
              <a:off x="8185680" y="6011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5" name="CustomShape 47"/>
            <p:cNvSpPr/>
            <p:nvPr/>
          </p:nvSpPr>
          <p:spPr>
            <a:xfrm>
              <a:off x="8152560" y="6060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6" name="CustomShape 48"/>
            <p:cNvSpPr/>
            <p:nvPr/>
          </p:nvSpPr>
          <p:spPr>
            <a:xfrm>
              <a:off x="8152560" y="6054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7" name="CustomShape 49"/>
            <p:cNvSpPr/>
            <p:nvPr/>
          </p:nvSpPr>
          <p:spPr>
            <a:xfrm>
              <a:off x="8152560" y="6068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8" name="CustomShape 50"/>
            <p:cNvSpPr/>
            <p:nvPr/>
          </p:nvSpPr>
          <p:spPr>
            <a:xfrm>
              <a:off x="8190720" y="6060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9" name="CustomShape 51"/>
            <p:cNvSpPr/>
            <p:nvPr/>
          </p:nvSpPr>
          <p:spPr>
            <a:xfrm>
              <a:off x="8185680" y="6068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0" name="CustomShape 52"/>
            <p:cNvSpPr/>
            <p:nvPr/>
          </p:nvSpPr>
          <p:spPr>
            <a:xfrm>
              <a:off x="8209800" y="6003360"/>
              <a:ext cx="1872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1" name="CustomShape 53"/>
            <p:cNvSpPr/>
            <p:nvPr/>
          </p:nvSpPr>
          <p:spPr>
            <a:xfrm>
              <a:off x="8293680" y="593064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2" name="CustomShape 54"/>
            <p:cNvSpPr/>
            <p:nvPr/>
          </p:nvSpPr>
          <p:spPr>
            <a:xfrm>
              <a:off x="8149320" y="593064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3" name="CustomShape 55"/>
            <p:cNvSpPr/>
            <p:nvPr/>
          </p:nvSpPr>
          <p:spPr>
            <a:xfrm>
              <a:off x="8209800" y="601776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4" name="CustomShape 56"/>
            <p:cNvSpPr/>
            <p:nvPr/>
          </p:nvSpPr>
          <p:spPr>
            <a:xfrm>
              <a:off x="8209800" y="60670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5" name="CustomShape 57"/>
            <p:cNvSpPr/>
            <p:nvPr/>
          </p:nvSpPr>
          <p:spPr>
            <a:xfrm>
              <a:off x="8209800" y="607644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6" name="CustomShape 58"/>
            <p:cNvSpPr/>
            <p:nvPr/>
          </p:nvSpPr>
          <p:spPr>
            <a:xfrm>
              <a:off x="8209800" y="608616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7" name="CustomShape 59"/>
            <p:cNvSpPr/>
            <p:nvPr/>
          </p:nvSpPr>
          <p:spPr>
            <a:xfrm>
              <a:off x="8225640" y="60210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8" name="CustomShape 60"/>
            <p:cNvSpPr/>
            <p:nvPr/>
          </p:nvSpPr>
          <p:spPr>
            <a:xfrm>
              <a:off x="8225640" y="60210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9" name="CustomShape 61"/>
            <p:cNvSpPr/>
            <p:nvPr/>
          </p:nvSpPr>
          <p:spPr>
            <a:xfrm>
              <a:off x="8211240" y="60210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0" name="CustomShape 62"/>
            <p:cNvSpPr/>
            <p:nvPr/>
          </p:nvSpPr>
          <p:spPr>
            <a:xfrm>
              <a:off x="8225640" y="604800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1" name="CustomShape 63"/>
            <p:cNvSpPr/>
            <p:nvPr/>
          </p:nvSpPr>
          <p:spPr>
            <a:xfrm>
              <a:off x="8241480" y="605592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2" name="CustomShape 64"/>
            <p:cNvSpPr/>
            <p:nvPr/>
          </p:nvSpPr>
          <p:spPr>
            <a:xfrm>
              <a:off x="8201880" y="605592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3" name="CustomShape 65"/>
            <p:cNvSpPr/>
            <p:nvPr/>
          </p:nvSpPr>
          <p:spPr>
            <a:xfrm>
              <a:off x="8209800" y="607032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4" name="CustomShape 66"/>
            <p:cNvSpPr/>
            <p:nvPr/>
          </p:nvSpPr>
          <p:spPr>
            <a:xfrm>
              <a:off x="8209800" y="607968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5" name="CustomShape 67"/>
            <p:cNvSpPr/>
            <p:nvPr/>
          </p:nvSpPr>
          <p:spPr>
            <a:xfrm>
              <a:off x="8209800" y="608760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6" name="CustomShape 68"/>
            <p:cNvSpPr/>
            <p:nvPr/>
          </p:nvSpPr>
          <p:spPr>
            <a:xfrm>
              <a:off x="8225640" y="60480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7" name="CustomShape 69"/>
            <p:cNvSpPr/>
            <p:nvPr/>
          </p:nvSpPr>
          <p:spPr>
            <a:xfrm>
              <a:off x="8211240" y="60480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8" name="CustomShape 70"/>
            <p:cNvSpPr/>
            <p:nvPr/>
          </p:nvSpPr>
          <p:spPr>
            <a:xfrm>
              <a:off x="8225640" y="60400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9" name="CustomShape 71"/>
            <p:cNvSpPr/>
            <p:nvPr/>
          </p:nvSpPr>
          <p:spPr>
            <a:xfrm>
              <a:off x="8220600" y="60400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0" name="CustomShape 72"/>
            <p:cNvSpPr/>
            <p:nvPr/>
          </p:nvSpPr>
          <p:spPr>
            <a:xfrm>
              <a:off x="8225640" y="60526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1" name="CustomShape 73"/>
            <p:cNvSpPr/>
            <p:nvPr/>
          </p:nvSpPr>
          <p:spPr>
            <a:xfrm>
              <a:off x="8211240" y="60526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2" name="CustomShape 74"/>
            <p:cNvSpPr/>
            <p:nvPr/>
          </p:nvSpPr>
          <p:spPr>
            <a:xfrm>
              <a:off x="8241480" y="60764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3" name="CustomShape 75"/>
            <p:cNvSpPr/>
            <p:nvPr/>
          </p:nvSpPr>
          <p:spPr>
            <a:xfrm>
              <a:off x="8201880" y="60764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4" name="CustomShape 76"/>
            <p:cNvSpPr/>
            <p:nvPr/>
          </p:nvSpPr>
          <p:spPr>
            <a:xfrm>
              <a:off x="8277840" y="5954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5" name="CustomShape 77"/>
            <p:cNvSpPr/>
            <p:nvPr/>
          </p:nvSpPr>
          <p:spPr>
            <a:xfrm>
              <a:off x="8254080" y="60177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6" name="CustomShape 78"/>
            <p:cNvSpPr/>
            <p:nvPr/>
          </p:nvSpPr>
          <p:spPr>
            <a:xfrm>
              <a:off x="8184240" y="5954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7" name="CustomShape 79"/>
            <p:cNvSpPr/>
            <p:nvPr/>
          </p:nvSpPr>
          <p:spPr>
            <a:xfrm>
              <a:off x="8230320" y="5954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8" name="CustomShape 80"/>
            <p:cNvSpPr/>
            <p:nvPr/>
          </p:nvSpPr>
          <p:spPr>
            <a:xfrm>
              <a:off x="8254080" y="5954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9" name="CustomShape 81"/>
            <p:cNvSpPr/>
            <p:nvPr/>
          </p:nvSpPr>
          <p:spPr>
            <a:xfrm>
              <a:off x="8277840" y="60177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0" name="CustomShape 82"/>
            <p:cNvSpPr/>
            <p:nvPr/>
          </p:nvSpPr>
          <p:spPr>
            <a:xfrm>
              <a:off x="8208000" y="5954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1" name="CustomShape 83"/>
            <p:cNvSpPr/>
            <p:nvPr/>
          </p:nvSpPr>
          <p:spPr>
            <a:xfrm>
              <a:off x="8160480" y="5954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2" name="CustomShape 84"/>
            <p:cNvSpPr/>
            <p:nvPr/>
          </p:nvSpPr>
          <p:spPr>
            <a:xfrm>
              <a:off x="8184240" y="60177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3" name="CustomShape 85"/>
            <p:cNvSpPr/>
            <p:nvPr/>
          </p:nvSpPr>
          <p:spPr>
            <a:xfrm>
              <a:off x="8160480" y="60177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4" name="CustomShape 86"/>
            <p:cNvSpPr/>
            <p:nvPr/>
          </p:nvSpPr>
          <p:spPr>
            <a:xfrm>
              <a:off x="8228880" y="5949360"/>
              <a:ext cx="432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5" name="CustomShape 87"/>
            <p:cNvSpPr/>
            <p:nvPr/>
          </p:nvSpPr>
          <p:spPr>
            <a:xfrm>
              <a:off x="8242920" y="59493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6" name="CustomShape 88"/>
            <p:cNvSpPr/>
            <p:nvPr/>
          </p:nvSpPr>
          <p:spPr>
            <a:xfrm>
              <a:off x="8252640" y="594936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7" name="CustomShape 89"/>
            <p:cNvSpPr/>
            <p:nvPr/>
          </p:nvSpPr>
          <p:spPr>
            <a:xfrm>
              <a:off x="8266680" y="59493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8" name="CustomShape 90"/>
            <p:cNvSpPr/>
            <p:nvPr/>
          </p:nvSpPr>
          <p:spPr>
            <a:xfrm>
              <a:off x="8276400" y="594936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9" name="CustomShape 91"/>
            <p:cNvSpPr/>
            <p:nvPr/>
          </p:nvSpPr>
          <p:spPr>
            <a:xfrm>
              <a:off x="8290800" y="59493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0" name="CustomShape 92"/>
            <p:cNvSpPr/>
            <p:nvPr/>
          </p:nvSpPr>
          <p:spPr>
            <a:xfrm>
              <a:off x="8252640" y="601308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1" name="CustomShape 93"/>
            <p:cNvSpPr/>
            <p:nvPr/>
          </p:nvSpPr>
          <p:spPr>
            <a:xfrm>
              <a:off x="8266680" y="60130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2" name="CustomShape 94"/>
            <p:cNvSpPr/>
            <p:nvPr/>
          </p:nvSpPr>
          <p:spPr>
            <a:xfrm>
              <a:off x="8276400" y="601308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3" name="CustomShape 95"/>
            <p:cNvSpPr/>
            <p:nvPr/>
          </p:nvSpPr>
          <p:spPr>
            <a:xfrm>
              <a:off x="8290800" y="60130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4" name="CustomShape 96"/>
            <p:cNvSpPr/>
            <p:nvPr/>
          </p:nvSpPr>
          <p:spPr>
            <a:xfrm>
              <a:off x="8204760" y="594936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5" name="CustomShape 97"/>
            <p:cNvSpPr/>
            <p:nvPr/>
          </p:nvSpPr>
          <p:spPr>
            <a:xfrm>
              <a:off x="8204760" y="59493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6" name="CustomShape 98"/>
            <p:cNvSpPr/>
            <p:nvPr/>
          </p:nvSpPr>
          <p:spPr>
            <a:xfrm>
              <a:off x="8182800" y="594936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7" name="CustomShape 99"/>
            <p:cNvSpPr/>
            <p:nvPr/>
          </p:nvSpPr>
          <p:spPr>
            <a:xfrm>
              <a:off x="8182800" y="59493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8" name="CustomShape 100"/>
            <p:cNvSpPr/>
            <p:nvPr/>
          </p:nvSpPr>
          <p:spPr>
            <a:xfrm>
              <a:off x="8159040" y="594936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9" name="CustomShape 101"/>
            <p:cNvSpPr/>
            <p:nvPr/>
          </p:nvSpPr>
          <p:spPr>
            <a:xfrm>
              <a:off x="8159040" y="59493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0" name="CustomShape 102"/>
            <p:cNvSpPr/>
            <p:nvPr/>
          </p:nvSpPr>
          <p:spPr>
            <a:xfrm>
              <a:off x="8182800" y="60130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1" name="CustomShape 103"/>
            <p:cNvSpPr/>
            <p:nvPr/>
          </p:nvSpPr>
          <p:spPr>
            <a:xfrm>
              <a:off x="8159040" y="601308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2" name="CustomShape 104"/>
            <p:cNvSpPr/>
            <p:nvPr/>
          </p:nvSpPr>
          <p:spPr>
            <a:xfrm>
              <a:off x="8159040" y="60130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3" name="CustomShape 105"/>
            <p:cNvSpPr/>
            <p:nvPr/>
          </p:nvSpPr>
          <p:spPr>
            <a:xfrm>
              <a:off x="8228880" y="597636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4" name="CustomShape 106"/>
            <p:cNvSpPr/>
            <p:nvPr/>
          </p:nvSpPr>
          <p:spPr>
            <a:xfrm>
              <a:off x="8252640" y="59763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5" name="CustomShape 107"/>
            <p:cNvSpPr/>
            <p:nvPr/>
          </p:nvSpPr>
          <p:spPr>
            <a:xfrm>
              <a:off x="8276400" y="59763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6" name="CustomShape 108"/>
            <p:cNvSpPr/>
            <p:nvPr/>
          </p:nvSpPr>
          <p:spPr>
            <a:xfrm>
              <a:off x="8204760" y="597636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7" name="CustomShape 109"/>
            <p:cNvSpPr/>
            <p:nvPr/>
          </p:nvSpPr>
          <p:spPr>
            <a:xfrm>
              <a:off x="8182800" y="59763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8" name="CustomShape 110"/>
            <p:cNvSpPr/>
            <p:nvPr/>
          </p:nvSpPr>
          <p:spPr>
            <a:xfrm>
              <a:off x="8159040" y="59763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9" name="CustomShape 111"/>
            <p:cNvSpPr/>
            <p:nvPr/>
          </p:nvSpPr>
          <p:spPr>
            <a:xfrm>
              <a:off x="8200080" y="595260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0" name="CustomShape 112"/>
            <p:cNvSpPr/>
            <p:nvPr/>
          </p:nvSpPr>
          <p:spPr>
            <a:xfrm>
              <a:off x="8482680" y="590508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931" name="CustomShape 113"/>
            <p:cNvSpPr/>
            <p:nvPr/>
          </p:nvSpPr>
          <p:spPr>
            <a:xfrm>
              <a:off x="8155800" y="620496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2" name="CustomShape 114"/>
            <p:cNvSpPr/>
            <p:nvPr/>
          </p:nvSpPr>
          <p:spPr>
            <a:xfrm>
              <a:off x="8155800" y="613224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3" name="Line 115"/>
            <p:cNvSpPr/>
            <p:nvPr/>
          </p:nvSpPr>
          <p:spPr>
            <a:xfrm>
              <a:off x="8220240" y="614952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4" name="Line 116"/>
            <p:cNvSpPr/>
            <p:nvPr/>
          </p:nvSpPr>
          <p:spPr>
            <a:xfrm>
              <a:off x="8205840" y="617328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5" name="CustomShape 117"/>
            <p:cNvSpPr/>
            <p:nvPr/>
          </p:nvSpPr>
          <p:spPr>
            <a:xfrm>
              <a:off x="8501760" y="6092280"/>
              <a:ext cx="15411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936" name="Рисунок 273_9" descr=""/>
            <p:cNvPicPr/>
            <p:nvPr/>
          </p:nvPicPr>
          <p:blipFill>
            <a:blip r:embed="rId7"/>
            <a:stretch/>
          </p:blipFill>
          <p:spPr>
            <a:xfrm>
              <a:off x="7830720" y="3858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937" name="CustomShape 118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1938" name="Group 119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1939" name="Picture 7_4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40" name="CustomShape 120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941" name="Group 121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1942" name="Picture 10_8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43" name="CustomShape 122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" descr=""/>
          <p:cNvPicPr/>
          <p:nvPr/>
        </p:nvPicPr>
        <p:blipFill>
          <a:blip r:embed="rId1"/>
          <a:stretch/>
        </p:blipFill>
        <p:spPr>
          <a:xfrm>
            <a:off x="8640" y="754200"/>
            <a:ext cx="10330200" cy="7452360"/>
          </a:xfrm>
          <a:prstGeom prst="rect">
            <a:avLst/>
          </a:prstGeom>
          <a:ln w="0">
            <a:noFill/>
          </a:ln>
        </p:spPr>
      </p:pic>
      <p:sp>
        <p:nvSpPr>
          <p:cNvPr id="1945" name="CustomShape 1"/>
          <p:cNvSpPr/>
          <p:nvPr/>
        </p:nvSpPr>
        <p:spPr>
          <a:xfrm>
            <a:off x="5176440" y="5304240"/>
            <a:ext cx="74808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Горбунки</a:t>
            </a:r>
            <a:endParaRPr b="0" lang="ru-RU" sz="1200" spc="-1" strike="noStrike">
              <a:latin typeface="Arial"/>
            </a:endParaRPr>
          </a:p>
        </p:txBody>
      </p:sp>
      <p:grpSp>
        <p:nvGrpSpPr>
          <p:cNvPr id="1946" name="Group 2"/>
          <p:cNvGrpSpPr/>
          <p:nvPr/>
        </p:nvGrpSpPr>
        <p:grpSpPr>
          <a:xfrm>
            <a:off x="628560" y="2182680"/>
            <a:ext cx="2590560" cy="585720"/>
            <a:chOff x="628560" y="2182680"/>
            <a:chExt cx="2590560" cy="585720"/>
          </a:xfrm>
        </p:grpSpPr>
        <p:pic>
          <p:nvPicPr>
            <p:cNvPr id="1947" name="Picture 4" descr=""/>
            <p:cNvPicPr/>
            <p:nvPr/>
          </p:nvPicPr>
          <p:blipFill>
            <a:blip r:embed="rId2"/>
            <a:stretch/>
          </p:blipFill>
          <p:spPr>
            <a:xfrm>
              <a:off x="628560" y="2184480"/>
              <a:ext cx="2588760" cy="583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48" name="CustomShape 3"/>
            <p:cNvSpPr/>
            <p:nvPr/>
          </p:nvSpPr>
          <p:spPr>
            <a:xfrm>
              <a:off x="628560" y="2182680"/>
              <a:ext cx="2590560" cy="56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77760" rIns="77760" tIns="38880" bIns="3888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*Примечание: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Административный центр Ломоносовского района (г. Ломоносов) находится на территории Петродворцового района г. Санкт-Петербурга</a:t>
              </a:r>
              <a:endParaRPr b="0" lang="ru-RU" sz="800" spc="-1" strike="noStrike">
                <a:latin typeface="Arial"/>
              </a:endParaRPr>
            </a:p>
          </p:txBody>
        </p:sp>
      </p:grpSp>
      <p:sp>
        <p:nvSpPr>
          <p:cNvPr id="1949" name="CustomShape 4"/>
          <p:cNvSpPr/>
          <p:nvPr/>
        </p:nvSpPr>
        <p:spPr>
          <a:xfrm>
            <a:off x="7155000" y="841320"/>
            <a:ext cx="316836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950" name="CustomShape 5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951" name="Picture 8" descr=""/>
          <p:cNvPicPr/>
          <p:nvPr/>
        </p:nvPicPr>
        <p:blipFill>
          <a:blip r:embed="rId3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1952" name="CustomShape 6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953" name="CustomShape 7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954" name="CustomShape 8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955" name="Group 9"/>
          <p:cNvGrpSpPr/>
          <p:nvPr/>
        </p:nvGrpSpPr>
        <p:grpSpPr>
          <a:xfrm>
            <a:off x="7760520" y="3631680"/>
            <a:ext cx="2962080" cy="4320720"/>
            <a:chOff x="7760520" y="3631680"/>
            <a:chExt cx="2962080" cy="4320720"/>
          </a:xfrm>
        </p:grpSpPr>
        <p:sp>
          <p:nvSpPr>
            <p:cNvPr id="1956" name="CustomShape 10"/>
            <p:cNvSpPr/>
            <p:nvPr/>
          </p:nvSpPr>
          <p:spPr>
            <a:xfrm>
              <a:off x="7951320" y="710352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957" name="Group 11"/>
            <p:cNvGrpSpPr/>
            <p:nvPr/>
          </p:nvGrpSpPr>
          <p:grpSpPr>
            <a:xfrm>
              <a:off x="7760520" y="3631680"/>
              <a:ext cx="2962080" cy="4320720"/>
              <a:chOff x="7760520" y="3631680"/>
              <a:chExt cx="2962080" cy="4320720"/>
            </a:xfrm>
          </p:grpSpPr>
          <p:grpSp>
            <p:nvGrpSpPr>
              <p:cNvPr id="1958" name="Group 12"/>
              <p:cNvGrpSpPr/>
              <p:nvPr/>
            </p:nvGrpSpPr>
            <p:grpSpPr>
              <a:xfrm>
                <a:off x="7760520" y="3631680"/>
                <a:ext cx="2962080" cy="4320720"/>
                <a:chOff x="7760520" y="3631680"/>
                <a:chExt cx="2962080" cy="4320720"/>
              </a:xfrm>
            </p:grpSpPr>
            <p:sp>
              <p:nvSpPr>
                <p:cNvPr id="1959" name="CustomShape 13"/>
                <p:cNvSpPr/>
                <p:nvPr/>
              </p:nvSpPr>
              <p:spPr>
                <a:xfrm>
                  <a:off x="7760520" y="3631680"/>
                  <a:ext cx="2563560" cy="43207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960" name="CustomShape 14"/>
                <p:cNvSpPr/>
                <p:nvPr/>
              </p:nvSpPr>
              <p:spPr>
                <a:xfrm>
                  <a:off x="8397360" y="370476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961" name="CustomShape 15"/>
                <p:cNvSpPr/>
                <p:nvPr/>
              </p:nvSpPr>
              <p:spPr>
                <a:xfrm>
                  <a:off x="8278200" y="723528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962" name="Group 16"/>
                <p:cNvGrpSpPr/>
                <p:nvPr/>
              </p:nvGrpSpPr>
              <p:grpSpPr>
                <a:xfrm>
                  <a:off x="7897320" y="7720920"/>
                  <a:ext cx="701280" cy="196200"/>
                  <a:chOff x="7897320" y="7720920"/>
                  <a:chExt cx="701280" cy="196200"/>
                </a:xfrm>
              </p:grpSpPr>
              <p:pic>
                <p:nvPicPr>
                  <p:cNvPr id="1963" name="Picture 26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7898760" y="7720920"/>
                    <a:ext cx="699840" cy="1821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1964" name="CustomShape 17"/>
                  <p:cNvSpPr/>
                  <p:nvPr/>
                </p:nvSpPr>
                <p:spPr>
                  <a:xfrm>
                    <a:off x="7897320" y="7720920"/>
                    <a:ext cx="69984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1965" name="CustomShape 18"/>
                <p:cNvSpPr/>
                <p:nvPr/>
              </p:nvSpPr>
              <p:spPr>
                <a:xfrm>
                  <a:off x="7835400" y="708768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966" name="CustomShape 19"/>
                <p:cNvSpPr/>
                <p:nvPr/>
              </p:nvSpPr>
              <p:spPr>
                <a:xfrm>
                  <a:off x="8441640" y="7679880"/>
                  <a:ext cx="21985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967" name="CustomShape 20"/>
                <p:cNvSpPr/>
                <p:nvPr/>
              </p:nvSpPr>
              <p:spPr>
                <a:xfrm>
                  <a:off x="8446320" y="466200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968" name="CustomShape 21"/>
                <p:cNvSpPr/>
                <p:nvPr/>
              </p:nvSpPr>
              <p:spPr>
                <a:xfrm>
                  <a:off x="8395560" y="706680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969" name="CustomShape 22"/>
                <p:cNvSpPr/>
                <p:nvPr/>
              </p:nvSpPr>
              <p:spPr>
                <a:xfrm>
                  <a:off x="8659080" y="4080960"/>
                  <a:ext cx="76644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1970" name="CustomShape 23"/>
              <p:cNvSpPr/>
              <p:nvPr/>
            </p:nvSpPr>
            <p:spPr>
              <a:xfrm>
                <a:off x="8016120" y="753840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971" name="CustomShape 24"/>
              <p:cNvSpPr/>
              <p:nvPr/>
            </p:nvSpPr>
            <p:spPr>
              <a:xfrm>
                <a:off x="8460720" y="749556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972" name="CustomShape 25"/>
              <p:cNvSpPr/>
              <p:nvPr/>
            </p:nvSpPr>
            <p:spPr>
              <a:xfrm>
                <a:off x="7835400" y="734796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973" name="CustomShape 26"/>
              <p:cNvSpPr/>
              <p:nvPr/>
            </p:nvSpPr>
            <p:spPr>
              <a:xfrm>
                <a:off x="8411400" y="728928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1974" name="CustomShape 27"/>
            <p:cNvSpPr/>
            <p:nvPr/>
          </p:nvSpPr>
          <p:spPr>
            <a:xfrm>
              <a:off x="8382960" y="6489000"/>
              <a:ext cx="16808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1975" name="Group 28"/>
            <p:cNvGrpSpPr/>
            <p:nvPr/>
          </p:nvGrpSpPr>
          <p:grpSpPr>
            <a:xfrm>
              <a:off x="7952760" y="6519240"/>
              <a:ext cx="421920" cy="243360"/>
              <a:chOff x="7952760" y="6519240"/>
              <a:chExt cx="421920" cy="243360"/>
            </a:xfrm>
          </p:grpSpPr>
          <p:pic>
            <p:nvPicPr>
              <p:cNvPr id="1976" name="Picture 39" descr=""/>
              <p:cNvPicPr/>
              <p:nvPr/>
            </p:nvPicPr>
            <p:blipFill>
              <a:blip r:embed="rId5"/>
              <a:stretch/>
            </p:blipFill>
            <p:spPr>
              <a:xfrm>
                <a:off x="7952760" y="6519240"/>
                <a:ext cx="42192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977" name="CustomShape 29"/>
              <p:cNvSpPr/>
              <p:nvPr/>
            </p:nvSpPr>
            <p:spPr>
              <a:xfrm>
                <a:off x="7952760" y="6520680"/>
                <a:ext cx="4186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978" name="Group 30"/>
            <p:cNvGrpSpPr/>
            <p:nvPr/>
          </p:nvGrpSpPr>
          <p:grpSpPr>
            <a:xfrm>
              <a:off x="7963920" y="6819120"/>
              <a:ext cx="409320" cy="243720"/>
              <a:chOff x="7963920" y="6819120"/>
              <a:chExt cx="409320" cy="243720"/>
            </a:xfrm>
          </p:grpSpPr>
          <p:pic>
            <p:nvPicPr>
              <p:cNvPr id="1979" name="Picture 42" descr=""/>
              <p:cNvPicPr/>
              <p:nvPr/>
            </p:nvPicPr>
            <p:blipFill>
              <a:blip r:embed="rId6"/>
              <a:stretch/>
            </p:blipFill>
            <p:spPr>
              <a:xfrm>
                <a:off x="7963920" y="6819120"/>
                <a:ext cx="40932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980" name="CustomShape 31"/>
              <p:cNvSpPr/>
              <p:nvPr/>
            </p:nvSpPr>
            <p:spPr>
              <a:xfrm>
                <a:off x="7965360" y="6820920"/>
                <a:ext cx="4060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981" name="CustomShape 32"/>
            <p:cNvSpPr/>
            <p:nvPr/>
          </p:nvSpPr>
          <p:spPr>
            <a:xfrm>
              <a:off x="8425800" y="680652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982" name="Picture 45" descr=""/>
            <p:cNvPicPr/>
            <p:nvPr/>
          </p:nvPicPr>
          <p:blipFill>
            <a:blip r:embed="rId7"/>
            <a:stretch/>
          </p:blipFill>
          <p:spPr>
            <a:xfrm>
              <a:off x="7895520" y="430776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83" name="Line 33"/>
            <p:cNvSpPr/>
            <p:nvPr/>
          </p:nvSpPr>
          <p:spPr>
            <a:xfrm>
              <a:off x="8117640" y="5736600"/>
              <a:ext cx="360" cy="18576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4" name="CustomShape 34"/>
            <p:cNvSpPr/>
            <p:nvPr/>
          </p:nvSpPr>
          <p:spPr>
            <a:xfrm>
              <a:off x="8114760" y="570492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5" name="CustomShape 35"/>
            <p:cNvSpPr/>
            <p:nvPr/>
          </p:nvSpPr>
          <p:spPr>
            <a:xfrm>
              <a:off x="8087760" y="5684400"/>
              <a:ext cx="161640" cy="118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6" name="CustomShape 36"/>
            <p:cNvSpPr/>
            <p:nvPr/>
          </p:nvSpPr>
          <p:spPr>
            <a:xfrm>
              <a:off x="8360640" y="571284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987" name="CustomShape 37"/>
            <p:cNvSpPr/>
            <p:nvPr/>
          </p:nvSpPr>
          <p:spPr>
            <a:xfrm>
              <a:off x="8075160" y="6123960"/>
              <a:ext cx="360" cy="43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8" name="CustomShape 38"/>
            <p:cNvSpPr/>
            <p:nvPr/>
          </p:nvSpPr>
          <p:spPr>
            <a:xfrm>
              <a:off x="8084520" y="5973120"/>
              <a:ext cx="132840" cy="1551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9" name="CustomShape 39"/>
            <p:cNvSpPr/>
            <p:nvPr/>
          </p:nvSpPr>
          <p:spPr>
            <a:xfrm>
              <a:off x="8178120" y="6052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0" name="CustomShape 40"/>
            <p:cNvSpPr/>
            <p:nvPr/>
          </p:nvSpPr>
          <p:spPr>
            <a:xfrm>
              <a:off x="8173440" y="60588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1" name="CustomShape 41"/>
            <p:cNvSpPr/>
            <p:nvPr/>
          </p:nvSpPr>
          <p:spPr>
            <a:xfrm>
              <a:off x="8203680" y="6044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2" name="CustomShape 42"/>
            <p:cNvSpPr/>
            <p:nvPr/>
          </p:nvSpPr>
          <p:spPr>
            <a:xfrm>
              <a:off x="8200440" y="6052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3" name="CustomShape 43"/>
            <p:cNvSpPr/>
            <p:nvPr/>
          </p:nvSpPr>
          <p:spPr>
            <a:xfrm>
              <a:off x="8200440" y="6036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4" name="CustomShape 44"/>
            <p:cNvSpPr/>
            <p:nvPr/>
          </p:nvSpPr>
          <p:spPr>
            <a:xfrm>
              <a:off x="8084520" y="6050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5" name="CustomShape 45"/>
            <p:cNvSpPr/>
            <p:nvPr/>
          </p:nvSpPr>
          <p:spPr>
            <a:xfrm>
              <a:off x="8084520" y="6042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6" name="CustomShape 46"/>
            <p:cNvSpPr/>
            <p:nvPr/>
          </p:nvSpPr>
          <p:spPr>
            <a:xfrm>
              <a:off x="8084520" y="6057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7" name="CustomShape 47"/>
            <p:cNvSpPr/>
            <p:nvPr/>
          </p:nvSpPr>
          <p:spPr>
            <a:xfrm>
              <a:off x="8124120" y="6050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8" name="CustomShape 48"/>
            <p:cNvSpPr/>
            <p:nvPr/>
          </p:nvSpPr>
          <p:spPr>
            <a:xfrm>
              <a:off x="8118000" y="6057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9" name="CustomShape 49"/>
            <p:cNvSpPr/>
            <p:nvPr/>
          </p:nvSpPr>
          <p:spPr>
            <a:xfrm>
              <a:off x="8084520" y="6106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0" name="CustomShape 50"/>
            <p:cNvSpPr/>
            <p:nvPr/>
          </p:nvSpPr>
          <p:spPr>
            <a:xfrm>
              <a:off x="8084520" y="6100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1" name="CustomShape 51"/>
            <p:cNvSpPr/>
            <p:nvPr/>
          </p:nvSpPr>
          <p:spPr>
            <a:xfrm>
              <a:off x="8084520" y="6114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2" name="CustomShape 52"/>
            <p:cNvSpPr/>
            <p:nvPr/>
          </p:nvSpPr>
          <p:spPr>
            <a:xfrm>
              <a:off x="8124120" y="6106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3" name="CustomShape 53"/>
            <p:cNvSpPr/>
            <p:nvPr/>
          </p:nvSpPr>
          <p:spPr>
            <a:xfrm>
              <a:off x="8118000" y="6114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4" name="CustomShape 54"/>
            <p:cNvSpPr/>
            <p:nvPr/>
          </p:nvSpPr>
          <p:spPr>
            <a:xfrm>
              <a:off x="8141760" y="6050880"/>
              <a:ext cx="18720" cy="36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5" name="CustomShape 55"/>
            <p:cNvSpPr/>
            <p:nvPr/>
          </p:nvSpPr>
          <p:spPr>
            <a:xfrm>
              <a:off x="8225640" y="5977800"/>
              <a:ext cx="360" cy="43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6" name="CustomShape 56"/>
            <p:cNvSpPr/>
            <p:nvPr/>
          </p:nvSpPr>
          <p:spPr>
            <a:xfrm>
              <a:off x="8081280" y="5977800"/>
              <a:ext cx="360" cy="43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7" name="CustomShape 57"/>
            <p:cNvSpPr/>
            <p:nvPr/>
          </p:nvSpPr>
          <p:spPr>
            <a:xfrm>
              <a:off x="8141760" y="6063480"/>
              <a:ext cx="18720" cy="378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8" name="CustomShape 58"/>
            <p:cNvSpPr/>
            <p:nvPr/>
          </p:nvSpPr>
          <p:spPr>
            <a:xfrm>
              <a:off x="8141760" y="611460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9" name="CustomShape 59"/>
            <p:cNvSpPr/>
            <p:nvPr/>
          </p:nvSpPr>
          <p:spPr>
            <a:xfrm>
              <a:off x="8141760" y="612396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0" name="CustomShape 60"/>
            <p:cNvSpPr/>
            <p:nvPr/>
          </p:nvSpPr>
          <p:spPr>
            <a:xfrm>
              <a:off x="8141760" y="61318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1" name="CustomShape 61"/>
            <p:cNvSpPr/>
            <p:nvPr/>
          </p:nvSpPr>
          <p:spPr>
            <a:xfrm>
              <a:off x="8157600" y="6066720"/>
              <a:ext cx="1080" cy="345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2" name="CustomShape 62"/>
            <p:cNvSpPr/>
            <p:nvPr/>
          </p:nvSpPr>
          <p:spPr>
            <a:xfrm>
              <a:off x="8157600" y="6066720"/>
              <a:ext cx="1080" cy="345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3" name="CustomShape 63"/>
            <p:cNvSpPr/>
            <p:nvPr/>
          </p:nvSpPr>
          <p:spPr>
            <a:xfrm>
              <a:off x="8143200" y="6066720"/>
              <a:ext cx="1080" cy="345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4" name="CustomShape 64"/>
            <p:cNvSpPr/>
            <p:nvPr/>
          </p:nvSpPr>
          <p:spPr>
            <a:xfrm>
              <a:off x="8157600" y="609552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5" name="CustomShape 65"/>
            <p:cNvSpPr/>
            <p:nvPr/>
          </p:nvSpPr>
          <p:spPr>
            <a:xfrm>
              <a:off x="8173440" y="6103440"/>
              <a:ext cx="360" cy="2520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6" name="CustomShape 66"/>
            <p:cNvSpPr/>
            <p:nvPr/>
          </p:nvSpPr>
          <p:spPr>
            <a:xfrm>
              <a:off x="8133840" y="6103440"/>
              <a:ext cx="360" cy="2520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7" name="CustomShape 67"/>
            <p:cNvSpPr/>
            <p:nvPr/>
          </p:nvSpPr>
          <p:spPr>
            <a:xfrm>
              <a:off x="8141760" y="61160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8" name="CustomShape 68"/>
            <p:cNvSpPr/>
            <p:nvPr/>
          </p:nvSpPr>
          <p:spPr>
            <a:xfrm>
              <a:off x="8141760" y="612540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9" name="CustomShape 69"/>
            <p:cNvSpPr/>
            <p:nvPr/>
          </p:nvSpPr>
          <p:spPr>
            <a:xfrm>
              <a:off x="8141760" y="613332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0" name="CustomShape 70"/>
            <p:cNvSpPr/>
            <p:nvPr/>
          </p:nvSpPr>
          <p:spPr>
            <a:xfrm>
              <a:off x="8157600" y="60955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1" name="CustomShape 71"/>
            <p:cNvSpPr/>
            <p:nvPr/>
          </p:nvSpPr>
          <p:spPr>
            <a:xfrm>
              <a:off x="8143200" y="60955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2" name="CustomShape 72"/>
            <p:cNvSpPr/>
            <p:nvPr/>
          </p:nvSpPr>
          <p:spPr>
            <a:xfrm>
              <a:off x="8157600" y="60858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3" name="CustomShape 73"/>
            <p:cNvSpPr/>
            <p:nvPr/>
          </p:nvSpPr>
          <p:spPr>
            <a:xfrm>
              <a:off x="8152920" y="60858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4" name="CustomShape 74"/>
            <p:cNvSpPr/>
            <p:nvPr/>
          </p:nvSpPr>
          <p:spPr>
            <a:xfrm>
              <a:off x="8157600" y="60984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5" name="CustomShape 75"/>
            <p:cNvSpPr/>
            <p:nvPr/>
          </p:nvSpPr>
          <p:spPr>
            <a:xfrm>
              <a:off x="8143200" y="60984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6" name="CustomShape 76"/>
            <p:cNvSpPr/>
            <p:nvPr/>
          </p:nvSpPr>
          <p:spPr>
            <a:xfrm>
              <a:off x="8173440" y="61225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7" name="CustomShape 77"/>
            <p:cNvSpPr/>
            <p:nvPr/>
          </p:nvSpPr>
          <p:spPr>
            <a:xfrm>
              <a:off x="8133840" y="61225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8" name="CustomShape 78"/>
            <p:cNvSpPr/>
            <p:nvPr/>
          </p:nvSpPr>
          <p:spPr>
            <a:xfrm>
              <a:off x="8209800" y="6000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9" name="CustomShape 79"/>
            <p:cNvSpPr/>
            <p:nvPr/>
          </p:nvSpPr>
          <p:spPr>
            <a:xfrm>
              <a:off x="8186040" y="60634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0" name="CustomShape 80"/>
            <p:cNvSpPr/>
            <p:nvPr/>
          </p:nvSpPr>
          <p:spPr>
            <a:xfrm>
              <a:off x="8116200" y="6000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1" name="CustomShape 81"/>
            <p:cNvSpPr/>
            <p:nvPr/>
          </p:nvSpPr>
          <p:spPr>
            <a:xfrm>
              <a:off x="8162280" y="6000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2" name="CustomShape 82"/>
            <p:cNvSpPr/>
            <p:nvPr/>
          </p:nvSpPr>
          <p:spPr>
            <a:xfrm>
              <a:off x="8186040" y="6000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3" name="CustomShape 83"/>
            <p:cNvSpPr/>
            <p:nvPr/>
          </p:nvSpPr>
          <p:spPr>
            <a:xfrm>
              <a:off x="8209800" y="60634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4" name="CustomShape 84"/>
            <p:cNvSpPr/>
            <p:nvPr/>
          </p:nvSpPr>
          <p:spPr>
            <a:xfrm>
              <a:off x="8139960" y="6000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5" name="CustomShape 85"/>
            <p:cNvSpPr/>
            <p:nvPr/>
          </p:nvSpPr>
          <p:spPr>
            <a:xfrm>
              <a:off x="8092440" y="6000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6" name="CustomShape 86"/>
            <p:cNvSpPr/>
            <p:nvPr/>
          </p:nvSpPr>
          <p:spPr>
            <a:xfrm>
              <a:off x="8116200" y="60634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7" name="CustomShape 87"/>
            <p:cNvSpPr/>
            <p:nvPr/>
          </p:nvSpPr>
          <p:spPr>
            <a:xfrm>
              <a:off x="8092440" y="60634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8" name="CustomShape 88"/>
            <p:cNvSpPr/>
            <p:nvPr/>
          </p:nvSpPr>
          <p:spPr>
            <a:xfrm>
              <a:off x="8160840" y="5996880"/>
              <a:ext cx="432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9" name="CustomShape 89"/>
            <p:cNvSpPr/>
            <p:nvPr/>
          </p:nvSpPr>
          <p:spPr>
            <a:xfrm>
              <a:off x="8174880" y="5996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0" name="CustomShape 90"/>
            <p:cNvSpPr/>
            <p:nvPr/>
          </p:nvSpPr>
          <p:spPr>
            <a:xfrm>
              <a:off x="8184600" y="599688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1" name="CustomShape 91"/>
            <p:cNvSpPr/>
            <p:nvPr/>
          </p:nvSpPr>
          <p:spPr>
            <a:xfrm>
              <a:off x="8198640" y="5996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2" name="CustomShape 92"/>
            <p:cNvSpPr/>
            <p:nvPr/>
          </p:nvSpPr>
          <p:spPr>
            <a:xfrm>
              <a:off x="8208360" y="599688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3" name="CustomShape 93"/>
            <p:cNvSpPr/>
            <p:nvPr/>
          </p:nvSpPr>
          <p:spPr>
            <a:xfrm>
              <a:off x="8222760" y="5996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4" name="CustomShape 94"/>
            <p:cNvSpPr/>
            <p:nvPr/>
          </p:nvSpPr>
          <p:spPr>
            <a:xfrm>
              <a:off x="8184600" y="6060600"/>
              <a:ext cx="2880" cy="3456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5" name="CustomShape 95"/>
            <p:cNvSpPr/>
            <p:nvPr/>
          </p:nvSpPr>
          <p:spPr>
            <a:xfrm>
              <a:off x="8198640" y="606060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6" name="CustomShape 96"/>
            <p:cNvSpPr/>
            <p:nvPr/>
          </p:nvSpPr>
          <p:spPr>
            <a:xfrm>
              <a:off x="8208360" y="6060600"/>
              <a:ext cx="2880" cy="3456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7" name="CustomShape 97"/>
            <p:cNvSpPr/>
            <p:nvPr/>
          </p:nvSpPr>
          <p:spPr>
            <a:xfrm>
              <a:off x="8222760" y="606060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8" name="CustomShape 98"/>
            <p:cNvSpPr/>
            <p:nvPr/>
          </p:nvSpPr>
          <p:spPr>
            <a:xfrm>
              <a:off x="8137080" y="599688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9" name="CustomShape 99"/>
            <p:cNvSpPr/>
            <p:nvPr/>
          </p:nvSpPr>
          <p:spPr>
            <a:xfrm>
              <a:off x="8137080" y="5996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0" name="CustomShape 100"/>
            <p:cNvSpPr/>
            <p:nvPr/>
          </p:nvSpPr>
          <p:spPr>
            <a:xfrm>
              <a:off x="8114760" y="599688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1" name="CustomShape 101"/>
            <p:cNvSpPr/>
            <p:nvPr/>
          </p:nvSpPr>
          <p:spPr>
            <a:xfrm>
              <a:off x="8114760" y="5996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2" name="CustomShape 102"/>
            <p:cNvSpPr/>
            <p:nvPr/>
          </p:nvSpPr>
          <p:spPr>
            <a:xfrm>
              <a:off x="8091000" y="599688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3" name="CustomShape 103"/>
            <p:cNvSpPr/>
            <p:nvPr/>
          </p:nvSpPr>
          <p:spPr>
            <a:xfrm>
              <a:off x="8091000" y="5996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4" name="CustomShape 104"/>
            <p:cNvSpPr/>
            <p:nvPr/>
          </p:nvSpPr>
          <p:spPr>
            <a:xfrm>
              <a:off x="8114760" y="606060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5" name="CustomShape 105"/>
            <p:cNvSpPr/>
            <p:nvPr/>
          </p:nvSpPr>
          <p:spPr>
            <a:xfrm>
              <a:off x="8091000" y="6060600"/>
              <a:ext cx="2880" cy="3456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6" name="CustomShape 106"/>
            <p:cNvSpPr/>
            <p:nvPr/>
          </p:nvSpPr>
          <p:spPr>
            <a:xfrm>
              <a:off x="8091000" y="606060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7" name="CustomShape 107"/>
            <p:cNvSpPr/>
            <p:nvPr/>
          </p:nvSpPr>
          <p:spPr>
            <a:xfrm>
              <a:off x="8160840" y="602388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8" name="CustomShape 108"/>
            <p:cNvSpPr/>
            <p:nvPr/>
          </p:nvSpPr>
          <p:spPr>
            <a:xfrm>
              <a:off x="8184600" y="60238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9" name="CustomShape 109"/>
            <p:cNvSpPr/>
            <p:nvPr/>
          </p:nvSpPr>
          <p:spPr>
            <a:xfrm>
              <a:off x="8208360" y="60238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0" name="CustomShape 110"/>
            <p:cNvSpPr/>
            <p:nvPr/>
          </p:nvSpPr>
          <p:spPr>
            <a:xfrm>
              <a:off x="8137080" y="602388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1" name="CustomShape 111"/>
            <p:cNvSpPr/>
            <p:nvPr/>
          </p:nvSpPr>
          <p:spPr>
            <a:xfrm>
              <a:off x="8114760" y="60238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2" name="CustomShape 112"/>
            <p:cNvSpPr/>
            <p:nvPr/>
          </p:nvSpPr>
          <p:spPr>
            <a:xfrm>
              <a:off x="8091000" y="60238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3" name="CustomShape 113"/>
            <p:cNvSpPr/>
            <p:nvPr/>
          </p:nvSpPr>
          <p:spPr>
            <a:xfrm>
              <a:off x="8132040" y="599868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4" name="CustomShape 114"/>
            <p:cNvSpPr/>
            <p:nvPr/>
          </p:nvSpPr>
          <p:spPr>
            <a:xfrm>
              <a:off x="8414640" y="595260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065" name="CustomShape 115"/>
            <p:cNvSpPr/>
            <p:nvPr/>
          </p:nvSpPr>
          <p:spPr>
            <a:xfrm>
              <a:off x="8087760" y="625104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6" name="CustomShape 116"/>
            <p:cNvSpPr/>
            <p:nvPr/>
          </p:nvSpPr>
          <p:spPr>
            <a:xfrm>
              <a:off x="8087760" y="6179400"/>
              <a:ext cx="120240" cy="583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7" name="Line 117"/>
            <p:cNvSpPr/>
            <p:nvPr/>
          </p:nvSpPr>
          <p:spPr>
            <a:xfrm>
              <a:off x="8152560" y="619524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8" name="Line 118"/>
            <p:cNvSpPr/>
            <p:nvPr/>
          </p:nvSpPr>
          <p:spPr>
            <a:xfrm>
              <a:off x="8138160" y="621900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9" name="CustomShape 119"/>
            <p:cNvSpPr/>
            <p:nvPr/>
          </p:nvSpPr>
          <p:spPr>
            <a:xfrm>
              <a:off x="8433720" y="6138360"/>
              <a:ext cx="15411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070" name="Рисунок 273_10" descr=""/>
            <p:cNvPicPr/>
            <p:nvPr/>
          </p:nvPicPr>
          <p:blipFill>
            <a:blip r:embed="rId8"/>
            <a:stretch/>
          </p:blipFill>
          <p:spPr>
            <a:xfrm>
              <a:off x="7830720" y="3930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071" name="Group 120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2072" name="Picture 7_5" descr=""/>
            <p:cNvPicPr/>
            <p:nvPr/>
          </p:nvPicPr>
          <p:blipFill>
            <a:blip r:embed="rId9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73" name="CustomShape 121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2074" name="CustomShape 122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2075" name="Group 123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2076" name="Picture 10_9" descr=""/>
            <p:cNvPicPr/>
            <p:nvPr/>
          </p:nvPicPr>
          <p:blipFill>
            <a:blip r:embed="rId10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77" name="CustomShape 124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" name="" descr=""/>
          <p:cNvPicPr/>
          <p:nvPr/>
        </p:nvPicPr>
        <p:blipFill>
          <a:blip r:embed="rId1"/>
          <a:stretch/>
        </p:blipFill>
        <p:spPr>
          <a:xfrm>
            <a:off x="360" y="754200"/>
            <a:ext cx="10330200" cy="7452360"/>
          </a:xfrm>
          <a:prstGeom prst="rect">
            <a:avLst/>
          </a:prstGeom>
          <a:ln w="0">
            <a:noFill/>
          </a:ln>
        </p:spPr>
      </p:pic>
      <p:sp>
        <p:nvSpPr>
          <p:cNvPr id="2079" name="CustomShape 1"/>
          <p:cNvSpPr/>
          <p:nvPr/>
        </p:nvSpPr>
        <p:spPr>
          <a:xfrm>
            <a:off x="3140640" y="2842560"/>
            <a:ext cx="42192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Луга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080" name="CustomShape 2"/>
          <p:cNvSpPr/>
          <p:nvPr/>
        </p:nvSpPr>
        <p:spPr>
          <a:xfrm>
            <a:off x="7134120" y="793800"/>
            <a:ext cx="318888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081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 ПОРЫВАМ ВЕТРА 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082" name="Picture 4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2083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084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085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086" name="Group 7"/>
          <p:cNvGrpSpPr/>
          <p:nvPr/>
        </p:nvGrpSpPr>
        <p:grpSpPr>
          <a:xfrm>
            <a:off x="7762320" y="3566880"/>
            <a:ext cx="2960280" cy="4322520"/>
            <a:chOff x="7762320" y="3566880"/>
            <a:chExt cx="2960280" cy="4322520"/>
          </a:xfrm>
        </p:grpSpPr>
        <p:sp>
          <p:nvSpPr>
            <p:cNvPr id="2087" name="CustomShape 8"/>
            <p:cNvSpPr/>
            <p:nvPr/>
          </p:nvSpPr>
          <p:spPr>
            <a:xfrm>
              <a:off x="7952760" y="704052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088" name="Group 9"/>
            <p:cNvGrpSpPr/>
            <p:nvPr/>
          </p:nvGrpSpPr>
          <p:grpSpPr>
            <a:xfrm>
              <a:off x="7762320" y="3566880"/>
              <a:ext cx="2960280" cy="4322520"/>
              <a:chOff x="7762320" y="3566880"/>
              <a:chExt cx="2960280" cy="4322520"/>
            </a:xfrm>
          </p:grpSpPr>
          <p:grpSp>
            <p:nvGrpSpPr>
              <p:cNvPr id="2089" name="Group 10"/>
              <p:cNvGrpSpPr/>
              <p:nvPr/>
            </p:nvGrpSpPr>
            <p:grpSpPr>
              <a:xfrm>
                <a:off x="7762320" y="3566880"/>
                <a:ext cx="2960280" cy="4322520"/>
                <a:chOff x="7762320" y="3566880"/>
                <a:chExt cx="2960280" cy="4322520"/>
              </a:xfrm>
            </p:grpSpPr>
            <p:sp>
              <p:nvSpPr>
                <p:cNvPr id="2090" name="CustomShape 11"/>
                <p:cNvSpPr/>
                <p:nvPr/>
              </p:nvSpPr>
              <p:spPr>
                <a:xfrm>
                  <a:off x="7762320" y="3566880"/>
                  <a:ext cx="25617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091" name="CustomShape 12"/>
                <p:cNvSpPr/>
                <p:nvPr/>
              </p:nvSpPr>
              <p:spPr>
                <a:xfrm>
                  <a:off x="8398800" y="3639960"/>
                  <a:ext cx="1925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092" name="CustomShape 13"/>
                <p:cNvSpPr/>
                <p:nvPr/>
              </p:nvSpPr>
              <p:spPr>
                <a:xfrm>
                  <a:off x="8278200" y="717228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2093" name="Group 14"/>
                <p:cNvGrpSpPr/>
                <p:nvPr/>
              </p:nvGrpSpPr>
              <p:grpSpPr>
                <a:xfrm>
                  <a:off x="7897320" y="7656480"/>
                  <a:ext cx="701280" cy="197640"/>
                  <a:chOff x="7897320" y="7656480"/>
                  <a:chExt cx="701280" cy="197640"/>
                </a:xfrm>
              </p:grpSpPr>
              <p:pic>
                <p:nvPicPr>
                  <p:cNvPr id="2094" name="Picture 22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898760" y="7656480"/>
                    <a:ext cx="699840" cy="190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2095" name="CustomShape 15"/>
                  <p:cNvSpPr/>
                  <p:nvPr/>
                </p:nvSpPr>
                <p:spPr>
                  <a:xfrm>
                    <a:off x="7897320" y="7657920"/>
                    <a:ext cx="69804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2096" name="CustomShape 16"/>
                <p:cNvSpPr/>
                <p:nvPr/>
              </p:nvSpPr>
              <p:spPr>
                <a:xfrm>
                  <a:off x="7836840" y="702468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097" name="CustomShape 17"/>
                <p:cNvSpPr/>
                <p:nvPr/>
              </p:nvSpPr>
              <p:spPr>
                <a:xfrm>
                  <a:off x="8443440" y="7616880"/>
                  <a:ext cx="2195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098" name="CustomShape 18"/>
                <p:cNvSpPr/>
                <p:nvPr/>
              </p:nvSpPr>
              <p:spPr>
                <a:xfrm>
                  <a:off x="8448120" y="4599000"/>
                  <a:ext cx="22744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099" name="CustomShape 19"/>
                <p:cNvSpPr/>
                <p:nvPr/>
              </p:nvSpPr>
              <p:spPr>
                <a:xfrm>
                  <a:off x="8397360" y="7003800"/>
                  <a:ext cx="2277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100" name="CustomShape 20"/>
                <p:cNvSpPr/>
                <p:nvPr/>
              </p:nvSpPr>
              <p:spPr>
                <a:xfrm>
                  <a:off x="8660880" y="4016160"/>
                  <a:ext cx="76500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2101" name="CustomShape 21"/>
              <p:cNvSpPr/>
              <p:nvPr/>
            </p:nvSpPr>
            <p:spPr>
              <a:xfrm>
                <a:off x="8017920" y="747540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102" name="CustomShape 22"/>
              <p:cNvSpPr/>
              <p:nvPr/>
            </p:nvSpPr>
            <p:spPr>
              <a:xfrm>
                <a:off x="8462160" y="7432560"/>
                <a:ext cx="19965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103" name="CustomShape 23"/>
              <p:cNvSpPr/>
              <p:nvPr/>
            </p:nvSpPr>
            <p:spPr>
              <a:xfrm>
                <a:off x="7836840" y="728496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104" name="CustomShape 24"/>
              <p:cNvSpPr/>
              <p:nvPr/>
            </p:nvSpPr>
            <p:spPr>
              <a:xfrm>
                <a:off x="8413200" y="7226280"/>
                <a:ext cx="1606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2105" name="CustomShape 25"/>
            <p:cNvSpPr/>
            <p:nvPr/>
          </p:nvSpPr>
          <p:spPr>
            <a:xfrm>
              <a:off x="8382960" y="6426000"/>
              <a:ext cx="16808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2106" name="Group 26"/>
            <p:cNvGrpSpPr/>
            <p:nvPr/>
          </p:nvGrpSpPr>
          <p:grpSpPr>
            <a:xfrm>
              <a:off x="7952760" y="6454800"/>
              <a:ext cx="421920" cy="243360"/>
              <a:chOff x="7952760" y="6454800"/>
              <a:chExt cx="421920" cy="243360"/>
            </a:xfrm>
          </p:grpSpPr>
          <p:pic>
            <p:nvPicPr>
              <p:cNvPr id="2107" name="Picture 35" descr=""/>
              <p:cNvPicPr/>
              <p:nvPr/>
            </p:nvPicPr>
            <p:blipFill>
              <a:blip r:embed="rId4"/>
              <a:stretch/>
            </p:blipFill>
            <p:spPr>
              <a:xfrm>
                <a:off x="7952760" y="6454800"/>
                <a:ext cx="42192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108" name="CustomShape 27"/>
              <p:cNvSpPr/>
              <p:nvPr/>
            </p:nvSpPr>
            <p:spPr>
              <a:xfrm>
                <a:off x="7954200" y="6456240"/>
                <a:ext cx="4186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109" name="Group 28"/>
            <p:cNvGrpSpPr/>
            <p:nvPr/>
          </p:nvGrpSpPr>
          <p:grpSpPr>
            <a:xfrm>
              <a:off x="7970040" y="6759360"/>
              <a:ext cx="402840" cy="241920"/>
              <a:chOff x="7970040" y="6759360"/>
              <a:chExt cx="402840" cy="241920"/>
            </a:xfrm>
          </p:grpSpPr>
          <p:pic>
            <p:nvPicPr>
              <p:cNvPr id="2110" name="Picture 38" descr=""/>
              <p:cNvPicPr/>
              <p:nvPr/>
            </p:nvPicPr>
            <p:blipFill>
              <a:blip r:embed="rId5"/>
              <a:stretch/>
            </p:blipFill>
            <p:spPr>
              <a:xfrm>
                <a:off x="7973280" y="6762600"/>
                <a:ext cx="399600" cy="221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111" name="CustomShape 29"/>
              <p:cNvSpPr/>
              <p:nvPr/>
            </p:nvSpPr>
            <p:spPr>
              <a:xfrm>
                <a:off x="7970040" y="675936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112" name="CustomShape 30"/>
            <p:cNvSpPr/>
            <p:nvPr/>
          </p:nvSpPr>
          <p:spPr>
            <a:xfrm>
              <a:off x="8427240" y="674352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113" name="Picture 41" descr=""/>
            <p:cNvPicPr/>
            <p:nvPr/>
          </p:nvPicPr>
          <p:blipFill>
            <a:blip r:embed="rId6"/>
            <a:stretch/>
          </p:blipFill>
          <p:spPr>
            <a:xfrm>
              <a:off x="7895520" y="424332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4" name="Line 31"/>
            <p:cNvSpPr/>
            <p:nvPr/>
          </p:nvSpPr>
          <p:spPr>
            <a:xfrm>
              <a:off x="8119080" y="5673600"/>
              <a:ext cx="360" cy="18396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5" name="CustomShape 32"/>
            <p:cNvSpPr/>
            <p:nvPr/>
          </p:nvSpPr>
          <p:spPr>
            <a:xfrm>
              <a:off x="8116200" y="564048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6" name="CustomShape 33"/>
            <p:cNvSpPr/>
            <p:nvPr/>
          </p:nvSpPr>
          <p:spPr>
            <a:xfrm>
              <a:off x="8087760" y="5619600"/>
              <a:ext cx="16308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7" name="CustomShape 34"/>
            <p:cNvSpPr/>
            <p:nvPr/>
          </p:nvSpPr>
          <p:spPr>
            <a:xfrm>
              <a:off x="8362440" y="5649840"/>
              <a:ext cx="218880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118" name="CustomShape 35"/>
            <p:cNvSpPr/>
            <p:nvPr/>
          </p:nvSpPr>
          <p:spPr>
            <a:xfrm>
              <a:off x="8075160" y="605952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9" name="CustomShape 36"/>
            <p:cNvSpPr/>
            <p:nvPr/>
          </p:nvSpPr>
          <p:spPr>
            <a:xfrm>
              <a:off x="8085960" y="5908680"/>
              <a:ext cx="13284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0" name="CustomShape 37"/>
            <p:cNvSpPr/>
            <p:nvPr/>
          </p:nvSpPr>
          <p:spPr>
            <a:xfrm>
              <a:off x="8179920" y="5987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1" name="CustomShape 38"/>
            <p:cNvSpPr/>
            <p:nvPr/>
          </p:nvSpPr>
          <p:spPr>
            <a:xfrm>
              <a:off x="8174880" y="59958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2" name="CustomShape 39"/>
            <p:cNvSpPr/>
            <p:nvPr/>
          </p:nvSpPr>
          <p:spPr>
            <a:xfrm>
              <a:off x="8205120" y="5979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3" name="CustomShape 40"/>
            <p:cNvSpPr/>
            <p:nvPr/>
          </p:nvSpPr>
          <p:spPr>
            <a:xfrm>
              <a:off x="8200440" y="5987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4" name="CustomShape 41"/>
            <p:cNvSpPr/>
            <p:nvPr/>
          </p:nvSpPr>
          <p:spPr>
            <a:xfrm>
              <a:off x="8200440" y="5973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5" name="CustomShape 42"/>
            <p:cNvSpPr/>
            <p:nvPr/>
          </p:nvSpPr>
          <p:spPr>
            <a:xfrm>
              <a:off x="8085960" y="59864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6" name="CustomShape 43"/>
            <p:cNvSpPr/>
            <p:nvPr/>
          </p:nvSpPr>
          <p:spPr>
            <a:xfrm>
              <a:off x="8085960" y="5978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7" name="CustomShape 44"/>
            <p:cNvSpPr/>
            <p:nvPr/>
          </p:nvSpPr>
          <p:spPr>
            <a:xfrm>
              <a:off x="8085960" y="5994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8" name="CustomShape 45"/>
            <p:cNvSpPr/>
            <p:nvPr/>
          </p:nvSpPr>
          <p:spPr>
            <a:xfrm>
              <a:off x="8124120" y="59864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9" name="CustomShape 46"/>
            <p:cNvSpPr/>
            <p:nvPr/>
          </p:nvSpPr>
          <p:spPr>
            <a:xfrm>
              <a:off x="8119440" y="5994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0" name="CustomShape 47"/>
            <p:cNvSpPr/>
            <p:nvPr/>
          </p:nvSpPr>
          <p:spPr>
            <a:xfrm>
              <a:off x="8085960" y="6043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1" name="CustomShape 48"/>
            <p:cNvSpPr/>
            <p:nvPr/>
          </p:nvSpPr>
          <p:spPr>
            <a:xfrm>
              <a:off x="8085960" y="6037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2" name="CustomShape 49"/>
            <p:cNvSpPr/>
            <p:nvPr/>
          </p:nvSpPr>
          <p:spPr>
            <a:xfrm>
              <a:off x="8085960" y="6051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3" name="CustomShape 50"/>
            <p:cNvSpPr/>
            <p:nvPr/>
          </p:nvSpPr>
          <p:spPr>
            <a:xfrm>
              <a:off x="8124120" y="6043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4" name="CustomShape 51"/>
            <p:cNvSpPr/>
            <p:nvPr/>
          </p:nvSpPr>
          <p:spPr>
            <a:xfrm>
              <a:off x="8119440" y="6051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5" name="CustomShape 52"/>
            <p:cNvSpPr/>
            <p:nvPr/>
          </p:nvSpPr>
          <p:spPr>
            <a:xfrm>
              <a:off x="8141760" y="5986440"/>
              <a:ext cx="2016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6" name="CustomShape 53"/>
            <p:cNvSpPr/>
            <p:nvPr/>
          </p:nvSpPr>
          <p:spPr>
            <a:xfrm>
              <a:off x="8227440" y="591336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7" name="CustomShape 54"/>
            <p:cNvSpPr/>
            <p:nvPr/>
          </p:nvSpPr>
          <p:spPr>
            <a:xfrm>
              <a:off x="8083080" y="591336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8" name="CustomShape 55"/>
            <p:cNvSpPr/>
            <p:nvPr/>
          </p:nvSpPr>
          <p:spPr>
            <a:xfrm>
              <a:off x="8143200" y="600084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9" name="CustomShape 56"/>
            <p:cNvSpPr/>
            <p:nvPr/>
          </p:nvSpPr>
          <p:spPr>
            <a:xfrm>
              <a:off x="8143200" y="604980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0" name="CustomShape 57"/>
            <p:cNvSpPr/>
            <p:nvPr/>
          </p:nvSpPr>
          <p:spPr>
            <a:xfrm>
              <a:off x="8143200" y="605952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1" name="CustomShape 58"/>
            <p:cNvSpPr/>
            <p:nvPr/>
          </p:nvSpPr>
          <p:spPr>
            <a:xfrm>
              <a:off x="8143200" y="60688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2" name="CustomShape 59"/>
            <p:cNvSpPr/>
            <p:nvPr/>
          </p:nvSpPr>
          <p:spPr>
            <a:xfrm>
              <a:off x="8159040" y="600372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3" name="CustomShape 60"/>
            <p:cNvSpPr/>
            <p:nvPr/>
          </p:nvSpPr>
          <p:spPr>
            <a:xfrm>
              <a:off x="8159040" y="600372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4" name="CustomShape 61"/>
            <p:cNvSpPr/>
            <p:nvPr/>
          </p:nvSpPr>
          <p:spPr>
            <a:xfrm>
              <a:off x="8145000" y="6003720"/>
              <a:ext cx="36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5" name="CustomShape 62"/>
            <p:cNvSpPr/>
            <p:nvPr/>
          </p:nvSpPr>
          <p:spPr>
            <a:xfrm>
              <a:off x="8159040" y="603072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6" name="CustomShape 63"/>
            <p:cNvSpPr/>
            <p:nvPr/>
          </p:nvSpPr>
          <p:spPr>
            <a:xfrm>
              <a:off x="8174880" y="603864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7" name="CustomShape 64"/>
            <p:cNvSpPr/>
            <p:nvPr/>
          </p:nvSpPr>
          <p:spPr>
            <a:xfrm>
              <a:off x="8135280" y="603864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8" name="CustomShape 65"/>
            <p:cNvSpPr/>
            <p:nvPr/>
          </p:nvSpPr>
          <p:spPr>
            <a:xfrm>
              <a:off x="8143200" y="60530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9" name="CustomShape 66"/>
            <p:cNvSpPr/>
            <p:nvPr/>
          </p:nvSpPr>
          <p:spPr>
            <a:xfrm>
              <a:off x="8143200" y="606276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0" name="CustomShape 67"/>
            <p:cNvSpPr/>
            <p:nvPr/>
          </p:nvSpPr>
          <p:spPr>
            <a:xfrm>
              <a:off x="8143200" y="607068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1" name="CustomShape 68"/>
            <p:cNvSpPr/>
            <p:nvPr/>
          </p:nvSpPr>
          <p:spPr>
            <a:xfrm>
              <a:off x="8159040" y="60307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2" name="CustomShape 69"/>
            <p:cNvSpPr/>
            <p:nvPr/>
          </p:nvSpPr>
          <p:spPr>
            <a:xfrm>
              <a:off x="8145000" y="60307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3" name="CustomShape 70"/>
            <p:cNvSpPr/>
            <p:nvPr/>
          </p:nvSpPr>
          <p:spPr>
            <a:xfrm>
              <a:off x="8159040" y="60228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4" name="CustomShape 71"/>
            <p:cNvSpPr/>
            <p:nvPr/>
          </p:nvSpPr>
          <p:spPr>
            <a:xfrm>
              <a:off x="8154360" y="60228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5" name="CustomShape 72"/>
            <p:cNvSpPr/>
            <p:nvPr/>
          </p:nvSpPr>
          <p:spPr>
            <a:xfrm>
              <a:off x="8159040" y="603576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6" name="CustomShape 73"/>
            <p:cNvSpPr/>
            <p:nvPr/>
          </p:nvSpPr>
          <p:spPr>
            <a:xfrm>
              <a:off x="8145000" y="60357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7" name="CustomShape 74"/>
            <p:cNvSpPr/>
            <p:nvPr/>
          </p:nvSpPr>
          <p:spPr>
            <a:xfrm>
              <a:off x="8174880" y="60595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8" name="CustomShape 75"/>
            <p:cNvSpPr/>
            <p:nvPr/>
          </p:nvSpPr>
          <p:spPr>
            <a:xfrm>
              <a:off x="8135280" y="60595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9" name="CustomShape 76"/>
            <p:cNvSpPr/>
            <p:nvPr/>
          </p:nvSpPr>
          <p:spPr>
            <a:xfrm>
              <a:off x="8211600" y="5937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0" name="CustomShape 77"/>
            <p:cNvSpPr/>
            <p:nvPr/>
          </p:nvSpPr>
          <p:spPr>
            <a:xfrm>
              <a:off x="8187840" y="60008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1" name="CustomShape 78"/>
            <p:cNvSpPr/>
            <p:nvPr/>
          </p:nvSpPr>
          <p:spPr>
            <a:xfrm>
              <a:off x="8118000" y="5937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2" name="CustomShape 79"/>
            <p:cNvSpPr/>
            <p:nvPr/>
          </p:nvSpPr>
          <p:spPr>
            <a:xfrm>
              <a:off x="8163720" y="5937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3" name="CustomShape 80"/>
            <p:cNvSpPr/>
            <p:nvPr/>
          </p:nvSpPr>
          <p:spPr>
            <a:xfrm>
              <a:off x="8187840" y="5937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4" name="CustomShape 81"/>
            <p:cNvSpPr/>
            <p:nvPr/>
          </p:nvSpPr>
          <p:spPr>
            <a:xfrm>
              <a:off x="8211600" y="60008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5" name="CustomShape 82"/>
            <p:cNvSpPr/>
            <p:nvPr/>
          </p:nvSpPr>
          <p:spPr>
            <a:xfrm>
              <a:off x="8141760" y="5937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6" name="CustomShape 83"/>
            <p:cNvSpPr/>
            <p:nvPr/>
          </p:nvSpPr>
          <p:spPr>
            <a:xfrm>
              <a:off x="8093880" y="5937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7" name="CustomShape 84"/>
            <p:cNvSpPr/>
            <p:nvPr/>
          </p:nvSpPr>
          <p:spPr>
            <a:xfrm>
              <a:off x="8118000" y="60008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8" name="CustomShape 85"/>
            <p:cNvSpPr/>
            <p:nvPr/>
          </p:nvSpPr>
          <p:spPr>
            <a:xfrm>
              <a:off x="8093880" y="60008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9" name="CustomShape 86"/>
            <p:cNvSpPr/>
            <p:nvPr/>
          </p:nvSpPr>
          <p:spPr>
            <a:xfrm>
              <a:off x="8162280" y="59324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0" name="CustomShape 87"/>
            <p:cNvSpPr/>
            <p:nvPr/>
          </p:nvSpPr>
          <p:spPr>
            <a:xfrm>
              <a:off x="8176680" y="5932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1" name="CustomShape 88"/>
            <p:cNvSpPr/>
            <p:nvPr/>
          </p:nvSpPr>
          <p:spPr>
            <a:xfrm>
              <a:off x="8186040" y="59324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2" name="CustomShape 89"/>
            <p:cNvSpPr/>
            <p:nvPr/>
          </p:nvSpPr>
          <p:spPr>
            <a:xfrm>
              <a:off x="8198640" y="5932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3" name="CustomShape 90"/>
            <p:cNvSpPr/>
            <p:nvPr/>
          </p:nvSpPr>
          <p:spPr>
            <a:xfrm>
              <a:off x="8209800" y="59324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4" name="CustomShape 91"/>
            <p:cNvSpPr/>
            <p:nvPr/>
          </p:nvSpPr>
          <p:spPr>
            <a:xfrm>
              <a:off x="8222760" y="5932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5" name="CustomShape 92"/>
            <p:cNvSpPr/>
            <p:nvPr/>
          </p:nvSpPr>
          <p:spPr>
            <a:xfrm>
              <a:off x="8186040" y="599580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6" name="CustomShape 93"/>
            <p:cNvSpPr/>
            <p:nvPr/>
          </p:nvSpPr>
          <p:spPr>
            <a:xfrm>
              <a:off x="8198640" y="59958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7" name="CustomShape 94"/>
            <p:cNvSpPr/>
            <p:nvPr/>
          </p:nvSpPr>
          <p:spPr>
            <a:xfrm>
              <a:off x="8209800" y="599580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8" name="CustomShape 95"/>
            <p:cNvSpPr/>
            <p:nvPr/>
          </p:nvSpPr>
          <p:spPr>
            <a:xfrm>
              <a:off x="8222760" y="59958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9" name="CustomShape 96"/>
            <p:cNvSpPr/>
            <p:nvPr/>
          </p:nvSpPr>
          <p:spPr>
            <a:xfrm>
              <a:off x="8138520" y="59324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0" name="CustomShape 97"/>
            <p:cNvSpPr/>
            <p:nvPr/>
          </p:nvSpPr>
          <p:spPr>
            <a:xfrm>
              <a:off x="8138520" y="5932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1" name="CustomShape 98"/>
            <p:cNvSpPr/>
            <p:nvPr/>
          </p:nvSpPr>
          <p:spPr>
            <a:xfrm>
              <a:off x="8114760" y="59324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2" name="CustomShape 99"/>
            <p:cNvSpPr/>
            <p:nvPr/>
          </p:nvSpPr>
          <p:spPr>
            <a:xfrm>
              <a:off x="8114760" y="5932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3" name="CustomShape 100"/>
            <p:cNvSpPr/>
            <p:nvPr/>
          </p:nvSpPr>
          <p:spPr>
            <a:xfrm>
              <a:off x="8092440" y="59324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4" name="CustomShape 101"/>
            <p:cNvSpPr/>
            <p:nvPr/>
          </p:nvSpPr>
          <p:spPr>
            <a:xfrm>
              <a:off x="8092440" y="5932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5" name="CustomShape 102"/>
            <p:cNvSpPr/>
            <p:nvPr/>
          </p:nvSpPr>
          <p:spPr>
            <a:xfrm>
              <a:off x="8114760" y="59958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6" name="CustomShape 103"/>
            <p:cNvSpPr/>
            <p:nvPr/>
          </p:nvSpPr>
          <p:spPr>
            <a:xfrm>
              <a:off x="8092440" y="599580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7" name="CustomShape 104"/>
            <p:cNvSpPr/>
            <p:nvPr/>
          </p:nvSpPr>
          <p:spPr>
            <a:xfrm>
              <a:off x="8092440" y="59958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8" name="CustomShape 105"/>
            <p:cNvSpPr/>
            <p:nvPr/>
          </p:nvSpPr>
          <p:spPr>
            <a:xfrm>
              <a:off x="8162280" y="59594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9" name="CustomShape 106"/>
            <p:cNvSpPr/>
            <p:nvPr/>
          </p:nvSpPr>
          <p:spPr>
            <a:xfrm>
              <a:off x="8186040" y="59594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0" name="CustomShape 107"/>
            <p:cNvSpPr/>
            <p:nvPr/>
          </p:nvSpPr>
          <p:spPr>
            <a:xfrm>
              <a:off x="8209800" y="59594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1" name="CustomShape 108"/>
            <p:cNvSpPr/>
            <p:nvPr/>
          </p:nvSpPr>
          <p:spPr>
            <a:xfrm>
              <a:off x="8138520" y="59594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2" name="CustomShape 109"/>
            <p:cNvSpPr/>
            <p:nvPr/>
          </p:nvSpPr>
          <p:spPr>
            <a:xfrm>
              <a:off x="8114760" y="59594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3" name="CustomShape 110"/>
            <p:cNvSpPr/>
            <p:nvPr/>
          </p:nvSpPr>
          <p:spPr>
            <a:xfrm>
              <a:off x="8092440" y="59594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4" name="CustomShape 111"/>
            <p:cNvSpPr/>
            <p:nvPr/>
          </p:nvSpPr>
          <p:spPr>
            <a:xfrm>
              <a:off x="8133840" y="593568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5" name="CustomShape 112"/>
            <p:cNvSpPr/>
            <p:nvPr/>
          </p:nvSpPr>
          <p:spPr>
            <a:xfrm>
              <a:off x="8416440" y="588780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196" name="CustomShape 113"/>
            <p:cNvSpPr/>
            <p:nvPr/>
          </p:nvSpPr>
          <p:spPr>
            <a:xfrm>
              <a:off x="8087760" y="618804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7" name="CustomShape 114"/>
            <p:cNvSpPr/>
            <p:nvPr/>
          </p:nvSpPr>
          <p:spPr>
            <a:xfrm>
              <a:off x="8087760" y="611496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8" name="Line 115"/>
            <p:cNvSpPr/>
            <p:nvPr/>
          </p:nvSpPr>
          <p:spPr>
            <a:xfrm>
              <a:off x="8154360" y="6132240"/>
              <a:ext cx="360" cy="4464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9" name="Line 116"/>
            <p:cNvSpPr/>
            <p:nvPr/>
          </p:nvSpPr>
          <p:spPr>
            <a:xfrm>
              <a:off x="8139960" y="6156000"/>
              <a:ext cx="252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0" name="CustomShape 117"/>
            <p:cNvSpPr/>
            <p:nvPr/>
          </p:nvSpPr>
          <p:spPr>
            <a:xfrm>
              <a:off x="8435520" y="607536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201" name="Рисунок 273_11" descr=""/>
            <p:cNvPicPr/>
            <p:nvPr/>
          </p:nvPicPr>
          <p:blipFill>
            <a:blip r:embed="rId7"/>
            <a:stretch/>
          </p:blipFill>
          <p:spPr>
            <a:xfrm>
              <a:off x="7830720" y="3858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202" name="Group 118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2203" name="Picture 7_6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4" name="CustomShape 119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2205" name="CustomShape 120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2206" name="Group 121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2207" name="Picture 10_10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8" name="CustomShape 122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9" name="" descr=""/>
          <p:cNvPicPr/>
          <p:nvPr/>
        </p:nvPicPr>
        <p:blipFill>
          <a:blip r:embed="rId1"/>
          <a:stretch/>
        </p:blipFill>
        <p:spPr>
          <a:xfrm>
            <a:off x="8640" y="754200"/>
            <a:ext cx="10330200" cy="7452360"/>
          </a:xfrm>
          <a:prstGeom prst="rect">
            <a:avLst/>
          </a:prstGeom>
          <a:ln w="0">
            <a:noFill/>
          </a:ln>
        </p:spPr>
      </p:pic>
      <p:sp>
        <p:nvSpPr>
          <p:cNvPr id="2210" name="CustomShape 1"/>
          <p:cNvSpPr/>
          <p:nvPr/>
        </p:nvSpPr>
        <p:spPr>
          <a:xfrm>
            <a:off x="4327200" y="3349800"/>
            <a:ext cx="94140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Подпорожье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211" name="CustomShape 2"/>
          <p:cNvSpPr/>
          <p:nvPr/>
        </p:nvSpPr>
        <p:spPr>
          <a:xfrm>
            <a:off x="7142040" y="760320"/>
            <a:ext cx="318096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212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 ПОРЫВАМ ВЕТРА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213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2214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7231/28924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215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216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217" name="Group 7"/>
          <p:cNvGrpSpPr/>
          <p:nvPr/>
        </p:nvGrpSpPr>
        <p:grpSpPr>
          <a:xfrm>
            <a:off x="7796160" y="3578040"/>
            <a:ext cx="2960280" cy="4322520"/>
            <a:chOff x="7796160" y="3578040"/>
            <a:chExt cx="2960280" cy="4322520"/>
          </a:xfrm>
        </p:grpSpPr>
        <p:sp>
          <p:nvSpPr>
            <p:cNvPr id="2218" name="CustomShape 8"/>
            <p:cNvSpPr/>
            <p:nvPr/>
          </p:nvSpPr>
          <p:spPr>
            <a:xfrm>
              <a:off x="7986960" y="705168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219" name="Group 9"/>
            <p:cNvGrpSpPr/>
            <p:nvPr/>
          </p:nvGrpSpPr>
          <p:grpSpPr>
            <a:xfrm>
              <a:off x="7796160" y="3578040"/>
              <a:ext cx="2960280" cy="4322520"/>
              <a:chOff x="7796160" y="3578040"/>
              <a:chExt cx="2960280" cy="4322520"/>
            </a:xfrm>
          </p:grpSpPr>
          <p:grpSp>
            <p:nvGrpSpPr>
              <p:cNvPr id="2220" name="Group 10"/>
              <p:cNvGrpSpPr/>
              <p:nvPr/>
            </p:nvGrpSpPr>
            <p:grpSpPr>
              <a:xfrm>
                <a:off x="7796160" y="3578040"/>
                <a:ext cx="2960280" cy="4322520"/>
                <a:chOff x="7796160" y="3578040"/>
                <a:chExt cx="2960280" cy="4322520"/>
              </a:xfrm>
            </p:grpSpPr>
            <p:sp>
              <p:nvSpPr>
                <p:cNvPr id="2221" name="CustomShape 11"/>
                <p:cNvSpPr/>
                <p:nvPr/>
              </p:nvSpPr>
              <p:spPr>
                <a:xfrm>
                  <a:off x="7796160" y="3578040"/>
                  <a:ext cx="25617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22" name="CustomShape 12"/>
                <p:cNvSpPr/>
                <p:nvPr/>
              </p:nvSpPr>
              <p:spPr>
                <a:xfrm>
                  <a:off x="8433000" y="3651120"/>
                  <a:ext cx="1925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223" name="CustomShape 13"/>
                <p:cNvSpPr/>
                <p:nvPr/>
              </p:nvSpPr>
              <p:spPr>
                <a:xfrm>
                  <a:off x="8312400" y="718344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2224" name="Group 14"/>
                <p:cNvGrpSpPr/>
                <p:nvPr/>
              </p:nvGrpSpPr>
              <p:grpSpPr>
                <a:xfrm>
                  <a:off x="7927920" y="7667640"/>
                  <a:ext cx="701640" cy="197640"/>
                  <a:chOff x="7927920" y="7667640"/>
                  <a:chExt cx="701640" cy="197640"/>
                </a:xfrm>
              </p:grpSpPr>
              <p:pic>
                <p:nvPicPr>
                  <p:cNvPr id="2225" name="Picture 23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927920" y="7667640"/>
                    <a:ext cx="701280" cy="190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2226" name="CustomShape 15"/>
                  <p:cNvSpPr/>
                  <p:nvPr/>
                </p:nvSpPr>
                <p:spPr>
                  <a:xfrm>
                    <a:off x="7929720" y="7669080"/>
                    <a:ext cx="69984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2227" name="CustomShape 16"/>
                <p:cNvSpPr/>
                <p:nvPr/>
              </p:nvSpPr>
              <p:spPr>
                <a:xfrm>
                  <a:off x="7871040" y="703584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228" name="CustomShape 17"/>
                <p:cNvSpPr/>
                <p:nvPr/>
              </p:nvSpPr>
              <p:spPr>
                <a:xfrm>
                  <a:off x="8477280" y="7628040"/>
                  <a:ext cx="219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229" name="CustomShape 18"/>
                <p:cNvSpPr/>
                <p:nvPr/>
              </p:nvSpPr>
              <p:spPr>
                <a:xfrm>
                  <a:off x="8481960" y="4610160"/>
                  <a:ext cx="22744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230" name="CustomShape 19"/>
                <p:cNvSpPr/>
                <p:nvPr/>
              </p:nvSpPr>
              <p:spPr>
                <a:xfrm>
                  <a:off x="8431200" y="7014960"/>
                  <a:ext cx="2277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231" name="CustomShape 20"/>
                <p:cNvSpPr/>
                <p:nvPr/>
              </p:nvSpPr>
              <p:spPr>
                <a:xfrm>
                  <a:off x="8694720" y="4027320"/>
                  <a:ext cx="76500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2232" name="CustomShape 21"/>
              <p:cNvSpPr/>
              <p:nvPr/>
            </p:nvSpPr>
            <p:spPr>
              <a:xfrm>
                <a:off x="8051760" y="748656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233" name="CustomShape 22"/>
              <p:cNvSpPr/>
              <p:nvPr/>
            </p:nvSpPr>
            <p:spPr>
              <a:xfrm>
                <a:off x="8494920" y="744372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234" name="CustomShape 23"/>
              <p:cNvSpPr/>
              <p:nvPr/>
            </p:nvSpPr>
            <p:spPr>
              <a:xfrm>
                <a:off x="7871040" y="7296120"/>
                <a:ext cx="63324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235" name="CustomShape 24"/>
              <p:cNvSpPr/>
              <p:nvPr/>
            </p:nvSpPr>
            <p:spPr>
              <a:xfrm>
                <a:off x="8447040" y="7237440"/>
                <a:ext cx="1606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2236" name="CustomShape 25"/>
            <p:cNvSpPr/>
            <p:nvPr/>
          </p:nvSpPr>
          <p:spPr>
            <a:xfrm>
              <a:off x="8417160" y="6437160"/>
              <a:ext cx="16808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2237" name="Group 26"/>
            <p:cNvGrpSpPr/>
            <p:nvPr/>
          </p:nvGrpSpPr>
          <p:grpSpPr>
            <a:xfrm>
              <a:off x="7989840" y="6465960"/>
              <a:ext cx="415440" cy="243360"/>
              <a:chOff x="7989840" y="6465960"/>
              <a:chExt cx="415440" cy="243360"/>
            </a:xfrm>
          </p:grpSpPr>
          <p:pic>
            <p:nvPicPr>
              <p:cNvPr id="2238" name="Picture 36" descr=""/>
              <p:cNvPicPr/>
              <p:nvPr/>
            </p:nvPicPr>
            <p:blipFill>
              <a:blip r:embed="rId4"/>
              <a:stretch/>
            </p:blipFill>
            <p:spPr>
              <a:xfrm>
                <a:off x="7991640" y="6465960"/>
                <a:ext cx="41256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239" name="CustomShape 27"/>
              <p:cNvSpPr/>
              <p:nvPr/>
            </p:nvSpPr>
            <p:spPr>
              <a:xfrm>
                <a:off x="7989840" y="6467400"/>
                <a:ext cx="4154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240" name="Group 28"/>
            <p:cNvGrpSpPr/>
            <p:nvPr/>
          </p:nvGrpSpPr>
          <p:grpSpPr>
            <a:xfrm>
              <a:off x="8001000" y="6770520"/>
              <a:ext cx="402840" cy="241920"/>
              <a:chOff x="8001000" y="6770520"/>
              <a:chExt cx="402840" cy="241920"/>
            </a:xfrm>
          </p:grpSpPr>
          <p:pic>
            <p:nvPicPr>
              <p:cNvPr id="2241" name="Picture 39" descr=""/>
              <p:cNvPicPr/>
              <p:nvPr/>
            </p:nvPicPr>
            <p:blipFill>
              <a:blip r:embed="rId5"/>
              <a:stretch/>
            </p:blipFill>
            <p:spPr>
              <a:xfrm>
                <a:off x="8001000" y="6773760"/>
                <a:ext cx="399600" cy="221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242" name="CustomShape 29"/>
              <p:cNvSpPr/>
              <p:nvPr/>
            </p:nvSpPr>
            <p:spPr>
              <a:xfrm>
                <a:off x="8001000" y="677052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243" name="CustomShape 30"/>
            <p:cNvSpPr/>
            <p:nvPr/>
          </p:nvSpPr>
          <p:spPr>
            <a:xfrm>
              <a:off x="8461440" y="675468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244" name="Picture 42" descr=""/>
            <p:cNvPicPr/>
            <p:nvPr/>
          </p:nvPicPr>
          <p:blipFill>
            <a:blip r:embed="rId6"/>
            <a:stretch/>
          </p:blipFill>
          <p:spPr>
            <a:xfrm>
              <a:off x="7929720" y="425448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45" name="Line 31"/>
            <p:cNvSpPr/>
            <p:nvPr/>
          </p:nvSpPr>
          <p:spPr>
            <a:xfrm>
              <a:off x="8153280" y="5684400"/>
              <a:ext cx="360" cy="18396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6" name="CustomShape 32"/>
            <p:cNvSpPr/>
            <p:nvPr/>
          </p:nvSpPr>
          <p:spPr>
            <a:xfrm>
              <a:off x="8150400" y="5651640"/>
              <a:ext cx="12348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7" name="CustomShape 33"/>
            <p:cNvSpPr/>
            <p:nvPr/>
          </p:nvSpPr>
          <p:spPr>
            <a:xfrm>
              <a:off x="8121600" y="5630760"/>
              <a:ext cx="16308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8" name="CustomShape 34"/>
            <p:cNvSpPr/>
            <p:nvPr/>
          </p:nvSpPr>
          <p:spPr>
            <a:xfrm>
              <a:off x="8396280" y="5661000"/>
              <a:ext cx="218880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249" name="CustomShape 35"/>
            <p:cNvSpPr/>
            <p:nvPr/>
          </p:nvSpPr>
          <p:spPr>
            <a:xfrm>
              <a:off x="8109000" y="607068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0" name="CustomShape 36"/>
            <p:cNvSpPr/>
            <p:nvPr/>
          </p:nvSpPr>
          <p:spPr>
            <a:xfrm>
              <a:off x="8120160" y="5919840"/>
              <a:ext cx="13140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1" name="CustomShape 37"/>
            <p:cNvSpPr/>
            <p:nvPr/>
          </p:nvSpPr>
          <p:spPr>
            <a:xfrm>
              <a:off x="8212320" y="5999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2" name="CustomShape 38"/>
            <p:cNvSpPr/>
            <p:nvPr/>
          </p:nvSpPr>
          <p:spPr>
            <a:xfrm>
              <a:off x="8209080" y="6006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3" name="CustomShape 39"/>
            <p:cNvSpPr/>
            <p:nvPr/>
          </p:nvSpPr>
          <p:spPr>
            <a:xfrm>
              <a:off x="8239320" y="5991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4" name="CustomShape 40"/>
            <p:cNvSpPr/>
            <p:nvPr/>
          </p:nvSpPr>
          <p:spPr>
            <a:xfrm>
              <a:off x="8234280" y="5999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5" name="CustomShape 41"/>
            <p:cNvSpPr/>
            <p:nvPr/>
          </p:nvSpPr>
          <p:spPr>
            <a:xfrm>
              <a:off x="8234280" y="5985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6" name="CustomShape 42"/>
            <p:cNvSpPr/>
            <p:nvPr/>
          </p:nvSpPr>
          <p:spPr>
            <a:xfrm>
              <a:off x="8120160" y="5997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7" name="CustomShape 43"/>
            <p:cNvSpPr/>
            <p:nvPr/>
          </p:nvSpPr>
          <p:spPr>
            <a:xfrm>
              <a:off x="8120160" y="5989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8" name="CustomShape 44"/>
            <p:cNvSpPr/>
            <p:nvPr/>
          </p:nvSpPr>
          <p:spPr>
            <a:xfrm>
              <a:off x="8120160" y="6005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9" name="CustomShape 45"/>
            <p:cNvSpPr/>
            <p:nvPr/>
          </p:nvSpPr>
          <p:spPr>
            <a:xfrm>
              <a:off x="8158320" y="5997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0" name="CustomShape 46"/>
            <p:cNvSpPr/>
            <p:nvPr/>
          </p:nvSpPr>
          <p:spPr>
            <a:xfrm>
              <a:off x="8153640" y="6005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1" name="CustomShape 47"/>
            <p:cNvSpPr/>
            <p:nvPr/>
          </p:nvSpPr>
          <p:spPr>
            <a:xfrm>
              <a:off x="8120160" y="6054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2" name="CustomShape 48"/>
            <p:cNvSpPr/>
            <p:nvPr/>
          </p:nvSpPr>
          <p:spPr>
            <a:xfrm>
              <a:off x="8120160" y="6048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3" name="CustomShape 49"/>
            <p:cNvSpPr/>
            <p:nvPr/>
          </p:nvSpPr>
          <p:spPr>
            <a:xfrm>
              <a:off x="8120160" y="6062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4" name="CustomShape 50"/>
            <p:cNvSpPr/>
            <p:nvPr/>
          </p:nvSpPr>
          <p:spPr>
            <a:xfrm>
              <a:off x="8158320" y="6054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5" name="CustomShape 51"/>
            <p:cNvSpPr/>
            <p:nvPr/>
          </p:nvSpPr>
          <p:spPr>
            <a:xfrm>
              <a:off x="8153640" y="6062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6" name="CustomShape 52"/>
            <p:cNvSpPr/>
            <p:nvPr/>
          </p:nvSpPr>
          <p:spPr>
            <a:xfrm>
              <a:off x="8175600" y="5997600"/>
              <a:ext cx="2016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7" name="CustomShape 53"/>
            <p:cNvSpPr/>
            <p:nvPr/>
          </p:nvSpPr>
          <p:spPr>
            <a:xfrm>
              <a:off x="8261280" y="592452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8" name="CustomShape 54"/>
            <p:cNvSpPr/>
            <p:nvPr/>
          </p:nvSpPr>
          <p:spPr>
            <a:xfrm>
              <a:off x="8116920" y="592452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9" name="CustomShape 55"/>
            <p:cNvSpPr/>
            <p:nvPr/>
          </p:nvSpPr>
          <p:spPr>
            <a:xfrm>
              <a:off x="8177400" y="601200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0" name="CustomShape 56"/>
            <p:cNvSpPr/>
            <p:nvPr/>
          </p:nvSpPr>
          <p:spPr>
            <a:xfrm>
              <a:off x="8177400" y="606096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1" name="CustomShape 57"/>
            <p:cNvSpPr/>
            <p:nvPr/>
          </p:nvSpPr>
          <p:spPr>
            <a:xfrm>
              <a:off x="8177400" y="60706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2" name="CustomShape 58"/>
            <p:cNvSpPr/>
            <p:nvPr/>
          </p:nvSpPr>
          <p:spPr>
            <a:xfrm>
              <a:off x="8177400" y="608004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3" name="CustomShape 59"/>
            <p:cNvSpPr/>
            <p:nvPr/>
          </p:nvSpPr>
          <p:spPr>
            <a:xfrm>
              <a:off x="8193240" y="601488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4" name="CustomShape 60"/>
            <p:cNvSpPr/>
            <p:nvPr/>
          </p:nvSpPr>
          <p:spPr>
            <a:xfrm>
              <a:off x="8193240" y="601488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5" name="CustomShape 61"/>
            <p:cNvSpPr/>
            <p:nvPr/>
          </p:nvSpPr>
          <p:spPr>
            <a:xfrm>
              <a:off x="8177400" y="601488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6" name="CustomShape 62"/>
            <p:cNvSpPr/>
            <p:nvPr/>
          </p:nvSpPr>
          <p:spPr>
            <a:xfrm>
              <a:off x="8193240" y="604188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7" name="CustomShape 63"/>
            <p:cNvSpPr/>
            <p:nvPr/>
          </p:nvSpPr>
          <p:spPr>
            <a:xfrm>
              <a:off x="8209080" y="604980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8" name="CustomShape 64"/>
            <p:cNvSpPr/>
            <p:nvPr/>
          </p:nvSpPr>
          <p:spPr>
            <a:xfrm>
              <a:off x="8169480" y="604980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9" name="CustomShape 65"/>
            <p:cNvSpPr/>
            <p:nvPr/>
          </p:nvSpPr>
          <p:spPr>
            <a:xfrm>
              <a:off x="8177400" y="606420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0" name="CustomShape 66"/>
            <p:cNvSpPr/>
            <p:nvPr/>
          </p:nvSpPr>
          <p:spPr>
            <a:xfrm>
              <a:off x="8177400" y="607392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1" name="CustomShape 67"/>
            <p:cNvSpPr/>
            <p:nvPr/>
          </p:nvSpPr>
          <p:spPr>
            <a:xfrm>
              <a:off x="8177400" y="60818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2" name="CustomShape 68"/>
            <p:cNvSpPr/>
            <p:nvPr/>
          </p:nvSpPr>
          <p:spPr>
            <a:xfrm>
              <a:off x="8193240" y="60418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3" name="CustomShape 69"/>
            <p:cNvSpPr/>
            <p:nvPr/>
          </p:nvSpPr>
          <p:spPr>
            <a:xfrm>
              <a:off x="8177400" y="60418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4" name="CustomShape 70"/>
            <p:cNvSpPr/>
            <p:nvPr/>
          </p:nvSpPr>
          <p:spPr>
            <a:xfrm>
              <a:off x="8193240" y="60339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5" name="CustomShape 71"/>
            <p:cNvSpPr/>
            <p:nvPr/>
          </p:nvSpPr>
          <p:spPr>
            <a:xfrm>
              <a:off x="8188560" y="60339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6" name="CustomShape 72"/>
            <p:cNvSpPr/>
            <p:nvPr/>
          </p:nvSpPr>
          <p:spPr>
            <a:xfrm>
              <a:off x="8193240" y="60469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7" name="CustomShape 73"/>
            <p:cNvSpPr/>
            <p:nvPr/>
          </p:nvSpPr>
          <p:spPr>
            <a:xfrm>
              <a:off x="8177400" y="60469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8" name="CustomShape 74"/>
            <p:cNvSpPr/>
            <p:nvPr/>
          </p:nvSpPr>
          <p:spPr>
            <a:xfrm>
              <a:off x="8209080" y="60706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9" name="CustomShape 75"/>
            <p:cNvSpPr/>
            <p:nvPr/>
          </p:nvSpPr>
          <p:spPr>
            <a:xfrm>
              <a:off x="8169480" y="60706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0" name="CustomShape 76"/>
            <p:cNvSpPr/>
            <p:nvPr/>
          </p:nvSpPr>
          <p:spPr>
            <a:xfrm>
              <a:off x="8245440" y="59482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1" name="CustomShape 77"/>
            <p:cNvSpPr/>
            <p:nvPr/>
          </p:nvSpPr>
          <p:spPr>
            <a:xfrm>
              <a:off x="8221680" y="6012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2" name="CustomShape 78"/>
            <p:cNvSpPr/>
            <p:nvPr/>
          </p:nvSpPr>
          <p:spPr>
            <a:xfrm>
              <a:off x="8151840" y="59482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3" name="CustomShape 79"/>
            <p:cNvSpPr/>
            <p:nvPr/>
          </p:nvSpPr>
          <p:spPr>
            <a:xfrm>
              <a:off x="8197920" y="59482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4" name="CustomShape 80"/>
            <p:cNvSpPr/>
            <p:nvPr/>
          </p:nvSpPr>
          <p:spPr>
            <a:xfrm>
              <a:off x="8221680" y="59482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5" name="CustomShape 81"/>
            <p:cNvSpPr/>
            <p:nvPr/>
          </p:nvSpPr>
          <p:spPr>
            <a:xfrm>
              <a:off x="8245440" y="6012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6" name="CustomShape 82"/>
            <p:cNvSpPr/>
            <p:nvPr/>
          </p:nvSpPr>
          <p:spPr>
            <a:xfrm>
              <a:off x="8175600" y="59482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7" name="CustomShape 83"/>
            <p:cNvSpPr/>
            <p:nvPr/>
          </p:nvSpPr>
          <p:spPr>
            <a:xfrm>
              <a:off x="8128080" y="59482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8" name="CustomShape 84"/>
            <p:cNvSpPr/>
            <p:nvPr/>
          </p:nvSpPr>
          <p:spPr>
            <a:xfrm>
              <a:off x="8151840" y="6012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9" name="CustomShape 85"/>
            <p:cNvSpPr/>
            <p:nvPr/>
          </p:nvSpPr>
          <p:spPr>
            <a:xfrm>
              <a:off x="8128080" y="6012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0" name="CustomShape 86"/>
            <p:cNvSpPr/>
            <p:nvPr/>
          </p:nvSpPr>
          <p:spPr>
            <a:xfrm>
              <a:off x="8196480" y="594360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1" name="CustomShape 87"/>
            <p:cNvSpPr/>
            <p:nvPr/>
          </p:nvSpPr>
          <p:spPr>
            <a:xfrm>
              <a:off x="8210520" y="5943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2" name="CustomShape 88"/>
            <p:cNvSpPr/>
            <p:nvPr/>
          </p:nvSpPr>
          <p:spPr>
            <a:xfrm>
              <a:off x="8220240" y="594360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3" name="CustomShape 89"/>
            <p:cNvSpPr/>
            <p:nvPr/>
          </p:nvSpPr>
          <p:spPr>
            <a:xfrm>
              <a:off x="8232840" y="5943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4" name="CustomShape 90"/>
            <p:cNvSpPr/>
            <p:nvPr/>
          </p:nvSpPr>
          <p:spPr>
            <a:xfrm>
              <a:off x="8244000" y="594360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5" name="CustomShape 91"/>
            <p:cNvSpPr/>
            <p:nvPr/>
          </p:nvSpPr>
          <p:spPr>
            <a:xfrm>
              <a:off x="8256600" y="5943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6" name="CustomShape 92"/>
            <p:cNvSpPr/>
            <p:nvPr/>
          </p:nvSpPr>
          <p:spPr>
            <a:xfrm>
              <a:off x="8220240" y="600696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7" name="CustomShape 93"/>
            <p:cNvSpPr/>
            <p:nvPr/>
          </p:nvSpPr>
          <p:spPr>
            <a:xfrm>
              <a:off x="8232840" y="6006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8" name="CustomShape 94"/>
            <p:cNvSpPr/>
            <p:nvPr/>
          </p:nvSpPr>
          <p:spPr>
            <a:xfrm>
              <a:off x="8244000" y="600696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9" name="CustomShape 95"/>
            <p:cNvSpPr/>
            <p:nvPr/>
          </p:nvSpPr>
          <p:spPr>
            <a:xfrm>
              <a:off x="8256600" y="6006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0" name="CustomShape 96"/>
            <p:cNvSpPr/>
            <p:nvPr/>
          </p:nvSpPr>
          <p:spPr>
            <a:xfrm>
              <a:off x="8172360" y="594360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1" name="CustomShape 97"/>
            <p:cNvSpPr/>
            <p:nvPr/>
          </p:nvSpPr>
          <p:spPr>
            <a:xfrm>
              <a:off x="8172360" y="5943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2" name="CustomShape 98"/>
            <p:cNvSpPr/>
            <p:nvPr/>
          </p:nvSpPr>
          <p:spPr>
            <a:xfrm>
              <a:off x="8148600" y="594360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3" name="CustomShape 99"/>
            <p:cNvSpPr/>
            <p:nvPr/>
          </p:nvSpPr>
          <p:spPr>
            <a:xfrm>
              <a:off x="8148600" y="5943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4" name="CustomShape 100"/>
            <p:cNvSpPr/>
            <p:nvPr/>
          </p:nvSpPr>
          <p:spPr>
            <a:xfrm>
              <a:off x="8124840" y="594360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5" name="CustomShape 101"/>
            <p:cNvSpPr/>
            <p:nvPr/>
          </p:nvSpPr>
          <p:spPr>
            <a:xfrm>
              <a:off x="8124840" y="5943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6" name="CustomShape 102"/>
            <p:cNvSpPr/>
            <p:nvPr/>
          </p:nvSpPr>
          <p:spPr>
            <a:xfrm>
              <a:off x="8148600" y="6006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7" name="CustomShape 103"/>
            <p:cNvSpPr/>
            <p:nvPr/>
          </p:nvSpPr>
          <p:spPr>
            <a:xfrm>
              <a:off x="8124840" y="600696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8" name="CustomShape 104"/>
            <p:cNvSpPr/>
            <p:nvPr/>
          </p:nvSpPr>
          <p:spPr>
            <a:xfrm>
              <a:off x="8124840" y="6006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9" name="CustomShape 105"/>
            <p:cNvSpPr/>
            <p:nvPr/>
          </p:nvSpPr>
          <p:spPr>
            <a:xfrm>
              <a:off x="8196480" y="59706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0" name="CustomShape 106"/>
            <p:cNvSpPr/>
            <p:nvPr/>
          </p:nvSpPr>
          <p:spPr>
            <a:xfrm>
              <a:off x="8220240" y="59706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1" name="CustomShape 107"/>
            <p:cNvSpPr/>
            <p:nvPr/>
          </p:nvSpPr>
          <p:spPr>
            <a:xfrm>
              <a:off x="8244000" y="59706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2" name="CustomShape 108"/>
            <p:cNvSpPr/>
            <p:nvPr/>
          </p:nvSpPr>
          <p:spPr>
            <a:xfrm>
              <a:off x="8172360" y="59706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3" name="CustomShape 109"/>
            <p:cNvSpPr/>
            <p:nvPr/>
          </p:nvSpPr>
          <p:spPr>
            <a:xfrm>
              <a:off x="8148600" y="59706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4" name="CustomShape 110"/>
            <p:cNvSpPr/>
            <p:nvPr/>
          </p:nvSpPr>
          <p:spPr>
            <a:xfrm>
              <a:off x="8124840" y="597060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5" name="CustomShape 111"/>
            <p:cNvSpPr/>
            <p:nvPr/>
          </p:nvSpPr>
          <p:spPr>
            <a:xfrm>
              <a:off x="8167680" y="594684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6" name="CustomShape 112"/>
            <p:cNvSpPr/>
            <p:nvPr/>
          </p:nvSpPr>
          <p:spPr>
            <a:xfrm>
              <a:off x="8450280" y="589896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327" name="CustomShape 113"/>
            <p:cNvSpPr/>
            <p:nvPr/>
          </p:nvSpPr>
          <p:spPr>
            <a:xfrm>
              <a:off x="8121600" y="619920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8" name="CustomShape 114"/>
            <p:cNvSpPr/>
            <p:nvPr/>
          </p:nvSpPr>
          <p:spPr>
            <a:xfrm>
              <a:off x="8121600" y="612612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9" name="Line 115"/>
            <p:cNvSpPr/>
            <p:nvPr/>
          </p:nvSpPr>
          <p:spPr>
            <a:xfrm>
              <a:off x="8188200" y="6143040"/>
              <a:ext cx="360" cy="4464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0" name="Line 116"/>
            <p:cNvSpPr/>
            <p:nvPr/>
          </p:nvSpPr>
          <p:spPr>
            <a:xfrm>
              <a:off x="8173800" y="6166800"/>
              <a:ext cx="2556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1" name="CustomShape 117"/>
            <p:cNvSpPr/>
            <p:nvPr/>
          </p:nvSpPr>
          <p:spPr>
            <a:xfrm>
              <a:off x="8469360" y="608652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332" name="Рисунок 273_12" descr=""/>
            <p:cNvPicPr/>
            <p:nvPr/>
          </p:nvPicPr>
          <p:blipFill>
            <a:blip r:embed="rId7"/>
            <a:stretch/>
          </p:blipFill>
          <p:spPr>
            <a:xfrm>
              <a:off x="7830720" y="3858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333" name="Group 118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2334" name="Picture 7_7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35" name="CustomShape 119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2336" name="CustomShape 120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2337" name="Group 121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2338" name="Picture 10_11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39" name="CustomShape 122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0" name="" descr=""/>
          <p:cNvPicPr/>
          <p:nvPr/>
        </p:nvPicPr>
        <p:blipFill>
          <a:blip r:embed="rId1"/>
          <a:stretch/>
        </p:blipFill>
        <p:spPr>
          <a:xfrm>
            <a:off x="0" y="754200"/>
            <a:ext cx="10330200" cy="7452360"/>
          </a:xfrm>
          <a:prstGeom prst="rect">
            <a:avLst/>
          </a:prstGeom>
          <a:ln w="0">
            <a:noFill/>
          </a:ln>
        </p:spPr>
      </p:pic>
      <p:sp>
        <p:nvSpPr>
          <p:cNvPr id="2341" name="CustomShape 1"/>
          <p:cNvSpPr/>
          <p:nvPr/>
        </p:nvSpPr>
        <p:spPr>
          <a:xfrm>
            <a:off x="4520520" y="4001760"/>
            <a:ext cx="82872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Приозерск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342" name="CustomShape 2"/>
          <p:cNvSpPr/>
          <p:nvPr/>
        </p:nvSpPr>
        <p:spPr>
          <a:xfrm>
            <a:off x="7142040" y="798480"/>
            <a:ext cx="317952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343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 ПОРЫВАМ ВЕТРА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344" name="Picture 4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2345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346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347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348" name="Group 7"/>
          <p:cNvGrpSpPr/>
          <p:nvPr/>
        </p:nvGrpSpPr>
        <p:grpSpPr>
          <a:xfrm>
            <a:off x="7746120" y="3612960"/>
            <a:ext cx="2962080" cy="4322520"/>
            <a:chOff x="7746120" y="3612960"/>
            <a:chExt cx="2962080" cy="4322520"/>
          </a:xfrm>
        </p:grpSpPr>
        <p:sp>
          <p:nvSpPr>
            <p:cNvPr id="2349" name="CustomShape 8"/>
            <p:cNvSpPr/>
            <p:nvPr/>
          </p:nvSpPr>
          <p:spPr>
            <a:xfrm>
              <a:off x="7936920" y="708660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350" name="Group 9"/>
            <p:cNvGrpSpPr/>
            <p:nvPr/>
          </p:nvGrpSpPr>
          <p:grpSpPr>
            <a:xfrm>
              <a:off x="7746120" y="3612960"/>
              <a:ext cx="2962080" cy="4322520"/>
              <a:chOff x="7746120" y="3612960"/>
              <a:chExt cx="2962080" cy="4322520"/>
            </a:xfrm>
          </p:grpSpPr>
          <p:grpSp>
            <p:nvGrpSpPr>
              <p:cNvPr id="2351" name="Group 10"/>
              <p:cNvGrpSpPr/>
              <p:nvPr/>
            </p:nvGrpSpPr>
            <p:grpSpPr>
              <a:xfrm>
                <a:off x="7746120" y="3612960"/>
                <a:ext cx="2962080" cy="4322520"/>
                <a:chOff x="7746120" y="3612960"/>
                <a:chExt cx="2962080" cy="4322520"/>
              </a:xfrm>
            </p:grpSpPr>
            <p:sp>
              <p:nvSpPr>
                <p:cNvPr id="2352" name="CustomShape 11"/>
                <p:cNvSpPr/>
                <p:nvPr/>
              </p:nvSpPr>
              <p:spPr>
                <a:xfrm>
                  <a:off x="7746120" y="3612960"/>
                  <a:ext cx="25635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53" name="CustomShape 12"/>
                <p:cNvSpPr/>
                <p:nvPr/>
              </p:nvSpPr>
              <p:spPr>
                <a:xfrm>
                  <a:off x="8382960" y="368604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354" name="CustomShape 13"/>
                <p:cNvSpPr/>
                <p:nvPr/>
              </p:nvSpPr>
              <p:spPr>
                <a:xfrm>
                  <a:off x="8263800" y="721836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2355" name="Group 14"/>
                <p:cNvGrpSpPr/>
                <p:nvPr/>
              </p:nvGrpSpPr>
              <p:grpSpPr>
                <a:xfrm>
                  <a:off x="7877880" y="7704000"/>
                  <a:ext cx="701280" cy="196200"/>
                  <a:chOff x="7877880" y="7704000"/>
                  <a:chExt cx="701280" cy="196200"/>
                </a:xfrm>
              </p:grpSpPr>
              <p:pic>
                <p:nvPicPr>
                  <p:cNvPr id="2356" name="Picture 22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877880" y="7704000"/>
                    <a:ext cx="699840" cy="1821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2357" name="CustomShape 15"/>
                  <p:cNvSpPr/>
                  <p:nvPr/>
                </p:nvSpPr>
                <p:spPr>
                  <a:xfrm>
                    <a:off x="7881120" y="7704000"/>
                    <a:ext cx="69804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2358" name="CustomShape 16"/>
                <p:cNvSpPr/>
                <p:nvPr/>
              </p:nvSpPr>
              <p:spPr>
                <a:xfrm>
                  <a:off x="7821000" y="707076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359" name="CustomShape 17"/>
                <p:cNvSpPr/>
                <p:nvPr/>
              </p:nvSpPr>
              <p:spPr>
                <a:xfrm>
                  <a:off x="8427240" y="7662600"/>
                  <a:ext cx="21985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360" name="CustomShape 18"/>
                <p:cNvSpPr/>
                <p:nvPr/>
              </p:nvSpPr>
              <p:spPr>
                <a:xfrm>
                  <a:off x="8431920" y="464472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361" name="CustomShape 19"/>
                <p:cNvSpPr/>
                <p:nvPr/>
              </p:nvSpPr>
              <p:spPr>
                <a:xfrm>
                  <a:off x="8381160" y="704988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362" name="CustomShape 20"/>
                <p:cNvSpPr/>
                <p:nvPr/>
              </p:nvSpPr>
              <p:spPr>
                <a:xfrm>
                  <a:off x="8644680" y="4062240"/>
                  <a:ext cx="76644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2363" name="CustomShape 21"/>
              <p:cNvSpPr/>
              <p:nvPr/>
            </p:nvSpPr>
            <p:spPr>
              <a:xfrm>
                <a:off x="8003520" y="752148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364" name="CustomShape 22"/>
              <p:cNvSpPr/>
              <p:nvPr/>
            </p:nvSpPr>
            <p:spPr>
              <a:xfrm>
                <a:off x="8446320" y="747864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365" name="CustomShape 23"/>
              <p:cNvSpPr/>
              <p:nvPr/>
            </p:nvSpPr>
            <p:spPr>
              <a:xfrm>
                <a:off x="7821000" y="733104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366" name="CustomShape 24"/>
              <p:cNvSpPr/>
              <p:nvPr/>
            </p:nvSpPr>
            <p:spPr>
              <a:xfrm>
                <a:off x="8397000" y="727236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2367" name="CustomShape 25"/>
            <p:cNvSpPr/>
            <p:nvPr/>
          </p:nvSpPr>
          <p:spPr>
            <a:xfrm>
              <a:off x="8368560" y="6472080"/>
              <a:ext cx="16808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2368" name="Group 26"/>
            <p:cNvGrpSpPr/>
            <p:nvPr/>
          </p:nvGrpSpPr>
          <p:grpSpPr>
            <a:xfrm>
              <a:off x="7939800" y="6502320"/>
              <a:ext cx="415440" cy="243360"/>
              <a:chOff x="7939800" y="6502320"/>
              <a:chExt cx="415440" cy="243360"/>
            </a:xfrm>
          </p:grpSpPr>
          <p:pic>
            <p:nvPicPr>
              <p:cNvPr id="2369" name="Picture 35" descr=""/>
              <p:cNvPicPr/>
              <p:nvPr/>
            </p:nvPicPr>
            <p:blipFill>
              <a:blip r:embed="rId4"/>
              <a:stretch/>
            </p:blipFill>
            <p:spPr>
              <a:xfrm>
                <a:off x="7939800" y="6502320"/>
                <a:ext cx="41256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370" name="CustomShape 27"/>
              <p:cNvSpPr/>
              <p:nvPr/>
            </p:nvSpPr>
            <p:spPr>
              <a:xfrm>
                <a:off x="7939800" y="6503760"/>
                <a:ext cx="4154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371" name="Group 28"/>
            <p:cNvGrpSpPr/>
            <p:nvPr/>
          </p:nvGrpSpPr>
          <p:grpSpPr>
            <a:xfrm>
              <a:off x="7950960" y="6800760"/>
              <a:ext cx="402840" cy="243360"/>
              <a:chOff x="7950960" y="6800760"/>
              <a:chExt cx="402840" cy="243360"/>
            </a:xfrm>
          </p:grpSpPr>
          <p:pic>
            <p:nvPicPr>
              <p:cNvPr id="2372" name="Picture 38" descr=""/>
              <p:cNvPicPr/>
              <p:nvPr/>
            </p:nvPicPr>
            <p:blipFill>
              <a:blip r:embed="rId5"/>
              <a:stretch/>
            </p:blipFill>
            <p:spPr>
              <a:xfrm>
                <a:off x="7950960" y="6800760"/>
                <a:ext cx="39960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373" name="CustomShape 29"/>
              <p:cNvSpPr/>
              <p:nvPr/>
            </p:nvSpPr>
            <p:spPr>
              <a:xfrm>
                <a:off x="7950960" y="680220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374" name="CustomShape 30"/>
            <p:cNvSpPr/>
            <p:nvPr/>
          </p:nvSpPr>
          <p:spPr>
            <a:xfrm>
              <a:off x="8411400" y="678960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375" name="Picture 41" descr=""/>
            <p:cNvPicPr/>
            <p:nvPr/>
          </p:nvPicPr>
          <p:blipFill>
            <a:blip r:embed="rId6"/>
            <a:stretch/>
          </p:blipFill>
          <p:spPr>
            <a:xfrm>
              <a:off x="7881120" y="429084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76" name="Line 31"/>
            <p:cNvSpPr/>
            <p:nvPr/>
          </p:nvSpPr>
          <p:spPr>
            <a:xfrm>
              <a:off x="8102880" y="5719320"/>
              <a:ext cx="360" cy="18432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7" name="CustomShape 32"/>
            <p:cNvSpPr/>
            <p:nvPr/>
          </p:nvSpPr>
          <p:spPr>
            <a:xfrm>
              <a:off x="8100360" y="568620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8" name="CustomShape 33"/>
            <p:cNvSpPr/>
            <p:nvPr/>
          </p:nvSpPr>
          <p:spPr>
            <a:xfrm>
              <a:off x="8073360" y="5665680"/>
              <a:ext cx="16164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9" name="CustomShape 34"/>
            <p:cNvSpPr/>
            <p:nvPr/>
          </p:nvSpPr>
          <p:spPr>
            <a:xfrm>
              <a:off x="8346240" y="569592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380" name="CustomShape 35"/>
            <p:cNvSpPr/>
            <p:nvPr/>
          </p:nvSpPr>
          <p:spPr>
            <a:xfrm>
              <a:off x="8060400" y="610524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1" name="CustomShape 36"/>
            <p:cNvSpPr/>
            <p:nvPr/>
          </p:nvSpPr>
          <p:spPr>
            <a:xfrm>
              <a:off x="8070120" y="5954400"/>
              <a:ext cx="13284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2" name="CustomShape 37"/>
            <p:cNvSpPr/>
            <p:nvPr/>
          </p:nvSpPr>
          <p:spPr>
            <a:xfrm>
              <a:off x="8163720" y="6033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3" name="CustomShape 38"/>
            <p:cNvSpPr/>
            <p:nvPr/>
          </p:nvSpPr>
          <p:spPr>
            <a:xfrm>
              <a:off x="8159040" y="6041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4" name="CustomShape 39"/>
            <p:cNvSpPr/>
            <p:nvPr/>
          </p:nvSpPr>
          <p:spPr>
            <a:xfrm>
              <a:off x="8189280" y="6026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5" name="CustomShape 40"/>
            <p:cNvSpPr/>
            <p:nvPr/>
          </p:nvSpPr>
          <p:spPr>
            <a:xfrm>
              <a:off x="8186040" y="6033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6" name="CustomShape 41"/>
            <p:cNvSpPr/>
            <p:nvPr/>
          </p:nvSpPr>
          <p:spPr>
            <a:xfrm>
              <a:off x="8186040" y="6019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7" name="CustomShape 42"/>
            <p:cNvSpPr/>
            <p:nvPr/>
          </p:nvSpPr>
          <p:spPr>
            <a:xfrm>
              <a:off x="8070120" y="6032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8" name="CustomShape 43"/>
            <p:cNvSpPr/>
            <p:nvPr/>
          </p:nvSpPr>
          <p:spPr>
            <a:xfrm>
              <a:off x="8070120" y="6024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9" name="CustomShape 44"/>
            <p:cNvSpPr/>
            <p:nvPr/>
          </p:nvSpPr>
          <p:spPr>
            <a:xfrm>
              <a:off x="8070120" y="60404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0" name="CustomShape 45"/>
            <p:cNvSpPr/>
            <p:nvPr/>
          </p:nvSpPr>
          <p:spPr>
            <a:xfrm>
              <a:off x="8109720" y="6032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1" name="CustomShape 46"/>
            <p:cNvSpPr/>
            <p:nvPr/>
          </p:nvSpPr>
          <p:spPr>
            <a:xfrm>
              <a:off x="8103600" y="60404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2" name="CustomShape 47"/>
            <p:cNvSpPr/>
            <p:nvPr/>
          </p:nvSpPr>
          <p:spPr>
            <a:xfrm>
              <a:off x="8070120" y="6089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3" name="CustomShape 48"/>
            <p:cNvSpPr/>
            <p:nvPr/>
          </p:nvSpPr>
          <p:spPr>
            <a:xfrm>
              <a:off x="8070120" y="6083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4" name="CustomShape 49"/>
            <p:cNvSpPr/>
            <p:nvPr/>
          </p:nvSpPr>
          <p:spPr>
            <a:xfrm>
              <a:off x="8070120" y="6097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5" name="CustomShape 50"/>
            <p:cNvSpPr/>
            <p:nvPr/>
          </p:nvSpPr>
          <p:spPr>
            <a:xfrm>
              <a:off x="8109720" y="6089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6" name="CustomShape 51"/>
            <p:cNvSpPr/>
            <p:nvPr/>
          </p:nvSpPr>
          <p:spPr>
            <a:xfrm>
              <a:off x="8103600" y="6097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7" name="CustomShape 52"/>
            <p:cNvSpPr/>
            <p:nvPr/>
          </p:nvSpPr>
          <p:spPr>
            <a:xfrm>
              <a:off x="8127360" y="6032520"/>
              <a:ext cx="1872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8" name="CustomShape 53"/>
            <p:cNvSpPr/>
            <p:nvPr/>
          </p:nvSpPr>
          <p:spPr>
            <a:xfrm>
              <a:off x="8211240" y="595944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9" name="CustomShape 54"/>
            <p:cNvSpPr/>
            <p:nvPr/>
          </p:nvSpPr>
          <p:spPr>
            <a:xfrm>
              <a:off x="8066880" y="595944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0" name="CustomShape 55"/>
            <p:cNvSpPr/>
            <p:nvPr/>
          </p:nvSpPr>
          <p:spPr>
            <a:xfrm>
              <a:off x="8127360" y="604656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1" name="CustomShape 56"/>
            <p:cNvSpPr/>
            <p:nvPr/>
          </p:nvSpPr>
          <p:spPr>
            <a:xfrm>
              <a:off x="8127360" y="60958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2" name="CustomShape 57"/>
            <p:cNvSpPr/>
            <p:nvPr/>
          </p:nvSpPr>
          <p:spPr>
            <a:xfrm>
              <a:off x="8127360" y="610524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3" name="CustomShape 58"/>
            <p:cNvSpPr/>
            <p:nvPr/>
          </p:nvSpPr>
          <p:spPr>
            <a:xfrm>
              <a:off x="8127360" y="611496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4" name="CustomShape 59"/>
            <p:cNvSpPr/>
            <p:nvPr/>
          </p:nvSpPr>
          <p:spPr>
            <a:xfrm>
              <a:off x="8143200" y="60498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5" name="CustomShape 60"/>
            <p:cNvSpPr/>
            <p:nvPr/>
          </p:nvSpPr>
          <p:spPr>
            <a:xfrm>
              <a:off x="8143200" y="60498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6" name="CustomShape 61"/>
            <p:cNvSpPr/>
            <p:nvPr/>
          </p:nvSpPr>
          <p:spPr>
            <a:xfrm>
              <a:off x="8128800" y="60498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7" name="CustomShape 62"/>
            <p:cNvSpPr/>
            <p:nvPr/>
          </p:nvSpPr>
          <p:spPr>
            <a:xfrm>
              <a:off x="8143200" y="607680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8" name="CustomShape 63"/>
            <p:cNvSpPr/>
            <p:nvPr/>
          </p:nvSpPr>
          <p:spPr>
            <a:xfrm>
              <a:off x="8159040" y="608472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9" name="CustomShape 64"/>
            <p:cNvSpPr/>
            <p:nvPr/>
          </p:nvSpPr>
          <p:spPr>
            <a:xfrm>
              <a:off x="8119440" y="608472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0" name="CustomShape 65"/>
            <p:cNvSpPr/>
            <p:nvPr/>
          </p:nvSpPr>
          <p:spPr>
            <a:xfrm>
              <a:off x="8127360" y="609912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1" name="CustomShape 66"/>
            <p:cNvSpPr/>
            <p:nvPr/>
          </p:nvSpPr>
          <p:spPr>
            <a:xfrm>
              <a:off x="8127360" y="610848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2" name="CustomShape 67"/>
            <p:cNvSpPr/>
            <p:nvPr/>
          </p:nvSpPr>
          <p:spPr>
            <a:xfrm>
              <a:off x="8127360" y="611640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3" name="CustomShape 68"/>
            <p:cNvSpPr/>
            <p:nvPr/>
          </p:nvSpPr>
          <p:spPr>
            <a:xfrm>
              <a:off x="8143200" y="60768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4" name="CustomShape 69"/>
            <p:cNvSpPr/>
            <p:nvPr/>
          </p:nvSpPr>
          <p:spPr>
            <a:xfrm>
              <a:off x="8128800" y="60768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5" name="CustomShape 70"/>
            <p:cNvSpPr/>
            <p:nvPr/>
          </p:nvSpPr>
          <p:spPr>
            <a:xfrm>
              <a:off x="8143200" y="60688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6" name="CustomShape 71"/>
            <p:cNvSpPr/>
            <p:nvPr/>
          </p:nvSpPr>
          <p:spPr>
            <a:xfrm>
              <a:off x="8138520" y="60688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7" name="CustomShape 72"/>
            <p:cNvSpPr/>
            <p:nvPr/>
          </p:nvSpPr>
          <p:spPr>
            <a:xfrm>
              <a:off x="8143200" y="60814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8" name="CustomShape 73"/>
            <p:cNvSpPr/>
            <p:nvPr/>
          </p:nvSpPr>
          <p:spPr>
            <a:xfrm>
              <a:off x="8128800" y="60814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9" name="CustomShape 74"/>
            <p:cNvSpPr/>
            <p:nvPr/>
          </p:nvSpPr>
          <p:spPr>
            <a:xfrm>
              <a:off x="8159040" y="61052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0" name="CustomShape 75"/>
            <p:cNvSpPr/>
            <p:nvPr/>
          </p:nvSpPr>
          <p:spPr>
            <a:xfrm>
              <a:off x="8119440" y="61052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1" name="CustomShape 76"/>
            <p:cNvSpPr/>
            <p:nvPr/>
          </p:nvSpPr>
          <p:spPr>
            <a:xfrm>
              <a:off x="8195400" y="5983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2" name="CustomShape 77"/>
            <p:cNvSpPr/>
            <p:nvPr/>
          </p:nvSpPr>
          <p:spPr>
            <a:xfrm>
              <a:off x="8171640" y="60465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3" name="CustomShape 78"/>
            <p:cNvSpPr/>
            <p:nvPr/>
          </p:nvSpPr>
          <p:spPr>
            <a:xfrm>
              <a:off x="8101800" y="5983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4" name="CustomShape 79"/>
            <p:cNvSpPr/>
            <p:nvPr/>
          </p:nvSpPr>
          <p:spPr>
            <a:xfrm>
              <a:off x="8147880" y="5983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5" name="CustomShape 80"/>
            <p:cNvSpPr/>
            <p:nvPr/>
          </p:nvSpPr>
          <p:spPr>
            <a:xfrm>
              <a:off x="8171640" y="5983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6" name="CustomShape 81"/>
            <p:cNvSpPr/>
            <p:nvPr/>
          </p:nvSpPr>
          <p:spPr>
            <a:xfrm>
              <a:off x="8195400" y="60465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7" name="CustomShape 82"/>
            <p:cNvSpPr/>
            <p:nvPr/>
          </p:nvSpPr>
          <p:spPr>
            <a:xfrm>
              <a:off x="8125560" y="5983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8" name="CustomShape 83"/>
            <p:cNvSpPr/>
            <p:nvPr/>
          </p:nvSpPr>
          <p:spPr>
            <a:xfrm>
              <a:off x="8078040" y="5983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9" name="CustomShape 84"/>
            <p:cNvSpPr/>
            <p:nvPr/>
          </p:nvSpPr>
          <p:spPr>
            <a:xfrm>
              <a:off x="8101800" y="60465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0" name="CustomShape 85"/>
            <p:cNvSpPr/>
            <p:nvPr/>
          </p:nvSpPr>
          <p:spPr>
            <a:xfrm>
              <a:off x="8078040" y="60465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1" name="CustomShape 86"/>
            <p:cNvSpPr/>
            <p:nvPr/>
          </p:nvSpPr>
          <p:spPr>
            <a:xfrm>
              <a:off x="8146440" y="5978520"/>
              <a:ext cx="432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2" name="CustomShape 87"/>
            <p:cNvSpPr/>
            <p:nvPr/>
          </p:nvSpPr>
          <p:spPr>
            <a:xfrm>
              <a:off x="8160480" y="5978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3" name="CustomShape 88"/>
            <p:cNvSpPr/>
            <p:nvPr/>
          </p:nvSpPr>
          <p:spPr>
            <a:xfrm>
              <a:off x="8170200" y="597852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4" name="CustomShape 89"/>
            <p:cNvSpPr/>
            <p:nvPr/>
          </p:nvSpPr>
          <p:spPr>
            <a:xfrm>
              <a:off x="8184240" y="5978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5" name="CustomShape 90"/>
            <p:cNvSpPr/>
            <p:nvPr/>
          </p:nvSpPr>
          <p:spPr>
            <a:xfrm>
              <a:off x="8193960" y="597852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6" name="CustomShape 91"/>
            <p:cNvSpPr/>
            <p:nvPr/>
          </p:nvSpPr>
          <p:spPr>
            <a:xfrm>
              <a:off x="8208360" y="5978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7" name="CustomShape 92"/>
            <p:cNvSpPr/>
            <p:nvPr/>
          </p:nvSpPr>
          <p:spPr>
            <a:xfrm>
              <a:off x="8170200" y="604188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8" name="CustomShape 93"/>
            <p:cNvSpPr/>
            <p:nvPr/>
          </p:nvSpPr>
          <p:spPr>
            <a:xfrm>
              <a:off x="8184240" y="6041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9" name="CustomShape 94"/>
            <p:cNvSpPr/>
            <p:nvPr/>
          </p:nvSpPr>
          <p:spPr>
            <a:xfrm>
              <a:off x="8193960" y="604188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0" name="CustomShape 95"/>
            <p:cNvSpPr/>
            <p:nvPr/>
          </p:nvSpPr>
          <p:spPr>
            <a:xfrm>
              <a:off x="8208360" y="6041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1" name="CustomShape 96"/>
            <p:cNvSpPr/>
            <p:nvPr/>
          </p:nvSpPr>
          <p:spPr>
            <a:xfrm>
              <a:off x="8122320" y="597852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2" name="CustomShape 97"/>
            <p:cNvSpPr/>
            <p:nvPr/>
          </p:nvSpPr>
          <p:spPr>
            <a:xfrm>
              <a:off x="8122320" y="5978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3" name="CustomShape 98"/>
            <p:cNvSpPr/>
            <p:nvPr/>
          </p:nvSpPr>
          <p:spPr>
            <a:xfrm>
              <a:off x="8100360" y="597852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4" name="CustomShape 99"/>
            <p:cNvSpPr/>
            <p:nvPr/>
          </p:nvSpPr>
          <p:spPr>
            <a:xfrm>
              <a:off x="8100360" y="5978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5" name="CustomShape 100"/>
            <p:cNvSpPr/>
            <p:nvPr/>
          </p:nvSpPr>
          <p:spPr>
            <a:xfrm>
              <a:off x="8076600" y="597852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6" name="CustomShape 101"/>
            <p:cNvSpPr/>
            <p:nvPr/>
          </p:nvSpPr>
          <p:spPr>
            <a:xfrm>
              <a:off x="8076600" y="5978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7" name="CustomShape 102"/>
            <p:cNvSpPr/>
            <p:nvPr/>
          </p:nvSpPr>
          <p:spPr>
            <a:xfrm>
              <a:off x="8100360" y="6041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8" name="CustomShape 103"/>
            <p:cNvSpPr/>
            <p:nvPr/>
          </p:nvSpPr>
          <p:spPr>
            <a:xfrm>
              <a:off x="8076600" y="604188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9" name="CustomShape 104"/>
            <p:cNvSpPr/>
            <p:nvPr/>
          </p:nvSpPr>
          <p:spPr>
            <a:xfrm>
              <a:off x="8076600" y="6041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0" name="CustomShape 105"/>
            <p:cNvSpPr/>
            <p:nvPr/>
          </p:nvSpPr>
          <p:spPr>
            <a:xfrm>
              <a:off x="8146440" y="600552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1" name="CustomShape 106"/>
            <p:cNvSpPr/>
            <p:nvPr/>
          </p:nvSpPr>
          <p:spPr>
            <a:xfrm>
              <a:off x="8170200" y="60055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2" name="CustomShape 107"/>
            <p:cNvSpPr/>
            <p:nvPr/>
          </p:nvSpPr>
          <p:spPr>
            <a:xfrm>
              <a:off x="8193960" y="60055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3" name="CustomShape 108"/>
            <p:cNvSpPr/>
            <p:nvPr/>
          </p:nvSpPr>
          <p:spPr>
            <a:xfrm>
              <a:off x="8122320" y="600552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4" name="CustomShape 109"/>
            <p:cNvSpPr/>
            <p:nvPr/>
          </p:nvSpPr>
          <p:spPr>
            <a:xfrm>
              <a:off x="8100360" y="60055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5" name="CustomShape 110"/>
            <p:cNvSpPr/>
            <p:nvPr/>
          </p:nvSpPr>
          <p:spPr>
            <a:xfrm>
              <a:off x="8076600" y="60055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6" name="CustomShape 111"/>
            <p:cNvSpPr/>
            <p:nvPr/>
          </p:nvSpPr>
          <p:spPr>
            <a:xfrm>
              <a:off x="8117640" y="598140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7" name="CustomShape 112"/>
            <p:cNvSpPr/>
            <p:nvPr/>
          </p:nvSpPr>
          <p:spPr>
            <a:xfrm>
              <a:off x="8400240" y="593568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458" name="CustomShape 113"/>
            <p:cNvSpPr/>
            <p:nvPr/>
          </p:nvSpPr>
          <p:spPr>
            <a:xfrm>
              <a:off x="8073360" y="623412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9" name="CustomShape 114"/>
            <p:cNvSpPr/>
            <p:nvPr/>
          </p:nvSpPr>
          <p:spPr>
            <a:xfrm>
              <a:off x="8073360" y="616104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0" name="Line 115"/>
            <p:cNvSpPr/>
            <p:nvPr/>
          </p:nvSpPr>
          <p:spPr>
            <a:xfrm>
              <a:off x="8137800" y="617832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1" name="Line 116"/>
            <p:cNvSpPr/>
            <p:nvPr/>
          </p:nvSpPr>
          <p:spPr>
            <a:xfrm>
              <a:off x="8123400" y="620208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2" name="CustomShape 117"/>
            <p:cNvSpPr/>
            <p:nvPr/>
          </p:nvSpPr>
          <p:spPr>
            <a:xfrm>
              <a:off x="8419320" y="6121440"/>
              <a:ext cx="15411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463" name="Рисунок 273_13" descr=""/>
            <p:cNvPicPr/>
            <p:nvPr/>
          </p:nvPicPr>
          <p:blipFill>
            <a:blip r:embed="rId7"/>
            <a:stretch/>
          </p:blipFill>
          <p:spPr>
            <a:xfrm>
              <a:off x="7830720" y="3894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464" name="CustomShape 118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2465" name="Group 119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2466" name="Picture 7_8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67" name="CustomShape 120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2468" name="Group 121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2469" name="Picture 10_12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70" name="CustomShape 122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1" name="" descr=""/>
          <p:cNvPicPr/>
          <p:nvPr/>
        </p:nvPicPr>
        <p:blipFill>
          <a:blip r:embed="rId1"/>
          <a:stretch/>
        </p:blipFill>
        <p:spPr>
          <a:xfrm>
            <a:off x="0" y="754200"/>
            <a:ext cx="10330200" cy="7452360"/>
          </a:xfrm>
          <a:prstGeom prst="rect">
            <a:avLst/>
          </a:prstGeom>
          <a:ln w="0">
            <a:noFill/>
          </a:ln>
        </p:spPr>
      </p:pic>
      <p:sp>
        <p:nvSpPr>
          <p:cNvPr id="2472" name="CustomShape 1"/>
          <p:cNvSpPr/>
          <p:nvPr/>
        </p:nvSpPr>
        <p:spPr>
          <a:xfrm>
            <a:off x="3839040" y="3835800"/>
            <a:ext cx="109548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Сосновый Бор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473" name="CustomShape 2"/>
          <p:cNvSpPr/>
          <p:nvPr/>
        </p:nvSpPr>
        <p:spPr>
          <a:xfrm>
            <a:off x="7124760" y="866880"/>
            <a:ext cx="321120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474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 ПОРЫВАМ ВЕТРА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475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2476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477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478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479" name="Group 7"/>
          <p:cNvGrpSpPr/>
          <p:nvPr/>
        </p:nvGrpSpPr>
        <p:grpSpPr>
          <a:xfrm>
            <a:off x="7750440" y="3615120"/>
            <a:ext cx="2962080" cy="4322520"/>
            <a:chOff x="7750440" y="3615120"/>
            <a:chExt cx="2962080" cy="4322520"/>
          </a:xfrm>
        </p:grpSpPr>
        <p:sp>
          <p:nvSpPr>
            <p:cNvPr id="2480" name="CustomShape 8"/>
            <p:cNvSpPr/>
            <p:nvPr/>
          </p:nvSpPr>
          <p:spPr>
            <a:xfrm>
              <a:off x="7940880" y="708876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481" name="Group 9"/>
            <p:cNvGrpSpPr/>
            <p:nvPr/>
          </p:nvGrpSpPr>
          <p:grpSpPr>
            <a:xfrm>
              <a:off x="7750440" y="3615120"/>
              <a:ext cx="2962080" cy="4322520"/>
              <a:chOff x="7750440" y="3615120"/>
              <a:chExt cx="2962080" cy="4322520"/>
            </a:xfrm>
          </p:grpSpPr>
          <p:grpSp>
            <p:nvGrpSpPr>
              <p:cNvPr id="2482" name="Group 10"/>
              <p:cNvGrpSpPr/>
              <p:nvPr/>
            </p:nvGrpSpPr>
            <p:grpSpPr>
              <a:xfrm>
                <a:off x="7750440" y="3615120"/>
                <a:ext cx="2962080" cy="4322520"/>
                <a:chOff x="7750440" y="3615120"/>
                <a:chExt cx="2962080" cy="4322520"/>
              </a:xfrm>
            </p:grpSpPr>
            <p:sp>
              <p:nvSpPr>
                <p:cNvPr id="2483" name="CustomShape 11"/>
                <p:cNvSpPr/>
                <p:nvPr/>
              </p:nvSpPr>
              <p:spPr>
                <a:xfrm>
                  <a:off x="7750440" y="3615120"/>
                  <a:ext cx="25635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84" name="CustomShape 12"/>
                <p:cNvSpPr/>
                <p:nvPr/>
              </p:nvSpPr>
              <p:spPr>
                <a:xfrm>
                  <a:off x="8386920" y="368820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485" name="CustomShape 13"/>
                <p:cNvSpPr/>
                <p:nvPr/>
              </p:nvSpPr>
              <p:spPr>
                <a:xfrm>
                  <a:off x="8268120" y="722052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2486" name="Group 14"/>
                <p:cNvGrpSpPr/>
                <p:nvPr/>
              </p:nvGrpSpPr>
              <p:grpSpPr>
                <a:xfrm>
                  <a:off x="7884000" y="7706160"/>
                  <a:ext cx="701280" cy="197640"/>
                  <a:chOff x="7884000" y="7706160"/>
                  <a:chExt cx="701280" cy="197640"/>
                </a:xfrm>
              </p:grpSpPr>
              <p:pic>
                <p:nvPicPr>
                  <p:cNvPr id="2487" name="Picture 23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884000" y="7706160"/>
                    <a:ext cx="701280" cy="1807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2488" name="CustomShape 15"/>
                  <p:cNvSpPr/>
                  <p:nvPr/>
                </p:nvSpPr>
                <p:spPr>
                  <a:xfrm>
                    <a:off x="7885440" y="7707600"/>
                    <a:ext cx="69984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2489" name="CustomShape 16"/>
                <p:cNvSpPr/>
                <p:nvPr/>
              </p:nvSpPr>
              <p:spPr>
                <a:xfrm>
                  <a:off x="7824960" y="707292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490" name="CustomShape 17"/>
                <p:cNvSpPr/>
                <p:nvPr/>
              </p:nvSpPr>
              <p:spPr>
                <a:xfrm>
                  <a:off x="8431560" y="7666560"/>
                  <a:ext cx="21985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491" name="CustomShape 18"/>
                <p:cNvSpPr/>
                <p:nvPr/>
              </p:nvSpPr>
              <p:spPr>
                <a:xfrm>
                  <a:off x="8436240" y="464688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492" name="CustomShape 19"/>
                <p:cNvSpPr/>
                <p:nvPr/>
              </p:nvSpPr>
              <p:spPr>
                <a:xfrm>
                  <a:off x="8385480" y="705204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493" name="CustomShape 20"/>
                <p:cNvSpPr/>
                <p:nvPr/>
              </p:nvSpPr>
              <p:spPr>
                <a:xfrm>
                  <a:off x="8649000" y="4066200"/>
                  <a:ext cx="76644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2494" name="CustomShape 21"/>
              <p:cNvSpPr/>
              <p:nvPr/>
            </p:nvSpPr>
            <p:spPr>
              <a:xfrm>
                <a:off x="8006040" y="752364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495" name="CustomShape 22"/>
              <p:cNvSpPr/>
              <p:nvPr/>
            </p:nvSpPr>
            <p:spPr>
              <a:xfrm>
                <a:off x="8450640" y="748080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496" name="CustomShape 23"/>
              <p:cNvSpPr/>
              <p:nvPr/>
            </p:nvSpPr>
            <p:spPr>
              <a:xfrm>
                <a:off x="7824960" y="733320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497" name="CustomShape 24"/>
              <p:cNvSpPr/>
              <p:nvPr/>
            </p:nvSpPr>
            <p:spPr>
              <a:xfrm>
                <a:off x="8401320" y="727452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2498" name="CustomShape 25"/>
            <p:cNvSpPr/>
            <p:nvPr/>
          </p:nvSpPr>
          <p:spPr>
            <a:xfrm>
              <a:off x="8372880" y="6474240"/>
              <a:ext cx="16808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2499" name="Group 26"/>
            <p:cNvGrpSpPr/>
            <p:nvPr/>
          </p:nvGrpSpPr>
          <p:grpSpPr>
            <a:xfrm>
              <a:off x="7944120" y="6504480"/>
              <a:ext cx="415440" cy="243360"/>
              <a:chOff x="7944120" y="6504480"/>
              <a:chExt cx="415440" cy="243360"/>
            </a:xfrm>
          </p:grpSpPr>
          <p:pic>
            <p:nvPicPr>
              <p:cNvPr id="2500" name="Picture 36" descr=""/>
              <p:cNvPicPr/>
              <p:nvPr/>
            </p:nvPicPr>
            <p:blipFill>
              <a:blip r:embed="rId4"/>
              <a:stretch/>
            </p:blipFill>
            <p:spPr>
              <a:xfrm>
                <a:off x="7945920" y="6504480"/>
                <a:ext cx="41256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501" name="CustomShape 27"/>
              <p:cNvSpPr/>
              <p:nvPr/>
            </p:nvSpPr>
            <p:spPr>
              <a:xfrm>
                <a:off x="7944120" y="6505920"/>
                <a:ext cx="4154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502" name="Group 28"/>
            <p:cNvGrpSpPr/>
            <p:nvPr/>
          </p:nvGrpSpPr>
          <p:grpSpPr>
            <a:xfrm>
              <a:off x="7956720" y="6802920"/>
              <a:ext cx="402840" cy="245160"/>
              <a:chOff x="7956720" y="6802920"/>
              <a:chExt cx="402840" cy="245160"/>
            </a:xfrm>
          </p:grpSpPr>
          <p:pic>
            <p:nvPicPr>
              <p:cNvPr id="2503" name="Picture 39" descr=""/>
              <p:cNvPicPr/>
              <p:nvPr/>
            </p:nvPicPr>
            <p:blipFill>
              <a:blip r:embed="rId5"/>
              <a:stretch/>
            </p:blipFill>
            <p:spPr>
              <a:xfrm>
                <a:off x="7956720" y="6802920"/>
                <a:ext cx="399600" cy="229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504" name="CustomShape 29"/>
              <p:cNvSpPr/>
              <p:nvPr/>
            </p:nvSpPr>
            <p:spPr>
              <a:xfrm>
                <a:off x="7956720" y="680616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505" name="CustomShape 30"/>
            <p:cNvSpPr/>
            <p:nvPr/>
          </p:nvSpPr>
          <p:spPr>
            <a:xfrm>
              <a:off x="8415720" y="679176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506" name="Picture 42" descr=""/>
            <p:cNvPicPr/>
            <p:nvPr/>
          </p:nvPicPr>
          <p:blipFill>
            <a:blip r:embed="rId6"/>
            <a:stretch/>
          </p:blipFill>
          <p:spPr>
            <a:xfrm>
              <a:off x="7885440" y="429300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07" name="Line 31"/>
            <p:cNvSpPr/>
            <p:nvPr/>
          </p:nvSpPr>
          <p:spPr>
            <a:xfrm>
              <a:off x="8107200" y="5721480"/>
              <a:ext cx="360" cy="18432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8" name="CustomShape 32"/>
            <p:cNvSpPr/>
            <p:nvPr/>
          </p:nvSpPr>
          <p:spPr>
            <a:xfrm>
              <a:off x="8104680" y="569016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9" name="CustomShape 33"/>
            <p:cNvSpPr/>
            <p:nvPr/>
          </p:nvSpPr>
          <p:spPr>
            <a:xfrm>
              <a:off x="8077680" y="5667840"/>
              <a:ext cx="16164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0" name="CustomShape 34"/>
            <p:cNvSpPr/>
            <p:nvPr/>
          </p:nvSpPr>
          <p:spPr>
            <a:xfrm>
              <a:off x="8350560" y="569808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511" name="CustomShape 35"/>
            <p:cNvSpPr/>
            <p:nvPr/>
          </p:nvSpPr>
          <p:spPr>
            <a:xfrm>
              <a:off x="8064720" y="610740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2" name="CustomShape 36"/>
            <p:cNvSpPr/>
            <p:nvPr/>
          </p:nvSpPr>
          <p:spPr>
            <a:xfrm>
              <a:off x="8074440" y="5956560"/>
              <a:ext cx="13284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3" name="CustomShape 37"/>
            <p:cNvSpPr/>
            <p:nvPr/>
          </p:nvSpPr>
          <p:spPr>
            <a:xfrm>
              <a:off x="8168040" y="6036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4" name="CustomShape 38"/>
            <p:cNvSpPr/>
            <p:nvPr/>
          </p:nvSpPr>
          <p:spPr>
            <a:xfrm>
              <a:off x="8163360" y="6044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5" name="CustomShape 39"/>
            <p:cNvSpPr/>
            <p:nvPr/>
          </p:nvSpPr>
          <p:spPr>
            <a:xfrm>
              <a:off x="8193240" y="6028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6" name="CustomShape 40"/>
            <p:cNvSpPr/>
            <p:nvPr/>
          </p:nvSpPr>
          <p:spPr>
            <a:xfrm>
              <a:off x="8190360" y="6036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7" name="CustomShape 41"/>
            <p:cNvSpPr/>
            <p:nvPr/>
          </p:nvSpPr>
          <p:spPr>
            <a:xfrm>
              <a:off x="8190360" y="6021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8" name="CustomShape 42"/>
            <p:cNvSpPr/>
            <p:nvPr/>
          </p:nvSpPr>
          <p:spPr>
            <a:xfrm>
              <a:off x="8074440" y="6034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9" name="CustomShape 43"/>
            <p:cNvSpPr/>
            <p:nvPr/>
          </p:nvSpPr>
          <p:spPr>
            <a:xfrm>
              <a:off x="8074440" y="6026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0" name="CustomShape 44"/>
            <p:cNvSpPr/>
            <p:nvPr/>
          </p:nvSpPr>
          <p:spPr>
            <a:xfrm>
              <a:off x="8074440" y="6042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1" name="CustomShape 45"/>
            <p:cNvSpPr/>
            <p:nvPr/>
          </p:nvSpPr>
          <p:spPr>
            <a:xfrm>
              <a:off x="8114040" y="6034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2" name="CustomShape 46"/>
            <p:cNvSpPr/>
            <p:nvPr/>
          </p:nvSpPr>
          <p:spPr>
            <a:xfrm>
              <a:off x="8107560" y="6042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3" name="CustomShape 47"/>
            <p:cNvSpPr/>
            <p:nvPr/>
          </p:nvSpPr>
          <p:spPr>
            <a:xfrm>
              <a:off x="8074440" y="6091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4" name="CustomShape 48"/>
            <p:cNvSpPr/>
            <p:nvPr/>
          </p:nvSpPr>
          <p:spPr>
            <a:xfrm>
              <a:off x="8074440" y="60854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5" name="CustomShape 49"/>
            <p:cNvSpPr/>
            <p:nvPr/>
          </p:nvSpPr>
          <p:spPr>
            <a:xfrm>
              <a:off x="8074440" y="60994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6" name="CustomShape 50"/>
            <p:cNvSpPr/>
            <p:nvPr/>
          </p:nvSpPr>
          <p:spPr>
            <a:xfrm>
              <a:off x="8114040" y="6091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7" name="CustomShape 51"/>
            <p:cNvSpPr/>
            <p:nvPr/>
          </p:nvSpPr>
          <p:spPr>
            <a:xfrm>
              <a:off x="8107560" y="60994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8" name="CustomShape 52"/>
            <p:cNvSpPr/>
            <p:nvPr/>
          </p:nvSpPr>
          <p:spPr>
            <a:xfrm>
              <a:off x="8131320" y="6034680"/>
              <a:ext cx="1872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9" name="CustomShape 53"/>
            <p:cNvSpPr/>
            <p:nvPr/>
          </p:nvSpPr>
          <p:spPr>
            <a:xfrm>
              <a:off x="8215560" y="596160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0" name="CustomShape 54"/>
            <p:cNvSpPr/>
            <p:nvPr/>
          </p:nvSpPr>
          <p:spPr>
            <a:xfrm>
              <a:off x="8071200" y="596160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1" name="CustomShape 55"/>
            <p:cNvSpPr/>
            <p:nvPr/>
          </p:nvSpPr>
          <p:spPr>
            <a:xfrm>
              <a:off x="8131320" y="604872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2" name="CustomShape 56"/>
            <p:cNvSpPr/>
            <p:nvPr/>
          </p:nvSpPr>
          <p:spPr>
            <a:xfrm>
              <a:off x="8131320" y="609804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3" name="CustomShape 57"/>
            <p:cNvSpPr/>
            <p:nvPr/>
          </p:nvSpPr>
          <p:spPr>
            <a:xfrm>
              <a:off x="8131320" y="610740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4" name="CustomShape 58"/>
            <p:cNvSpPr/>
            <p:nvPr/>
          </p:nvSpPr>
          <p:spPr>
            <a:xfrm>
              <a:off x="8131320" y="611712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5" name="CustomShape 59"/>
            <p:cNvSpPr/>
            <p:nvPr/>
          </p:nvSpPr>
          <p:spPr>
            <a:xfrm>
              <a:off x="8147520" y="605196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6" name="CustomShape 60"/>
            <p:cNvSpPr/>
            <p:nvPr/>
          </p:nvSpPr>
          <p:spPr>
            <a:xfrm>
              <a:off x="8147520" y="605196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7" name="CustomShape 61"/>
            <p:cNvSpPr/>
            <p:nvPr/>
          </p:nvSpPr>
          <p:spPr>
            <a:xfrm>
              <a:off x="8133120" y="605196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8" name="CustomShape 62"/>
            <p:cNvSpPr/>
            <p:nvPr/>
          </p:nvSpPr>
          <p:spPr>
            <a:xfrm>
              <a:off x="8147520" y="607896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9" name="CustomShape 63"/>
            <p:cNvSpPr/>
            <p:nvPr/>
          </p:nvSpPr>
          <p:spPr>
            <a:xfrm>
              <a:off x="8163360" y="608688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0" name="CustomShape 64"/>
            <p:cNvSpPr/>
            <p:nvPr/>
          </p:nvSpPr>
          <p:spPr>
            <a:xfrm>
              <a:off x="8123400" y="608688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1" name="CustomShape 65"/>
            <p:cNvSpPr/>
            <p:nvPr/>
          </p:nvSpPr>
          <p:spPr>
            <a:xfrm>
              <a:off x="8131320" y="610128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2" name="CustomShape 66"/>
            <p:cNvSpPr/>
            <p:nvPr/>
          </p:nvSpPr>
          <p:spPr>
            <a:xfrm>
              <a:off x="8131320" y="61106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3" name="CustomShape 67"/>
            <p:cNvSpPr/>
            <p:nvPr/>
          </p:nvSpPr>
          <p:spPr>
            <a:xfrm>
              <a:off x="8131320" y="611856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4" name="CustomShape 68"/>
            <p:cNvSpPr/>
            <p:nvPr/>
          </p:nvSpPr>
          <p:spPr>
            <a:xfrm>
              <a:off x="8147520" y="607896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5" name="CustomShape 69"/>
            <p:cNvSpPr/>
            <p:nvPr/>
          </p:nvSpPr>
          <p:spPr>
            <a:xfrm>
              <a:off x="8133120" y="607896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6" name="CustomShape 70"/>
            <p:cNvSpPr/>
            <p:nvPr/>
          </p:nvSpPr>
          <p:spPr>
            <a:xfrm>
              <a:off x="8147520" y="6071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7" name="CustomShape 71"/>
            <p:cNvSpPr/>
            <p:nvPr/>
          </p:nvSpPr>
          <p:spPr>
            <a:xfrm>
              <a:off x="8142480" y="6071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8" name="CustomShape 72"/>
            <p:cNvSpPr/>
            <p:nvPr/>
          </p:nvSpPr>
          <p:spPr>
            <a:xfrm>
              <a:off x="8147520" y="608364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9" name="CustomShape 73"/>
            <p:cNvSpPr/>
            <p:nvPr/>
          </p:nvSpPr>
          <p:spPr>
            <a:xfrm>
              <a:off x="8133120" y="608364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0" name="CustomShape 74"/>
            <p:cNvSpPr/>
            <p:nvPr/>
          </p:nvSpPr>
          <p:spPr>
            <a:xfrm>
              <a:off x="8163360" y="61074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1" name="CustomShape 75"/>
            <p:cNvSpPr/>
            <p:nvPr/>
          </p:nvSpPr>
          <p:spPr>
            <a:xfrm>
              <a:off x="8123400" y="61074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2" name="CustomShape 76"/>
            <p:cNvSpPr/>
            <p:nvPr/>
          </p:nvSpPr>
          <p:spPr>
            <a:xfrm>
              <a:off x="8199720" y="59853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3" name="CustomShape 77"/>
            <p:cNvSpPr/>
            <p:nvPr/>
          </p:nvSpPr>
          <p:spPr>
            <a:xfrm>
              <a:off x="8175960" y="60487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4" name="CustomShape 78"/>
            <p:cNvSpPr/>
            <p:nvPr/>
          </p:nvSpPr>
          <p:spPr>
            <a:xfrm>
              <a:off x="8106120" y="59853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5" name="CustomShape 79"/>
            <p:cNvSpPr/>
            <p:nvPr/>
          </p:nvSpPr>
          <p:spPr>
            <a:xfrm>
              <a:off x="8152200" y="59853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6" name="CustomShape 80"/>
            <p:cNvSpPr/>
            <p:nvPr/>
          </p:nvSpPr>
          <p:spPr>
            <a:xfrm>
              <a:off x="8175960" y="59853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7" name="CustomShape 81"/>
            <p:cNvSpPr/>
            <p:nvPr/>
          </p:nvSpPr>
          <p:spPr>
            <a:xfrm>
              <a:off x="8199720" y="60487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8" name="CustomShape 82"/>
            <p:cNvSpPr/>
            <p:nvPr/>
          </p:nvSpPr>
          <p:spPr>
            <a:xfrm>
              <a:off x="8129880" y="59853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9" name="CustomShape 83"/>
            <p:cNvSpPr/>
            <p:nvPr/>
          </p:nvSpPr>
          <p:spPr>
            <a:xfrm>
              <a:off x="8082360" y="59853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0" name="CustomShape 84"/>
            <p:cNvSpPr/>
            <p:nvPr/>
          </p:nvSpPr>
          <p:spPr>
            <a:xfrm>
              <a:off x="8106120" y="60487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1" name="CustomShape 85"/>
            <p:cNvSpPr/>
            <p:nvPr/>
          </p:nvSpPr>
          <p:spPr>
            <a:xfrm>
              <a:off x="8082360" y="60487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2" name="CustomShape 86"/>
            <p:cNvSpPr/>
            <p:nvPr/>
          </p:nvSpPr>
          <p:spPr>
            <a:xfrm>
              <a:off x="8150400" y="5980680"/>
              <a:ext cx="432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3" name="CustomShape 87"/>
            <p:cNvSpPr/>
            <p:nvPr/>
          </p:nvSpPr>
          <p:spPr>
            <a:xfrm>
              <a:off x="8164800" y="59806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4" name="CustomShape 88"/>
            <p:cNvSpPr/>
            <p:nvPr/>
          </p:nvSpPr>
          <p:spPr>
            <a:xfrm>
              <a:off x="8174520" y="598068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5" name="CustomShape 89"/>
            <p:cNvSpPr/>
            <p:nvPr/>
          </p:nvSpPr>
          <p:spPr>
            <a:xfrm>
              <a:off x="8188560" y="59806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6" name="CustomShape 90"/>
            <p:cNvSpPr/>
            <p:nvPr/>
          </p:nvSpPr>
          <p:spPr>
            <a:xfrm>
              <a:off x="8198280" y="598068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7" name="CustomShape 91"/>
            <p:cNvSpPr/>
            <p:nvPr/>
          </p:nvSpPr>
          <p:spPr>
            <a:xfrm>
              <a:off x="8212320" y="59806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8" name="CustomShape 92"/>
            <p:cNvSpPr/>
            <p:nvPr/>
          </p:nvSpPr>
          <p:spPr>
            <a:xfrm>
              <a:off x="8174520" y="60440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9" name="CustomShape 93"/>
            <p:cNvSpPr/>
            <p:nvPr/>
          </p:nvSpPr>
          <p:spPr>
            <a:xfrm>
              <a:off x="8188560" y="60440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0" name="CustomShape 94"/>
            <p:cNvSpPr/>
            <p:nvPr/>
          </p:nvSpPr>
          <p:spPr>
            <a:xfrm>
              <a:off x="8198280" y="60440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1" name="CustomShape 95"/>
            <p:cNvSpPr/>
            <p:nvPr/>
          </p:nvSpPr>
          <p:spPr>
            <a:xfrm>
              <a:off x="8212320" y="60440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2" name="CustomShape 96"/>
            <p:cNvSpPr/>
            <p:nvPr/>
          </p:nvSpPr>
          <p:spPr>
            <a:xfrm>
              <a:off x="8126640" y="598068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3" name="CustomShape 97"/>
            <p:cNvSpPr/>
            <p:nvPr/>
          </p:nvSpPr>
          <p:spPr>
            <a:xfrm>
              <a:off x="8126640" y="59806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4" name="CustomShape 98"/>
            <p:cNvSpPr/>
            <p:nvPr/>
          </p:nvSpPr>
          <p:spPr>
            <a:xfrm>
              <a:off x="8104680" y="598068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5" name="CustomShape 99"/>
            <p:cNvSpPr/>
            <p:nvPr/>
          </p:nvSpPr>
          <p:spPr>
            <a:xfrm>
              <a:off x="8104680" y="59806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6" name="CustomShape 100"/>
            <p:cNvSpPr/>
            <p:nvPr/>
          </p:nvSpPr>
          <p:spPr>
            <a:xfrm>
              <a:off x="8080560" y="598068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7" name="CustomShape 101"/>
            <p:cNvSpPr/>
            <p:nvPr/>
          </p:nvSpPr>
          <p:spPr>
            <a:xfrm>
              <a:off x="8080560" y="59806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8" name="CustomShape 102"/>
            <p:cNvSpPr/>
            <p:nvPr/>
          </p:nvSpPr>
          <p:spPr>
            <a:xfrm>
              <a:off x="8104680" y="60440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9" name="CustomShape 103"/>
            <p:cNvSpPr/>
            <p:nvPr/>
          </p:nvSpPr>
          <p:spPr>
            <a:xfrm>
              <a:off x="8080560" y="60440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0" name="CustomShape 104"/>
            <p:cNvSpPr/>
            <p:nvPr/>
          </p:nvSpPr>
          <p:spPr>
            <a:xfrm>
              <a:off x="8080560" y="60440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1" name="CustomShape 105"/>
            <p:cNvSpPr/>
            <p:nvPr/>
          </p:nvSpPr>
          <p:spPr>
            <a:xfrm>
              <a:off x="8150400" y="600768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2" name="CustomShape 106"/>
            <p:cNvSpPr/>
            <p:nvPr/>
          </p:nvSpPr>
          <p:spPr>
            <a:xfrm>
              <a:off x="8174520" y="60076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3" name="CustomShape 107"/>
            <p:cNvSpPr/>
            <p:nvPr/>
          </p:nvSpPr>
          <p:spPr>
            <a:xfrm>
              <a:off x="8198280" y="60076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4" name="CustomShape 108"/>
            <p:cNvSpPr/>
            <p:nvPr/>
          </p:nvSpPr>
          <p:spPr>
            <a:xfrm>
              <a:off x="8126640" y="600768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5" name="CustomShape 109"/>
            <p:cNvSpPr/>
            <p:nvPr/>
          </p:nvSpPr>
          <p:spPr>
            <a:xfrm>
              <a:off x="8104680" y="60076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6" name="CustomShape 110"/>
            <p:cNvSpPr/>
            <p:nvPr/>
          </p:nvSpPr>
          <p:spPr>
            <a:xfrm>
              <a:off x="8080560" y="60076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7" name="CustomShape 111"/>
            <p:cNvSpPr/>
            <p:nvPr/>
          </p:nvSpPr>
          <p:spPr>
            <a:xfrm>
              <a:off x="8121960" y="598356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8" name="CustomShape 112"/>
            <p:cNvSpPr/>
            <p:nvPr/>
          </p:nvSpPr>
          <p:spPr>
            <a:xfrm>
              <a:off x="8404560" y="593784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589" name="CustomShape 113"/>
            <p:cNvSpPr/>
            <p:nvPr/>
          </p:nvSpPr>
          <p:spPr>
            <a:xfrm>
              <a:off x="8077680" y="623628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0" name="CustomShape 114"/>
            <p:cNvSpPr/>
            <p:nvPr/>
          </p:nvSpPr>
          <p:spPr>
            <a:xfrm>
              <a:off x="8077680" y="616320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1" name="Line 115"/>
            <p:cNvSpPr/>
            <p:nvPr/>
          </p:nvSpPr>
          <p:spPr>
            <a:xfrm>
              <a:off x="8142120" y="618048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2" name="Line 116"/>
            <p:cNvSpPr/>
            <p:nvPr/>
          </p:nvSpPr>
          <p:spPr>
            <a:xfrm>
              <a:off x="8127720" y="620424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3" name="CustomShape 117"/>
            <p:cNvSpPr/>
            <p:nvPr/>
          </p:nvSpPr>
          <p:spPr>
            <a:xfrm>
              <a:off x="8423640" y="6123600"/>
              <a:ext cx="15411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594" name="Рисунок 273_14" descr=""/>
            <p:cNvPicPr/>
            <p:nvPr/>
          </p:nvPicPr>
          <p:blipFill>
            <a:blip r:embed="rId7"/>
            <a:stretch/>
          </p:blipFill>
          <p:spPr>
            <a:xfrm>
              <a:off x="7830720" y="3930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595" name="CustomShape 118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2596" name="Group 119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2597" name="Picture 7_9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98" name="CustomShape 120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2599" name="Group 121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2600" name="Picture 10_13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01" name="CustomShape 122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2" name="" descr=""/>
          <p:cNvPicPr/>
          <p:nvPr/>
        </p:nvPicPr>
        <p:blipFill>
          <a:blip r:embed="rId1"/>
          <a:stretch/>
        </p:blipFill>
        <p:spPr>
          <a:xfrm>
            <a:off x="-1080" y="754200"/>
            <a:ext cx="10330200" cy="7460640"/>
          </a:xfrm>
          <a:prstGeom prst="rect">
            <a:avLst/>
          </a:prstGeom>
          <a:ln w="0">
            <a:noFill/>
          </a:ln>
        </p:spPr>
      </p:pic>
      <p:sp>
        <p:nvSpPr>
          <p:cNvPr id="2603" name="CustomShape 1"/>
          <p:cNvSpPr/>
          <p:nvPr/>
        </p:nvSpPr>
        <p:spPr>
          <a:xfrm>
            <a:off x="5176440" y="4299120"/>
            <a:ext cx="65808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Сланцы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604" name="CustomShape 2"/>
          <p:cNvSpPr/>
          <p:nvPr/>
        </p:nvSpPr>
        <p:spPr>
          <a:xfrm>
            <a:off x="7143840" y="826920"/>
            <a:ext cx="317952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605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606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2607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608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609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610" name="Group 7"/>
          <p:cNvGrpSpPr/>
          <p:nvPr/>
        </p:nvGrpSpPr>
        <p:grpSpPr>
          <a:xfrm>
            <a:off x="7771320" y="3682800"/>
            <a:ext cx="2962080" cy="4322520"/>
            <a:chOff x="7771320" y="3682800"/>
            <a:chExt cx="2962080" cy="4322520"/>
          </a:xfrm>
        </p:grpSpPr>
        <p:sp>
          <p:nvSpPr>
            <p:cNvPr id="2611" name="CustomShape 8"/>
            <p:cNvSpPr/>
            <p:nvPr/>
          </p:nvSpPr>
          <p:spPr>
            <a:xfrm>
              <a:off x="7961760" y="715608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612" name="Group 9"/>
            <p:cNvGrpSpPr/>
            <p:nvPr/>
          </p:nvGrpSpPr>
          <p:grpSpPr>
            <a:xfrm>
              <a:off x="7771320" y="3682800"/>
              <a:ext cx="2962080" cy="4322520"/>
              <a:chOff x="7771320" y="3682800"/>
              <a:chExt cx="2962080" cy="4322520"/>
            </a:xfrm>
          </p:grpSpPr>
          <p:grpSp>
            <p:nvGrpSpPr>
              <p:cNvPr id="2613" name="Group 10"/>
              <p:cNvGrpSpPr/>
              <p:nvPr/>
            </p:nvGrpSpPr>
            <p:grpSpPr>
              <a:xfrm>
                <a:off x="7771320" y="3682800"/>
                <a:ext cx="2962080" cy="4322520"/>
                <a:chOff x="7771320" y="3682800"/>
                <a:chExt cx="2962080" cy="4322520"/>
              </a:xfrm>
            </p:grpSpPr>
            <p:sp>
              <p:nvSpPr>
                <p:cNvPr id="2614" name="CustomShape 11"/>
                <p:cNvSpPr/>
                <p:nvPr/>
              </p:nvSpPr>
              <p:spPr>
                <a:xfrm>
                  <a:off x="7771320" y="3682800"/>
                  <a:ext cx="25635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15" name="CustomShape 12"/>
                <p:cNvSpPr/>
                <p:nvPr/>
              </p:nvSpPr>
              <p:spPr>
                <a:xfrm>
                  <a:off x="8408160" y="375588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616" name="CustomShape 13"/>
                <p:cNvSpPr/>
                <p:nvPr/>
              </p:nvSpPr>
              <p:spPr>
                <a:xfrm>
                  <a:off x="8287200" y="7287840"/>
                  <a:ext cx="19317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2617" name="Group 14"/>
                <p:cNvGrpSpPr/>
                <p:nvPr/>
              </p:nvGrpSpPr>
              <p:grpSpPr>
                <a:xfrm>
                  <a:off x="7903080" y="7778520"/>
                  <a:ext cx="701280" cy="196200"/>
                  <a:chOff x="7903080" y="7778520"/>
                  <a:chExt cx="701280" cy="196200"/>
                </a:xfrm>
              </p:grpSpPr>
              <p:pic>
                <p:nvPicPr>
                  <p:cNvPr id="2618" name="Picture 23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903080" y="7779960"/>
                    <a:ext cx="698040" cy="1807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2619" name="CustomShape 15"/>
                  <p:cNvSpPr/>
                  <p:nvPr/>
                </p:nvSpPr>
                <p:spPr>
                  <a:xfrm>
                    <a:off x="7906320" y="7778520"/>
                    <a:ext cx="69804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2620" name="CustomShape 16"/>
                <p:cNvSpPr/>
                <p:nvPr/>
              </p:nvSpPr>
              <p:spPr>
                <a:xfrm>
                  <a:off x="7846200" y="714024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621" name="CustomShape 17"/>
                <p:cNvSpPr/>
                <p:nvPr/>
              </p:nvSpPr>
              <p:spPr>
                <a:xfrm>
                  <a:off x="8452440" y="7734240"/>
                  <a:ext cx="21985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622" name="CustomShape 18"/>
                <p:cNvSpPr/>
                <p:nvPr/>
              </p:nvSpPr>
              <p:spPr>
                <a:xfrm>
                  <a:off x="8457120" y="471456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623" name="CustomShape 19"/>
                <p:cNvSpPr/>
                <p:nvPr/>
              </p:nvSpPr>
              <p:spPr>
                <a:xfrm>
                  <a:off x="8406360" y="711972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624" name="CustomShape 20"/>
                <p:cNvSpPr/>
                <p:nvPr/>
              </p:nvSpPr>
              <p:spPr>
                <a:xfrm>
                  <a:off x="8669880" y="4133520"/>
                  <a:ext cx="76644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2625" name="CustomShape 21"/>
              <p:cNvSpPr/>
              <p:nvPr/>
            </p:nvSpPr>
            <p:spPr>
              <a:xfrm>
                <a:off x="8026920" y="7591320"/>
                <a:ext cx="2664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626" name="CustomShape 22"/>
              <p:cNvSpPr/>
              <p:nvPr/>
            </p:nvSpPr>
            <p:spPr>
              <a:xfrm>
                <a:off x="8471520" y="754848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627" name="CustomShape 23"/>
              <p:cNvSpPr/>
              <p:nvPr/>
            </p:nvSpPr>
            <p:spPr>
              <a:xfrm>
                <a:off x="7846200" y="740088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628" name="CustomShape 24"/>
              <p:cNvSpPr/>
              <p:nvPr/>
            </p:nvSpPr>
            <p:spPr>
              <a:xfrm>
                <a:off x="8422200" y="734184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2629" name="CustomShape 25"/>
            <p:cNvSpPr/>
            <p:nvPr/>
          </p:nvSpPr>
          <p:spPr>
            <a:xfrm>
              <a:off x="8392320" y="6541920"/>
              <a:ext cx="1682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2630" name="Group 26"/>
            <p:cNvGrpSpPr/>
            <p:nvPr/>
          </p:nvGrpSpPr>
          <p:grpSpPr>
            <a:xfrm>
              <a:off x="7963560" y="6570360"/>
              <a:ext cx="421920" cy="245160"/>
              <a:chOff x="7963560" y="6570360"/>
              <a:chExt cx="421920" cy="245160"/>
            </a:xfrm>
          </p:grpSpPr>
          <p:pic>
            <p:nvPicPr>
              <p:cNvPr id="2631" name="Picture 36" descr=""/>
              <p:cNvPicPr/>
              <p:nvPr/>
            </p:nvPicPr>
            <p:blipFill>
              <a:blip r:embed="rId4"/>
              <a:stretch/>
            </p:blipFill>
            <p:spPr>
              <a:xfrm>
                <a:off x="7963560" y="6570360"/>
                <a:ext cx="421920" cy="229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632" name="CustomShape 27"/>
              <p:cNvSpPr/>
              <p:nvPr/>
            </p:nvSpPr>
            <p:spPr>
              <a:xfrm>
                <a:off x="7963560" y="6573600"/>
                <a:ext cx="4204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633" name="Group 28"/>
            <p:cNvGrpSpPr/>
            <p:nvPr/>
          </p:nvGrpSpPr>
          <p:grpSpPr>
            <a:xfrm>
              <a:off x="7976160" y="6875280"/>
              <a:ext cx="409320" cy="241920"/>
              <a:chOff x="7976160" y="6875280"/>
              <a:chExt cx="409320" cy="241920"/>
            </a:xfrm>
          </p:grpSpPr>
          <p:pic>
            <p:nvPicPr>
              <p:cNvPr id="2634" name="Picture 39" descr=""/>
              <p:cNvPicPr/>
              <p:nvPr/>
            </p:nvPicPr>
            <p:blipFill>
              <a:blip r:embed="rId5"/>
              <a:stretch/>
            </p:blipFill>
            <p:spPr>
              <a:xfrm>
                <a:off x="7976160" y="6876720"/>
                <a:ext cx="409320" cy="221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635" name="CustomShape 29"/>
              <p:cNvSpPr/>
              <p:nvPr/>
            </p:nvSpPr>
            <p:spPr>
              <a:xfrm>
                <a:off x="7976160" y="6875280"/>
                <a:ext cx="4060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636" name="CustomShape 30"/>
            <p:cNvSpPr/>
            <p:nvPr/>
          </p:nvSpPr>
          <p:spPr>
            <a:xfrm>
              <a:off x="8436600" y="685944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637" name="Picture 42" descr=""/>
            <p:cNvPicPr/>
            <p:nvPr/>
          </p:nvPicPr>
          <p:blipFill>
            <a:blip r:embed="rId6"/>
            <a:stretch/>
          </p:blipFill>
          <p:spPr>
            <a:xfrm>
              <a:off x="7906320" y="436068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38" name="Line 31"/>
            <p:cNvSpPr/>
            <p:nvPr/>
          </p:nvSpPr>
          <p:spPr>
            <a:xfrm>
              <a:off x="8127720" y="5788440"/>
              <a:ext cx="360" cy="18432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39" name="CustomShape 32"/>
            <p:cNvSpPr/>
            <p:nvPr/>
          </p:nvSpPr>
          <p:spPr>
            <a:xfrm>
              <a:off x="8125560" y="575748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0" name="CustomShape 33"/>
            <p:cNvSpPr/>
            <p:nvPr/>
          </p:nvSpPr>
          <p:spPr>
            <a:xfrm>
              <a:off x="8098560" y="5735520"/>
              <a:ext cx="16164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1" name="CustomShape 34"/>
            <p:cNvSpPr/>
            <p:nvPr/>
          </p:nvSpPr>
          <p:spPr>
            <a:xfrm>
              <a:off x="8371440" y="576576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642" name="CustomShape 35"/>
            <p:cNvSpPr/>
            <p:nvPr/>
          </p:nvSpPr>
          <p:spPr>
            <a:xfrm>
              <a:off x="8085600" y="617508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3" name="CustomShape 36"/>
            <p:cNvSpPr/>
            <p:nvPr/>
          </p:nvSpPr>
          <p:spPr>
            <a:xfrm>
              <a:off x="8095320" y="6024240"/>
              <a:ext cx="13140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4" name="CustomShape 37"/>
            <p:cNvSpPr/>
            <p:nvPr/>
          </p:nvSpPr>
          <p:spPr>
            <a:xfrm>
              <a:off x="8187480" y="61038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5" name="CustomShape 38"/>
            <p:cNvSpPr/>
            <p:nvPr/>
          </p:nvSpPr>
          <p:spPr>
            <a:xfrm>
              <a:off x="8184240" y="6111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6" name="CustomShape 39"/>
            <p:cNvSpPr/>
            <p:nvPr/>
          </p:nvSpPr>
          <p:spPr>
            <a:xfrm>
              <a:off x="8214480" y="6095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7" name="CustomShape 40"/>
            <p:cNvSpPr/>
            <p:nvPr/>
          </p:nvSpPr>
          <p:spPr>
            <a:xfrm>
              <a:off x="8209440" y="61038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8" name="CustomShape 41"/>
            <p:cNvSpPr/>
            <p:nvPr/>
          </p:nvSpPr>
          <p:spPr>
            <a:xfrm>
              <a:off x="8209440" y="6089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9" name="CustomShape 42"/>
            <p:cNvSpPr/>
            <p:nvPr/>
          </p:nvSpPr>
          <p:spPr>
            <a:xfrm>
              <a:off x="8095320" y="6102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0" name="CustomShape 43"/>
            <p:cNvSpPr/>
            <p:nvPr/>
          </p:nvSpPr>
          <p:spPr>
            <a:xfrm>
              <a:off x="8095320" y="6094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1" name="CustomShape 44"/>
            <p:cNvSpPr/>
            <p:nvPr/>
          </p:nvSpPr>
          <p:spPr>
            <a:xfrm>
              <a:off x="8095320" y="6109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2" name="CustomShape 45"/>
            <p:cNvSpPr/>
            <p:nvPr/>
          </p:nvSpPr>
          <p:spPr>
            <a:xfrm>
              <a:off x="8133480" y="6102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3" name="CustomShape 46"/>
            <p:cNvSpPr/>
            <p:nvPr/>
          </p:nvSpPr>
          <p:spPr>
            <a:xfrm>
              <a:off x="8128800" y="6109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4" name="CustomShape 47"/>
            <p:cNvSpPr/>
            <p:nvPr/>
          </p:nvSpPr>
          <p:spPr>
            <a:xfrm>
              <a:off x="8095320" y="6159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5" name="CustomShape 48"/>
            <p:cNvSpPr/>
            <p:nvPr/>
          </p:nvSpPr>
          <p:spPr>
            <a:xfrm>
              <a:off x="8095320" y="6153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6" name="CustomShape 49"/>
            <p:cNvSpPr/>
            <p:nvPr/>
          </p:nvSpPr>
          <p:spPr>
            <a:xfrm>
              <a:off x="8095320" y="6167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7" name="CustomShape 50"/>
            <p:cNvSpPr/>
            <p:nvPr/>
          </p:nvSpPr>
          <p:spPr>
            <a:xfrm>
              <a:off x="8133480" y="6159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8" name="CustomShape 51"/>
            <p:cNvSpPr/>
            <p:nvPr/>
          </p:nvSpPr>
          <p:spPr>
            <a:xfrm>
              <a:off x="8128800" y="6167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9" name="CustomShape 52"/>
            <p:cNvSpPr/>
            <p:nvPr/>
          </p:nvSpPr>
          <p:spPr>
            <a:xfrm>
              <a:off x="8150760" y="6102000"/>
              <a:ext cx="2016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0" name="CustomShape 53"/>
            <p:cNvSpPr/>
            <p:nvPr/>
          </p:nvSpPr>
          <p:spPr>
            <a:xfrm>
              <a:off x="8236440" y="602928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1" name="CustomShape 54"/>
            <p:cNvSpPr/>
            <p:nvPr/>
          </p:nvSpPr>
          <p:spPr>
            <a:xfrm>
              <a:off x="8092080" y="602928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2" name="CustomShape 55"/>
            <p:cNvSpPr/>
            <p:nvPr/>
          </p:nvSpPr>
          <p:spPr>
            <a:xfrm>
              <a:off x="8152560" y="611640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3" name="CustomShape 56"/>
            <p:cNvSpPr/>
            <p:nvPr/>
          </p:nvSpPr>
          <p:spPr>
            <a:xfrm>
              <a:off x="8152560" y="616572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4" name="CustomShape 57"/>
            <p:cNvSpPr/>
            <p:nvPr/>
          </p:nvSpPr>
          <p:spPr>
            <a:xfrm>
              <a:off x="8152560" y="61750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5" name="CustomShape 58"/>
            <p:cNvSpPr/>
            <p:nvPr/>
          </p:nvSpPr>
          <p:spPr>
            <a:xfrm>
              <a:off x="8152560" y="618480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6" name="CustomShape 59"/>
            <p:cNvSpPr/>
            <p:nvPr/>
          </p:nvSpPr>
          <p:spPr>
            <a:xfrm>
              <a:off x="8168400" y="611964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7" name="CustomShape 60"/>
            <p:cNvSpPr/>
            <p:nvPr/>
          </p:nvSpPr>
          <p:spPr>
            <a:xfrm>
              <a:off x="8168400" y="611964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8" name="CustomShape 61"/>
            <p:cNvSpPr/>
            <p:nvPr/>
          </p:nvSpPr>
          <p:spPr>
            <a:xfrm>
              <a:off x="8152560" y="611964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9" name="CustomShape 62"/>
            <p:cNvSpPr/>
            <p:nvPr/>
          </p:nvSpPr>
          <p:spPr>
            <a:xfrm>
              <a:off x="8168400" y="614664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0" name="CustomShape 63"/>
            <p:cNvSpPr/>
            <p:nvPr/>
          </p:nvSpPr>
          <p:spPr>
            <a:xfrm>
              <a:off x="8184240" y="615456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1" name="CustomShape 64"/>
            <p:cNvSpPr/>
            <p:nvPr/>
          </p:nvSpPr>
          <p:spPr>
            <a:xfrm>
              <a:off x="8144640" y="615456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2" name="CustomShape 65"/>
            <p:cNvSpPr/>
            <p:nvPr/>
          </p:nvSpPr>
          <p:spPr>
            <a:xfrm>
              <a:off x="8152560" y="616896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3" name="CustomShape 66"/>
            <p:cNvSpPr/>
            <p:nvPr/>
          </p:nvSpPr>
          <p:spPr>
            <a:xfrm>
              <a:off x="8152560" y="617832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4" name="CustomShape 67"/>
            <p:cNvSpPr/>
            <p:nvPr/>
          </p:nvSpPr>
          <p:spPr>
            <a:xfrm>
              <a:off x="8152560" y="61862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5" name="CustomShape 68"/>
            <p:cNvSpPr/>
            <p:nvPr/>
          </p:nvSpPr>
          <p:spPr>
            <a:xfrm>
              <a:off x="8168400" y="614664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6" name="CustomShape 69"/>
            <p:cNvSpPr/>
            <p:nvPr/>
          </p:nvSpPr>
          <p:spPr>
            <a:xfrm>
              <a:off x="8152560" y="614664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7" name="CustomShape 70"/>
            <p:cNvSpPr/>
            <p:nvPr/>
          </p:nvSpPr>
          <p:spPr>
            <a:xfrm>
              <a:off x="8168400" y="61387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8" name="CustomShape 71"/>
            <p:cNvSpPr/>
            <p:nvPr/>
          </p:nvSpPr>
          <p:spPr>
            <a:xfrm>
              <a:off x="8163720" y="61387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9" name="CustomShape 72"/>
            <p:cNvSpPr/>
            <p:nvPr/>
          </p:nvSpPr>
          <p:spPr>
            <a:xfrm>
              <a:off x="8168400" y="61513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0" name="CustomShape 73"/>
            <p:cNvSpPr/>
            <p:nvPr/>
          </p:nvSpPr>
          <p:spPr>
            <a:xfrm>
              <a:off x="8152560" y="61513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1" name="CustomShape 74"/>
            <p:cNvSpPr/>
            <p:nvPr/>
          </p:nvSpPr>
          <p:spPr>
            <a:xfrm>
              <a:off x="8184240" y="61750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2" name="CustomShape 75"/>
            <p:cNvSpPr/>
            <p:nvPr/>
          </p:nvSpPr>
          <p:spPr>
            <a:xfrm>
              <a:off x="8144640" y="61750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3" name="CustomShape 76"/>
            <p:cNvSpPr/>
            <p:nvPr/>
          </p:nvSpPr>
          <p:spPr>
            <a:xfrm>
              <a:off x="8220600" y="60530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4" name="CustomShape 77"/>
            <p:cNvSpPr/>
            <p:nvPr/>
          </p:nvSpPr>
          <p:spPr>
            <a:xfrm>
              <a:off x="8196840" y="6116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5" name="CustomShape 78"/>
            <p:cNvSpPr/>
            <p:nvPr/>
          </p:nvSpPr>
          <p:spPr>
            <a:xfrm>
              <a:off x="8127000" y="60530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6" name="CustomShape 79"/>
            <p:cNvSpPr/>
            <p:nvPr/>
          </p:nvSpPr>
          <p:spPr>
            <a:xfrm>
              <a:off x="8173080" y="60530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7" name="CustomShape 80"/>
            <p:cNvSpPr/>
            <p:nvPr/>
          </p:nvSpPr>
          <p:spPr>
            <a:xfrm>
              <a:off x="8196840" y="60530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8" name="CustomShape 81"/>
            <p:cNvSpPr/>
            <p:nvPr/>
          </p:nvSpPr>
          <p:spPr>
            <a:xfrm>
              <a:off x="8220600" y="6116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9" name="CustomShape 82"/>
            <p:cNvSpPr/>
            <p:nvPr/>
          </p:nvSpPr>
          <p:spPr>
            <a:xfrm>
              <a:off x="8150760" y="60530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0" name="CustomShape 83"/>
            <p:cNvSpPr/>
            <p:nvPr/>
          </p:nvSpPr>
          <p:spPr>
            <a:xfrm>
              <a:off x="8103240" y="60530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1" name="CustomShape 84"/>
            <p:cNvSpPr/>
            <p:nvPr/>
          </p:nvSpPr>
          <p:spPr>
            <a:xfrm>
              <a:off x="8127000" y="6116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2" name="CustomShape 85"/>
            <p:cNvSpPr/>
            <p:nvPr/>
          </p:nvSpPr>
          <p:spPr>
            <a:xfrm>
              <a:off x="8103240" y="6116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3" name="CustomShape 86"/>
            <p:cNvSpPr/>
            <p:nvPr/>
          </p:nvSpPr>
          <p:spPr>
            <a:xfrm>
              <a:off x="8171640" y="604800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4" name="CustomShape 87"/>
            <p:cNvSpPr/>
            <p:nvPr/>
          </p:nvSpPr>
          <p:spPr>
            <a:xfrm>
              <a:off x="8185680" y="60480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5" name="CustomShape 88"/>
            <p:cNvSpPr/>
            <p:nvPr/>
          </p:nvSpPr>
          <p:spPr>
            <a:xfrm>
              <a:off x="8195400" y="604800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6" name="CustomShape 89"/>
            <p:cNvSpPr/>
            <p:nvPr/>
          </p:nvSpPr>
          <p:spPr>
            <a:xfrm>
              <a:off x="8209440" y="60480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7" name="CustomShape 90"/>
            <p:cNvSpPr/>
            <p:nvPr/>
          </p:nvSpPr>
          <p:spPr>
            <a:xfrm>
              <a:off x="8219160" y="604800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8" name="CustomShape 91"/>
            <p:cNvSpPr/>
            <p:nvPr/>
          </p:nvSpPr>
          <p:spPr>
            <a:xfrm>
              <a:off x="8231760" y="60480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9" name="CustomShape 92"/>
            <p:cNvSpPr/>
            <p:nvPr/>
          </p:nvSpPr>
          <p:spPr>
            <a:xfrm>
              <a:off x="8195400" y="611172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0" name="CustomShape 93"/>
            <p:cNvSpPr/>
            <p:nvPr/>
          </p:nvSpPr>
          <p:spPr>
            <a:xfrm>
              <a:off x="8209440" y="61117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1" name="CustomShape 94"/>
            <p:cNvSpPr/>
            <p:nvPr/>
          </p:nvSpPr>
          <p:spPr>
            <a:xfrm>
              <a:off x="8219160" y="611172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2" name="CustomShape 95"/>
            <p:cNvSpPr/>
            <p:nvPr/>
          </p:nvSpPr>
          <p:spPr>
            <a:xfrm>
              <a:off x="8231760" y="61117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3" name="CustomShape 96"/>
            <p:cNvSpPr/>
            <p:nvPr/>
          </p:nvSpPr>
          <p:spPr>
            <a:xfrm>
              <a:off x="8147520" y="604800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4" name="CustomShape 97"/>
            <p:cNvSpPr/>
            <p:nvPr/>
          </p:nvSpPr>
          <p:spPr>
            <a:xfrm>
              <a:off x="8147520" y="60480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5" name="CustomShape 98"/>
            <p:cNvSpPr/>
            <p:nvPr/>
          </p:nvSpPr>
          <p:spPr>
            <a:xfrm>
              <a:off x="8123760" y="604800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6" name="CustomShape 99"/>
            <p:cNvSpPr/>
            <p:nvPr/>
          </p:nvSpPr>
          <p:spPr>
            <a:xfrm>
              <a:off x="8123760" y="60480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7" name="CustomShape 100"/>
            <p:cNvSpPr/>
            <p:nvPr/>
          </p:nvSpPr>
          <p:spPr>
            <a:xfrm>
              <a:off x="8101800" y="604800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8" name="CustomShape 101"/>
            <p:cNvSpPr/>
            <p:nvPr/>
          </p:nvSpPr>
          <p:spPr>
            <a:xfrm>
              <a:off x="8101800" y="60480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9" name="CustomShape 102"/>
            <p:cNvSpPr/>
            <p:nvPr/>
          </p:nvSpPr>
          <p:spPr>
            <a:xfrm>
              <a:off x="8123760" y="61117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0" name="CustomShape 103"/>
            <p:cNvSpPr/>
            <p:nvPr/>
          </p:nvSpPr>
          <p:spPr>
            <a:xfrm>
              <a:off x="8101800" y="611172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1" name="CustomShape 104"/>
            <p:cNvSpPr/>
            <p:nvPr/>
          </p:nvSpPr>
          <p:spPr>
            <a:xfrm>
              <a:off x="8101800" y="61117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2" name="CustomShape 105"/>
            <p:cNvSpPr/>
            <p:nvPr/>
          </p:nvSpPr>
          <p:spPr>
            <a:xfrm>
              <a:off x="8171640" y="60750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3" name="CustomShape 106"/>
            <p:cNvSpPr/>
            <p:nvPr/>
          </p:nvSpPr>
          <p:spPr>
            <a:xfrm>
              <a:off x="8195400" y="60750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4" name="CustomShape 107"/>
            <p:cNvSpPr/>
            <p:nvPr/>
          </p:nvSpPr>
          <p:spPr>
            <a:xfrm>
              <a:off x="8219160" y="60750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5" name="CustomShape 108"/>
            <p:cNvSpPr/>
            <p:nvPr/>
          </p:nvSpPr>
          <p:spPr>
            <a:xfrm>
              <a:off x="8147520" y="60750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6" name="CustomShape 109"/>
            <p:cNvSpPr/>
            <p:nvPr/>
          </p:nvSpPr>
          <p:spPr>
            <a:xfrm>
              <a:off x="8123760" y="60750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7" name="CustomShape 110"/>
            <p:cNvSpPr/>
            <p:nvPr/>
          </p:nvSpPr>
          <p:spPr>
            <a:xfrm>
              <a:off x="8101800" y="60750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8" name="CustomShape 111"/>
            <p:cNvSpPr/>
            <p:nvPr/>
          </p:nvSpPr>
          <p:spPr>
            <a:xfrm>
              <a:off x="8142840" y="605124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9" name="CustomShape 112"/>
            <p:cNvSpPr/>
            <p:nvPr/>
          </p:nvSpPr>
          <p:spPr>
            <a:xfrm>
              <a:off x="8425440" y="600516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720" name="CustomShape 113"/>
            <p:cNvSpPr/>
            <p:nvPr/>
          </p:nvSpPr>
          <p:spPr>
            <a:xfrm>
              <a:off x="8096760" y="630360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1" name="CustomShape 114"/>
            <p:cNvSpPr/>
            <p:nvPr/>
          </p:nvSpPr>
          <p:spPr>
            <a:xfrm>
              <a:off x="8096760" y="623088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2" name="Line 115"/>
            <p:cNvSpPr/>
            <p:nvPr/>
          </p:nvSpPr>
          <p:spPr>
            <a:xfrm>
              <a:off x="8162640" y="624744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3" name="Line 116"/>
            <p:cNvSpPr/>
            <p:nvPr/>
          </p:nvSpPr>
          <p:spPr>
            <a:xfrm>
              <a:off x="8148240" y="627120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4" name="CustomShape 117"/>
            <p:cNvSpPr/>
            <p:nvPr/>
          </p:nvSpPr>
          <p:spPr>
            <a:xfrm>
              <a:off x="8444520" y="6190920"/>
              <a:ext cx="15411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725" name="Рисунок 273_15" descr=""/>
            <p:cNvPicPr/>
            <p:nvPr/>
          </p:nvPicPr>
          <p:blipFill>
            <a:blip r:embed="rId7"/>
            <a:stretch/>
          </p:blipFill>
          <p:spPr>
            <a:xfrm>
              <a:off x="7830720" y="4002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726" name="Group 118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2727" name="Picture 7_10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28" name="CustomShape 119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2729" name="CustomShape 120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2730" name="Group 121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2731" name="Picture 10_14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32" name="CustomShape 122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3" name="" descr=""/>
          <p:cNvPicPr/>
          <p:nvPr/>
        </p:nvPicPr>
        <p:blipFill>
          <a:blip r:embed="rId1"/>
          <a:stretch/>
        </p:blipFill>
        <p:spPr>
          <a:xfrm>
            <a:off x="8640" y="754200"/>
            <a:ext cx="10330200" cy="7452360"/>
          </a:xfrm>
          <a:prstGeom prst="rect">
            <a:avLst/>
          </a:prstGeom>
          <a:ln w="0">
            <a:noFill/>
          </a:ln>
        </p:spPr>
      </p:pic>
      <p:sp>
        <p:nvSpPr>
          <p:cNvPr id="2734" name="CustomShape 1"/>
          <p:cNvSpPr/>
          <p:nvPr/>
        </p:nvSpPr>
        <p:spPr>
          <a:xfrm>
            <a:off x="5326920" y="3731760"/>
            <a:ext cx="61236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Тихвин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735" name="Line 2"/>
          <p:cNvSpPr/>
          <p:nvPr/>
        </p:nvSpPr>
        <p:spPr>
          <a:xfrm>
            <a:off x="8815320" y="5249520"/>
            <a:ext cx="1549440" cy="181080"/>
          </a:xfrm>
          <a:prstGeom prst="line">
            <a:avLst/>
          </a:prstGeom>
          <a:ln w="19080">
            <a:solidFill>
              <a:srgbClr val="181df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36" name="CustomShape 3"/>
          <p:cNvSpPr/>
          <p:nvPr/>
        </p:nvSpPr>
        <p:spPr>
          <a:xfrm>
            <a:off x="8312040" y="7329600"/>
            <a:ext cx="1450800" cy="18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7" name="CustomShape 4"/>
          <p:cNvSpPr/>
          <p:nvPr/>
        </p:nvSpPr>
        <p:spPr>
          <a:xfrm>
            <a:off x="7143840" y="839880"/>
            <a:ext cx="318276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738" name="CustomShape 5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 ПОРЫВАМ ВЕТРА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739" name="Picture 7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38160" y="3960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2740" name="CustomShape 6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741" name="CustomShape 7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742" name="CustomShape 8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743" name="Group 9"/>
          <p:cNvGrpSpPr/>
          <p:nvPr/>
        </p:nvGrpSpPr>
        <p:grpSpPr>
          <a:xfrm>
            <a:off x="7788600" y="3611160"/>
            <a:ext cx="2962080" cy="4322520"/>
            <a:chOff x="7788600" y="3611160"/>
            <a:chExt cx="2962080" cy="4322520"/>
          </a:xfrm>
        </p:grpSpPr>
        <p:sp>
          <p:nvSpPr>
            <p:cNvPr id="2744" name="CustomShape 10"/>
            <p:cNvSpPr/>
            <p:nvPr/>
          </p:nvSpPr>
          <p:spPr>
            <a:xfrm>
              <a:off x="7979040" y="708480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745" name="Group 11"/>
            <p:cNvGrpSpPr/>
            <p:nvPr/>
          </p:nvGrpSpPr>
          <p:grpSpPr>
            <a:xfrm>
              <a:off x="7788600" y="3611160"/>
              <a:ext cx="2962080" cy="4322520"/>
              <a:chOff x="7788600" y="3611160"/>
              <a:chExt cx="2962080" cy="4322520"/>
            </a:xfrm>
          </p:grpSpPr>
          <p:grpSp>
            <p:nvGrpSpPr>
              <p:cNvPr id="2746" name="Group 12"/>
              <p:cNvGrpSpPr/>
              <p:nvPr/>
            </p:nvGrpSpPr>
            <p:grpSpPr>
              <a:xfrm>
                <a:off x="7788600" y="3611160"/>
                <a:ext cx="2962080" cy="4322520"/>
                <a:chOff x="7788600" y="3611160"/>
                <a:chExt cx="2962080" cy="4322520"/>
              </a:xfrm>
            </p:grpSpPr>
            <p:sp>
              <p:nvSpPr>
                <p:cNvPr id="2747" name="CustomShape 13"/>
                <p:cNvSpPr/>
                <p:nvPr/>
              </p:nvSpPr>
              <p:spPr>
                <a:xfrm>
                  <a:off x="7788600" y="3611160"/>
                  <a:ext cx="25635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48" name="CustomShape 14"/>
                <p:cNvSpPr/>
                <p:nvPr/>
              </p:nvSpPr>
              <p:spPr>
                <a:xfrm>
                  <a:off x="8425080" y="368424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749" name="CustomShape 15"/>
                <p:cNvSpPr/>
                <p:nvPr/>
              </p:nvSpPr>
              <p:spPr>
                <a:xfrm>
                  <a:off x="8304480" y="721656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2750" name="Group 16"/>
                <p:cNvGrpSpPr/>
                <p:nvPr/>
              </p:nvGrpSpPr>
              <p:grpSpPr>
                <a:xfrm>
                  <a:off x="7920360" y="7702200"/>
                  <a:ext cx="701280" cy="196200"/>
                  <a:chOff x="7920360" y="7702200"/>
                  <a:chExt cx="701280" cy="196200"/>
                </a:xfrm>
              </p:grpSpPr>
              <p:pic>
                <p:nvPicPr>
                  <p:cNvPr id="2751" name="Picture 25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920360" y="7702200"/>
                    <a:ext cx="699840" cy="1821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2752" name="CustomShape 17"/>
                  <p:cNvSpPr/>
                  <p:nvPr/>
                </p:nvSpPr>
                <p:spPr>
                  <a:xfrm>
                    <a:off x="7921800" y="7702200"/>
                    <a:ext cx="69984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2753" name="CustomShape 18"/>
                <p:cNvSpPr/>
                <p:nvPr/>
              </p:nvSpPr>
              <p:spPr>
                <a:xfrm>
                  <a:off x="7863120" y="706896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754" name="CustomShape 19"/>
                <p:cNvSpPr/>
                <p:nvPr/>
              </p:nvSpPr>
              <p:spPr>
                <a:xfrm>
                  <a:off x="8469720" y="7660800"/>
                  <a:ext cx="219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755" name="CustomShape 20"/>
                <p:cNvSpPr/>
                <p:nvPr/>
              </p:nvSpPr>
              <p:spPr>
                <a:xfrm>
                  <a:off x="8474400" y="464328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756" name="CustomShape 21"/>
                <p:cNvSpPr/>
                <p:nvPr/>
              </p:nvSpPr>
              <p:spPr>
                <a:xfrm>
                  <a:off x="8423640" y="704808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757" name="CustomShape 22"/>
                <p:cNvSpPr/>
                <p:nvPr/>
              </p:nvSpPr>
              <p:spPr>
                <a:xfrm>
                  <a:off x="8687160" y="4060440"/>
                  <a:ext cx="76644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2758" name="CustomShape 23"/>
              <p:cNvSpPr/>
              <p:nvPr/>
            </p:nvSpPr>
            <p:spPr>
              <a:xfrm>
                <a:off x="8044200" y="751968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759" name="CustomShape 24"/>
              <p:cNvSpPr/>
              <p:nvPr/>
            </p:nvSpPr>
            <p:spPr>
              <a:xfrm>
                <a:off x="8488800" y="747684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760" name="CustomShape 25"/>
              <p:cNvSpPr/>
              <p:nvPr/>
            </p:nvSpPr>
            <p:spPr>
              <a:xfrm>
                <a:off x="7863120" y="732924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761" name="CustomShape 26"/>
              <p:cNvSpPr/>
              <p:nvPr/>
            </p:nvSpPr>
            <p:spPr>
              <a:xfrm>
                <a:off x="8439480" y="727056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2762" name="CustomShape 27"/>
            <p:cNvSpPr/>
            <p:nvPr/>
          </p:nvSpPr>
          <p:spPr>
            <a:xfrm>
              <a:off x="8409240" y="6470280"/>
              <a:ext cx="1682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2763" name="Group 28"/>
            <p:cNvGrpSpPr/>
            <p:nvPr/>
          </p:nvGrpSpPr>
          <p:grpSpPr>
            <a:xfrm>
              <a:off x="7980840" y="6500520"/>
              <a:ext cx="421920" cy="241920"/>
              <a:chOff x="7980840" y="6500520"/>
              <a:chExt cx="421920" cy="241920"/>
            </a:xfrm>
          </p:grpSpPr>
          <p:pic>
            <p:nvPicPr>
              <p:cNvPr id="2764" name="Picture 38" descr=""/>
              <p:cNvPicPr/>
              <p:nvPr/>
            </p:nvPicPr>
            <p:blipFill>
              <a:blip r:embed="rId4"/>
              <a:stretch/>
            </p:blipFill>
            <p:spPr>
              <a:xfrm>
                <a:off x="7980840" y="6500520"/>
                <a:ext cx="42192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765" name="CustomShape 29"/>
              <p:cNvSpPr/>
              <p:nvPr/>
            </p:nvSpPr>
            <p:spPr>
              <a:xfrm>
                <a:off x="7980840" y="6500520"/>
                <a:ext cx="4186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766" name="Group 30"/>
            <p:cNvGrpSpPr/>
            <p:nvPr/>
          </p:nvGrpSpPr>
          <p:grpSpPr>
            <a:xfrm>
              <a:off x="7993440" y="6798960"/>
              <a:ext cx="409320" cy="245160"/>
              <a:chOff x="7993440" y="6798960"/>
              <a:chExt cx="409320" cy="245160"/>
            </a:xfrm>
          </p:grpSpPr>
          <p:pic>
            <p:nvPicPr>
              <p:cNvPr id="2767" name="Picture 41" descr=""/>
              <p:cNvPicPr/>
              <p:nvPr/>
            </p:nvPicPr>
            <p:blipFill>
              <a:blip r:embed="rId5"/>
              <a:stretch/>
            </p:blipFill>
            <p:spPr>
              <a:xfrm>
                <a:off x="7993440" y="6798960"/>
                <a:ext cx="409320" cy="231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768" name="CustomShape 31"/>
              <p:cNvSpPr/>
              <p:nvPr/>
            </p:nvSpPr>
            <p:spPr>
              <a:xfrm>
                <a:off x="7993440" y="6802200"/>
                <a:ext cx="4060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769" name="CustomShape 32"/>
            <p:cNvSpPr/>
            <p:nvPr/>
          </p:nvSpPr>
          <p:spPr>
            <a:xfrm>
              <a:off x="8453880" y="678780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770" name="Picture 44" descr=""/>
            <p:cNvPicPr/>
            <p:nvPr/>
          </p:nvPicPr>
          <p:blipFill>
            <a:blip r:embed="rId6"/>
            <a:stretch/>
          </p:blipFill>
          <p:spPr>
            <a:xfrm>
              <a:off x="7923600" y="428904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71" name="Line 33"/>
            <p:cNvSpPr/>
            <p:nvPr/>
          </p:nvSpPr>
          <p:spPr>
            <a:xfrm>
              <a:off x="8145360" y="5717160"/>
              <a:ext cx="360" cy="18432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2" name="CustomShape 34"/>
            <p:cNvSpPr/>
            <p:nvPr/>
          </p:nvSpPr>
          <p:spPr>
            <a:xfrm>
              <a:off x="8142480" y="5684400"/>
              <a:ext cx="12348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3" name="CustomShape 35"/>
            <p:cNvSpPr/>
            <p:nvPr/>
          </p:nvSpPr>
          <p:spPr>
            <a:xfrm>
              <a:off x="8115480" y="5663880"/>
              <a:ext cx="16164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4" name="CustomShape 36"/>
            <p:cNvSpPr/>
            <p:nvPr/>
          </p:nvSpPr>
          <p:spPr>
            <a:xfrm>
              <a:off x="8388720" y="569412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775" name="CustomShape 37"/>
            <p:cNvSpPr/>
            <p:nvPr/>
          </p:nvSpPr>
          <p:spPr>
            <a:xfrm>
              <a:off x="8102880" y="610344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6" name="CustomShape 38"/>
            <p:cNvSpPr/>
            <p:nvPr/>
          </p:nvSpPr>
          <p:spPr>
            <a:xfrm>
              <a:off x="8112600" y="5952960"/>
              <a:ext cx="13140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7" name="CustomShape 39"/>
            <p:cNvSpPr/>
            <p:nvPr/>
          </p:nvSpPr>
          <p:spPr>
            <a:xfrm>
              <a:off x="8206200" y="6032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8" name="CustomShape 40"/>
            <p:cNvSpPr/>
            <p:nvPr/>
          </p:nvSpPr>
          <p:spPr>
            <a:xfrm>
              <a:off x="8201160" y="6040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9" name="CustomShape 41"/>
            <p:cNvSpPr/>
            <p:nvPr/>
          </p:nvSpPr>
          <p:spPr>
            <a:xfrm>
              <a:off x="8231400" y="6024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0" name="CustomShape 42"/>
            <p:cNvSpPr/>
            <p:nvPr/>
          </p:nvSpPr>
          <p:spPr>
            <a:xfrm>
              <a:off x="8228160" y="6032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1" name="CustomShape 43"/>
            <p:cNvSpPr/>
            <p:nvPr/>
          </p:nvSpPr>
          <p:spPr>
            <a:xfrm>
              <a:off x="8228160" y="6017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2" name="CustomShape 44"/>
            <p:cNvSpPr/>
            <p:nvPr/>
          </p:nvSpPr>
          <p:spPr>
            <a:xfrm>
              <a:off x="8112600" y="6030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3" name="CustomShape 45"/>
            <p:cNvSpPr/>
            <p:nvPr/>
          </p:nvSpPr>
          <p:spPr>
            <a:xfrm>
              <a:off x="8112600" y="60228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4" name="CustomShape 46"/>
            <p:cNvSpPr/>
            <p:nvPr/>
          </p:nvSpPr>
          <p:spPr>
            <a:xfrm>
              <a:off x="8112600" y="60386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5" name="CustomShape 47"/>
            <p:cNvSpPr/>
            <p:nvPr/>
          </p:nvSpPr>
          <p:spPr>
            <a:xfrm>
              <a:off x="8150400" y="6030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6" name="CustomShape 48"/>
            <p:cNvSpPr/>
            <p:nvPr/>
          </p:nvSpPr>
          <p:spPr>
            <a:xfrm>
              <a:off x="8145720" y="60386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7" name="CustomShape 49"/>
            <p:cNvSpPr/>
            <p:nvPr/>
          </p:nvSpPr>
          <p:spPr>
            <a:xfrm>
              <a:off x="8112600" y="6087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8" name="CustomShape 50"/>
            <p:cNvSpPr/>
            <p:nvPr/>
          </p:nvSpPr>
          <p:spPr>
            <a:xfrm>
              <a:off x="8112600" y="60814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9" name="CustomShape 51"/>
            <p:cNvSpPr/>
            <p:nvPr/>
          </p:nvSpPr>
          <p:spPr>
            <a:xfrm>
              <a:off x="8112600" y="6095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0" name="CustomShape 52"/>
            <p:cNvSpPr/>
            <p:nvPr/>
          </p:nvSpPr>
          <p:spPr>
            <a:xfrm>
              <a:off x="8150400" y="6087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1" name="CustomShape 53"/>
            <p:cNvSpPr/>
            <p:nvPr/>
          </p:nvSpPr>
          <p:spPr>
            <a:xfrm>
              <a:off x="8145720" y="6095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2" name="CustomShape 54"/>
            <p:cNvSpPr/>
            <p:nvPr/>
          </p:nvSpPr>
          <p:spPr>
            <a:xfrm>
              <a:off x="8169480" y="6030720"/>
              <a:ext cx="1872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3" name="CustomShape 55"/>
            <p:cNvSpPr/>
            <p:nvPr/>
          </p:nvSpPr>
          <p:spPr>
            <a:xfrm>
              <a:off x="8253720" y="595764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4" name="CustomShape 56"/>
            <p:cNvSpPr/>
            <p:nvPr/>
          </p:nvSpPr>
          <p:spPr>
            <a:xfrm>
              <a:off x="8109360" y="595764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5" name="CustomShape 57"/>
            <p:cNvSpPr/>
            <p:nvPr/>
          </p:nvSpPr>
          <p:spPr>
            <a:xfrm>
              <a:off x="8169480" y="604476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6" name="CustomShape 58"/>
            <p:cNvSpPr/>
            <p:nvPr/>
          </p:nvSpPr>
          <p:spPr>
            <a:xfrm>
              <a:off x="8169480" y="60940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7" name="CustomShape 59"/>
            <p:cNvSpPr/>
            <p:nvPr/>
          </p:nvSpPr>
          <p:spPr>
            <a:xfrm>
              <a:off x="8169480" y="610344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8" name="CustomShape 60"/>
            <p:cNvSpPr/>
            <p:nvPr/>
          </p:nvSpPr>
          <p:spPr>
            <a:xfrm>
              <a:off x="8169480" y="611316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9" name="CustomShape 61"/>
            <p:cNvSpPr/>
            <p:nvPr/>
          </p:nvSpPr>
          <p:spPr>
            <a:xfrm>
              <a:off x="8185320" y="60480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0" name="CustomShape 62"/>
            <p:cNvSpPr/>
            <p:nvPr/>
          </p:nvSpPr>
          <p:spPr>
            <a:xfrm>
              <a:off x="8185320" y="60480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1" name="CustomShape 63"/>
            <p:cNvSpPr/>
            <p:nvPr/>
          </p:nvSpPr>
          <p:spPr>
            <a:xfrm>
              <a:off x="8171280" y="60480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2" name="CustomShape 64"/>
            <p:cNvSpPr/>
            <p:nvPr/>
          </p:nvSpPr>
          <p:spPr>
            <a:xfrm>
              <a:off x="8185320" y="607500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3" name="CustomShape 65"/>
            <p:cNvSpPr/>
            <p:nvPr/>
          </p:nvSpPr>
          <p:spPr>
            <a:xfrm>
              <a:off x="8201160" y="608292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4" name="CustomShape 66"/>
            <p:cNvSpPr/>
            <p:nvPr/>
          </p:nvSpPr>
          <p:spPr>
            <a:xfrm>
              <a:off x="8161560" y="608292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5" name="CustomShape 67"/>
            <p:cNvSpPr/>
            <p:nvPr/>
          </p:nvSpPr>
          <p:spPr>
            <a:xfrm>
              <a:off x="8169480" y="609732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6" name="CustomShape 68"/>
            <p:cNvSpPr/>
            <p:nvPr/>
          </p:nvSpPr>
          <p:spPr>
            <a:xfrm>
              <a:off x="8169480" y="610668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7" name="CustomShape 69"/>
            <p:cNvSpPr/>
            <p:nvPr/>
          </p:nvSpPr>
          <p:spPr>
            <a:xfrm>
              <a:off x="8169480" y="611460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8" name="CustomShape 70"/>
            <p:cNvSpPr/>
            <p:nvPr/>
          </p:nvSpPr>
          <p:spPr>
            <a:xfrm>
              <a:off x="8185320" y="60750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9" name="CustomShape 71"/>
            <p:cNvSpPr/>
            <p:nvPr/>
          </p:nvSpPr>
          <p:spPr>
            <a:xfrm>
              <a:off x="8171280" y="60750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0" name="CustomShape 72"/>
            <p:cNvSpPr/>
            <p:nvPr/>
          </p:nvSpPr>
          <p:spPr>
            <a:xfrm>
              <a:off x="8185320" y="60670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1" name="CustomShape 73"/>
            <p:cNvSpPr/>
            <p:nvPr/>
          </p:nvSpPr>
          <p:spPr>
            <a:xfrm>
              <a:off x="8180640" y="60670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2" name="CustomShape 74"/>
            <p:cNvSpPr/>
            <p:nvPr/>
          </p:nvSpPr>
          <p:spPr>
            <a:xfrm>
              <a:off x="8185320" y="60796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3" name="CustomShape 75"/>
            <p:cNvSpPr/>
            <p:nvPr/>
          </p:nvSpPr>
          <p:spPr>
            <a:xfrm>
              <a:off x="8171280" y="60796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4" name="CustomShape 76"/>
            <p:cNvSpPr/>
            <p:nvPr/>
          </p:nvSpPr>
          <p:spPr>
            <a:xfrm>
              <a:off x="8201160" y="61034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5" name="CustomShape 77"/>
            <p:cNvSpPr/>
            <p:nvPr/>
          </p:nvSpPr>
          <p:spPr>
            <a:xfrm>
              <a:off x="8161560" y="61034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6" name="CustomShape 78"/>
            <p:cNvSpPr/>
            <p:nvPr/>
          </p:nvSpPr>
          <p:spPr>
            <a:xfrm>
              <a:off x="8237880" y="5981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7" name="CustomShape 79"/>
            <p:cNvSpPr/>
            <p:nvPr/>
          </p:nvSpPr>
          <p:spPr>
            <a:xfrm>
              <a:off x="8214120" y="60447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8" name="CustomShape 80"/>
            <p:cNvSpPr/>
            <p:nvPr/>
          </p:nvSpPr>
          <p:spPr>
            <a:xfrm>
              <a:off x="8144280" y="5981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9" name="CustomShape 81"/>
            <p:cNvSpPr/>
            <p:nvPr/>
          </p:nvSpPr>
          <p:spPr>
            <a:xfrm>
              <a:off x="8190360" y="5981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0" name="CustomShape 82"/>
            <p:cNvSpPr/>
            <p:nvPr/>
          </p:nvSpPr>
          <p:spPr>
            <a:xfrm>
              <a:off x="8214120" y="5981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1" name="CustomShape 83"/>
            <p:cNvSpPr/>
            <p:nvPr/>
          </p:nvSpPr>
          <p:spPr>
            <a:xfrm>
              <a:off x="8237880" y="60447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2" name="CustomShape 84"/>
            <p:cNvSpPr/>
            <p:nvPr/>
          </p:nvSpPr>
          <p:spPr>
            <a:xfrm>
              <a:off x="8168040" y="5981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3" name="CustomShape 85"/>
            <p:cNvSpPr/>
            <p:nvPr/>
          </p:nvSpPr>
          <p:spPr>
            <a:xfrm>
              <a:off x="8120520" y="59814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4" name="CustomShape 86"/>
            <p:cNvSpPr/>
            <p:nvPr/>
          </p:nvSpPr>
          <p:spPr>
            <a:xfrm>
              <a:off x="8144280" y="60447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5" name="CustomShape 87"/>
            <p:cNvSpPr/>
            <p:nvPr/>
          </p:nvSpPr>
          <p:spPr>
            <a:xfrm>
              <a:off x="8120520" y="60447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6" name="CustomShape 88"/>
            <p:cNvSpPr/>
            <p:nvPr/>
          </p:nvSpPr>
          <p:spPr>
            <a:xfrm>
              <a:off x="8188560" y="5976720"/>
              <a:ext cx="432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7" name="CustomShape 89"/>
            <p:cNvSpPr/>
            <p:nvPr/>
          </p:nvSpPr>
          <p:spPr>
            <a:xfrm>
              <a:off x="8202960" y="59767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8" name="CustomShape 90"/>
            <p:cNvSpPr/>
            <p:nvPr/>
          </p:nvSpPr>
          <p:spPr>
            <a:xfrm>
              <a:off x="8212320" y="597672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9" name="CustomShape 91"/>
            <p:cNvSpPr/>
            <p:nvPr/>
          </p:nvSpPr>
          <p:spPr>
            <a:xfrm>
              <a:off x="8226720" y="59767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0" name="CustomShape 92"/>
            <p:cNvSpPr/>
            <p:nvPr/>
          </p:nvSpPr>
          <p:spPr>
            <a:xfrm>
              <a:off x="8236440" y="597672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1" name="CustomShape 93"/>
            <p:cNvSpPr/>
            <p:nvPr/>
          </p:nvSpPr>
          <p:spPr>
            <a:xfrm>
              <a:off x="8250480" y="59767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2" name="CustomShape 94"/>
            <p:cNvSpPr/>
            <p:nvPr/>
          </p:nvSpPr>
          <p:spPr>
            <a:xfrm>
              <a:off x="8212320" y="604008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3" name="CustomShape 95"/>
            <p:cNvSpPr/>
            <p:nvPr/>
          </p:nvSpPr>
          <p:spPr>
            <a:xfrm>
              <a:off x="8226720" y="60400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4" name="CustomShape 96"/>
            <p:cNvSpPr/>
            <p:nvPr/>
          </p:nvSpPr>
          <p:spPr>
            <a:xfrm>
              <a:off x="8236440" y="604008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5" name="CustomShape 97"/>
            <p:cNvSpPr/>
            <p:nvPr/>
          </p:nvSpPr>
          <p:spPr>
            <a:xfrm>
              <a:off x="8250480" y="60400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6" name="CustomShape 98"/>
            <p:cNvSpPr/>
            <p:nvPr/>
          </p:nvSpPr>
          <p:spPr>
            <a:xfrm>
              <a:off x="8164800" y="597672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7" name="CustomShape 99"/>
            <p:cNvSpPr/>
            <p:nvPr/>
          </p:nvSpPr>
          <p:spPr>
            <a:xfrm>
              <a:off x="8164800" y="59767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8" name="CustomShape 100"/>
            <p:cNvSpPr/>
            <p:nvPr/>
          </p:nvSpPr>
          <p:spPr>
            <a:xfrm>
              <a:off x="8141040" y="597672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9" name="CustomShape 101"/>
            <p:cNvSpPr/>
            <p:nvPr/>
          </p:nvSpPr>
          <p:spPr>
            <a:xfrm>
              <a:off x="8141040" y="59767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0" name="CustomShape 102"/>
            <p:cNvSpPr/>
            <p:nvPr/>
          </p:nvSpPr>
          <p:spPr>
            <a:xfrm>
              <a:off x="8118720" y="597672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1" name="CustomShape 103"/>
            <p:cNvSpPr/>
            <p:nvPr/>
          </p:nvSpPr>
          <p:spPr>
            <a:xfrm>
              <a:off x="8118720" y="59767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2" name="CustomShape 104"/>
            <p:cNvSpPr/>
            <p:nvPr/>
          </p:nvSpPr>
          <p:spPr>
            <a:xfrm>
              <a:off x="8141040" y="60400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3" name="CustomShape 105"/>
            <p:cNvSpPr/>
            <p:nvPr/>
          </p:nvSpPr>
          <p:spPr>
            <a:xfrm>
              <a:off x="8118720" y="604008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4" name="CustomShape 106"/>
            <p:cNvSpPr/>
            <p:nvPr/>
          </p:nvSpPr>
          <p:spPr>
            <a:xfrm>
              <a:off x="8118720" y="60400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5" name="CustomShape 107"/>
            <p:cNvSpPr/>
            <p:nvPr/>
          </p:nvSpPr>
          <p:spPr>
            <a:xfrm>
              <a:off x="8188560" y="600372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6" name="CustomShape 108"/>
            <p:cNvSpPr/>
            <p:nvPr/>
          </p:nvSpPr>
          <p:spPr>
            <a:xfrm>
              <a:off x="8212320" y="60037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7" name="CustomShape 109"/>
            <p:cNvSpPr/>
            <p:nvPr/>
          </p:nvSpPr>
          <p:spPr>
            <a:xfrm>
              <a:off x="8236440" y="60037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8" name="CustomShape 110"/>
            <p:cNvSpPr/>
            <p:nvPr/>
          </p:nvSpPr>
          <p:spPr>
            <a:xfrm>
              <a:off x="8164800" y="600372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9" name="CustomShape 111"/>
            <p:cNvSpPr/>
            <p:nvPr/>
          </p:nvSpPr>
          <p:spPr>
            <a:xfrm>
              <a:off x="8141040" y="60037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0" name="CustomShape 112"/>
            <p:cNvSpPr/>
            <p:nvPr/>
          </p:nvSpPr>
          <p:spPr>
            <a:xfrm>
              <a:off x="8118720" y="60037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1" name="CustomShape 113"/>
            <p:cNvSpPr/>
            <p:nvPr/>
          </p:nvSpPr>
          <p:spPr>
            <a:xfrm>
              <a:off x="8160120" y="597996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2" name="CustomShape 114"/>
            <p:cNvSpPr/>
            <p:nvPr/>
          </p:nvSpPr>
          <p:spPr>
            <a:xfrm>
              <a:off x="8442720" y="593208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853" name="CustomShape 115"/>
            <p:cNvSpPr/>
            <p:nvPr/>
          </p:nvSpPr>
          <p:spPr>
            <a:xfrm>
              <a:off x="8115480" y="623232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4" name="CustomShape 116"/>
            <p:cNvSpPr/>
            <p:nvPr/>
          </p:nvSpPr>
          <p:spPr>
            <a:xfrm>
              <a:off x="8115480" y="615924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5" name="Line 117"/>
            <p:cNvSpPr/>
            <p:nvPr/>
          </p:nvSpPr>
          <p:spPr>
            <a:xfrm>
              <a:off x="8180280" y="617616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6" name="Line 118"/>
            <p:cNvSpPr/>
            <p:nvPr/>
          </p:nvSpPr>
          <p:spPr>
            <a:xfrm>
              <a:off x="8165880" y="619992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7" name="CustomShape 119"/>
            <p:cNvSpPr/>
            <p:nvPr/>
          </p:nvSpPr>
          <p:spPr>
            <a:xfrm>
              <a:off x="8461800" y="611964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858" name="Рисунок 273_16" descr=""/>
            <p:cNvPicPr/>
            <p:nvPr/>
          </p:nvPicPr>
          <p:blipFill>
            <a:blip r:embed="rId7"/>
            <a:stretch/>
          </p:blipFill>
          <p:spPr>
            <a:xfrm>
              <a:off x="7830720" y="3930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859" name="Group 120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2860" name="Picture 7_11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61" name="CustomShape 121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2862" name="CustomShape 122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2863" name="Group 123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2864" name="Picture 10_15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65" name="CustomShape 124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" descr=""/>
          <p:cNvPicPr/>
          <p:nvPr/>
        </p:nvPicPr>
        <p:blipFill>
          <a:blip r:embed="rId1"/>
          <a:srcRect l="11763" t="8452" r="0" b="0"/>
          <a:stretch/>
        </p:blipFill>
        <p:spPr>
          <a:xfrm>
            <a:off x="0" y="618120"/>
            <a:ext cx="10374840" cy="759060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2_1" descr=""/>
          <p:cNvPicPr/>
          <p:nvPr/>
        </p:nvPicPr>
        <p:blipFill>
          <a:blip r:embed="rId2"/>
          <a:stretch/>
        </p:blipFill>
        <p:spPr>
          <a:xfrm>
            <a:off x="111240" y="352440"/>
            <a:ext cx="569520" cy="339480"/>
          </a:xfrm>
          <a:prstGeom prst="rect">
            <a:avLst/>
          </a:prstGeom>
          <a:ln w="0">
            <a:noFill/>
          </a:ln>
        </p:spPr>
      </p:pic>
      <p:sp>
        <p:nvSpPr>
          <p:cNvPr id="357" name="CustomShape 1"/>
          <p:cNvSpPr/>
          <p:nvPr/>
        </p:nvSpPr>
        <p:spPr>
          <a:xfrm>
            <a:off x="-11160" y="-31680"/>
            <a:ext cx="10340640" cy="64908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58" name="Picture 4_1" descr=""/>
          <p:cNvPicPr/>
          <p:nvPr/>
        </p:nvPicPr>
        <p:blipFill>
          <a:blip r:embed="rId3"/>
          <a:srcRect l="0" t="0" r="64072" b="0"/>
          <a:stretch/>
        </p:blipFill>
        <p:spPr>
          <a:xfrm>
            <a:off x="96840" y="-1764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359" name="CustomShape 2"/>
          <p:cNvSpPr/>
          <p:nvPr/>
        </p:nvSpPr>
        <p:spPr>
          <a:xfrm>
            <a:off x="7772400" y="7032240"/>
            <a:ext cx="1767960" cy="33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3"/>
          <p:cNvSpPr/>
          <p:nvPr/>
        </p:nvSpPr>
        <p:spPr>
          <a:xfrm>
            <a:off x="8354880" y="7392960"/>
            <a:ext cx="2018880" cy="34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61" name="Group 4"/>
          <p:cNvGrpSpPr/>
          <p:nvPr/>
        </p:nvGrpSpPr>
        <p:grpSpPr>
          <a:xfrm>
            <a:off x="7752960" y="4202280"/>
            <a:ext cx="2960280" cy="3730680"/>
            <a:chOff x="7752960" y="4202280"/>
            <a:chExt cx="2960280" cy="3730680"/>
          </a:xfrm>
        </p:grpSpPr>
        <p:grpSp>
          <p:nvGrpSpPr>
            <p:cNvPr id="362" name="Group 5"/>
            <p:cNvGrpSpPr/>
            <p:nvPr/>
          </p:nvGrpSpPr>
          <p:grpSpPr>
            <a:xfrm>
              <a:off x="7752960" y="4202280"/>
              <a:ext cx="2960280" cy="3730680"/>
              <a:chOff x="7752960" y="4202280"/>
              <a:chExt cx="2960280" cy="3730680"/>
            </a:xfrm>
          </p:grpSpPr>
          <p:sp>
            <p:nvSpPr>
              <p:cNvPr id="363" name="CustomShape 6"/>
              <p:cNvSpPr/>
              <p:nvPr/>
            </p:nvSpPr>
            <p:spPr>
              <a:xfrm>
                <a:off x="7943400" y="7083720"/>
                <a:ext cx="1630080" cy="19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364" name="Group 7"/>
              <p:cNvGrpSpPr/>
              <p:nvPr/>
            </p:nvGrpSpPr>
            <p:grpSpPr>
              <a:xfrm>
                <a:off x="7752960" y="4202280"/>
                <a:ext cx="2960280" cy="3730680"/>
                <a:chOff x="7752960" y="4202280"/>
                <a:chExt cx="2960280" cy="3730680"/>
              </a:xfrm>
            </p:grpSpPr>
            <p:grpSp>
              <p:nvGrpSpPr>
                <p:cNvPr id="365" name="Group 8"/>
                <p:cNvGrpSpPr/>
                <p:nvPr/>
              </p:nvGrpSpPr>
              <p:grpSpPr>
                <a:xfrm>
                  <a:off x="7752960" y="4202280"/>
                  <a:ext cx="2960280" cy="3730680"/>
                  <a:chOff x="7752960" y="4202280"/>
                  <a:chExt cx="2960280" cy="3730680"/>
                </a:xfrm>
              </p:grpSpPr>
              <p:sp>
                <p:nvSpPr>
                  <p:cNvPr id="366" name="CustomShape 9"/>
                  <p:cNvSpPr/>
                  <p:nvPr/>
                </p:nvSpPr>
                <p:spPr>
                  <a:xfrm>
                    <a:off x="7752960" y="4250160"/>
                    <a:ext cx="2561760" cy="36828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8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67" name="CustomShape 10"/>
                  <p:cNvSpPr/>
                  <p:nvPr/>
                </p:nvSpPr>
                <p:spPr>
                  <a:xfrm>
                    <a:off x="8308440" y="6735960"/>
                    <a:ext cx="2199960" cy="2494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368" name="CustomShape 11"/>
                  <p:cNvSpPr/>
                  <p:nvPr/>
                </p:nvSpPr>
                <p:spPr>
                  <a:xfrm>
                    <a:off x="8373600" y="4202280"/>
                    <a:ext cx="1925280" cy="2494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369" name="CustomShape 12"/>
                  <p:cNvSpPr/>
                  <p:nvPr/>
                </p:nvSpPr>
                <p:spPr>
                  <a:xfrm>
                    <a:off x="8268840" y="7215480"/>
                    <a:ext cx="1929960" cy="2394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grpSp>
                <p:nvGrpSpPr>
                  <p:cNvPr id="370" name="Group 13"/>
                  <p:cNvGrpSpPr/>
                  <p:nvPr/>
                </p:nvGrpSpPr>
                <p:grpSpPr>
                  <a:xfrm>
                    <a:off x="7884720" y="7701120"/>
                    <a:ext cx="701280" cy="196200"/>
                    <a:chOff x="7884720" y="7701120"/>
                    <a:chExt cx="701280" cy="196200"/>
                  </a:xfrm>
                </p:grpSpPr>
                <p:pic>
                  <p:nvPicPr>
                    <p:cNvPr id="371" name="Picture 252_0" descr=""/>
                    <p:cNvPicPr/>
                    <p:nvPr/>
                  </p:nvPicPr>
                  <p:blipFill>
                    <a:blip r:embed="rId4"/>
                    <a:stretch/>
                  </p:blipFill>
                  <p:spPr>
                    <a:xfrm>
                      <a:off x="7884720" y="7701120"/>
                      <a:ext cx="699840" cy="19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CustomShape 14"/>
                    <p:cNvSpPr/>
                    <p:nvPr/>
                  </p:nvSpPr>
                  <p:spPr>
                    <a:xfrm>
                      <a:off x="7886160" y="7701120"/>
                      <a:ext cx="699840" cy="19620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  <p:txBody>
                    <a:bodyPr lIns="90000" rIns="90000" tIns="45000" bIns="45000">
                      <a:sp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Лен. область</a:t>
                      </a:r>
                      <a:endParaRPr b="0" lang="ru-RU" sz="700" spc="-1" strike="noStrike">
                        <a:latin typeface="Arial"/>
                      </a:endParaRPr>
                    </a:p>
                  </p:txBody>
                </p:sp>
              </p:grpSp>
              <p:sp>
                <p:nvSpPr>
                  <p:cNvPr id="373" name="CustomShape 15"/>
                  <p:cNvSpPr/>
                  <p:nvPr/>
                </p:nvSpPr>
                <p:spPr>
                  <a:xfrm>
                    <a:off x="7827480" y="7067880"/>
                    <a:ext cx="623520" cy="153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321/20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374" name="CustomShape 16"/>
                  <p:cNvSpPr/>
                  <p:nvPr/>
                </p:nvSpPr>
                <p:spPr>
                  <a:xfrm>
                    <a:off x="8434080" y="7661520"/>
                    <a:ext cx="2196720" cy="2494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375" name="CustomShape 17"/>
                  <p:cNvSpPr/>
                  <p:nvPr/>
                </p:nvSpPr>
                <p:spPr>
                  <a:xfrm>
                    <a:off x="8438760" y="5320080"/>
                    <a:ext cx="2274480" cy="2494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376" name="CustomShape 18"/>
                  <p:cNvSpPr/>
                  <p:nvPr/>
                </p:nvSpPr>
                <p:spPr>
                  <a:xfrm>
                    <a:off x="8388000" y="7047360"/>
                    <a:ext cx="2277720" cy="2494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  <p:sp>
                <p:nvSpPr>
                  <p:cNvPr id="377" name="CustomShape 19"/>
                  <p:cNvSpPr/>
                  <p:nvPr/>
                </p:nvSpPr>
                <p:spPr>
                  <a:xfrm>
                    <a:off x="8651520" y="4594680"/>
                    <a:ext cx="1163880" cy="2494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ветер, м/с</a:t>
                    </a:r>
                    <a:endParaRPr b="0" lang="ru-RU" sz="8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378" name="CustomShape 20"/>
                <p:cNvSpPr/>
                <p:nvPr/>
              </p:nvSpPr>
              <p:spPr>
                <a:xfrm>
                  <a:off x="8008560" y="7518600"/>
                  <a:ext cx="264600" cy="1490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2f0d9"/>
                </a:solidFill>
                <a:ln w="25560">
                  <a:noFill/>
                </a:ln>
                <a:effectLst>
                  <a:outerShdw algn="ctr" dir="2700000" dist="37674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60%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379" name="CustomShape 21"/>
                <p:cNvSpPr/>
                <p:nvPr/>
              </p:nvSpPr>
              <p:spPr>
                <a:xfrm>
                  <a:off x="8451360" y="7475760"/>
                  <a:ext cx="1998360" cy="201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380" name="CustomShape 22"/>
                <p:cNvSpPr/>
                <p:nvPr/>
              </p:nvSpPr>
              <p:spPr>
                <a:xfrm>
                  <a:off x="7827480" y="7328160"/>
                  <a:ext cx="633240" cy="128160"/>
                </a:xfrm>
                <a:prstGeom prst="rect">
                  <a:avLst/>
                </a:prstGeom>
                <a:solidFill>
                  <a:srgbClr val="92d05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19/330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381" name="CustomShape 23"/>
                <p:cNvSpPr/>
                <p:nvPr/>
              </p:nvSpPr>
              <p:spPr>
                <a:xfrm>
                  <a:off x="8403840" y="7269480"/>
                  <a:ext cx="16063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382" name="CustomShape 24"/>
              <p:cNvSpPr/>
              <p:nvPr/>
            </p:nvSpPr>
            <p:spPr>
              <a:xfrm>
                <a:off x="8329320" y="6063120"/>
                <a:ext cx="1680840" cy="21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pc="-1" strike="noStrike">
                  <a:latin typeface="Arial"/>
                </a:endParaRPr>
              </a:p>
            </p:txBody>
          </p:sp>
          <p:grpSp>
            <p:nvGrpSpPr>
              <p:cNvPr id="383" name="Group 25"/>
              <p:cNvGrpSpPr/>
              <p:nvPr/>
            </p:nvGrpSpPr>
            <p:grpSpPr>
              <a:xfrm>
                <a:off x="7902000" y="6091560"/>
                <a:ext cx="415440" cy="243360"/>
                <a:chOff x="7902000" y="6091560"/>
                <a:chExt cx="415440" cy="243360"/>
              </a:xfrm>
            </p:grpSpPr>
            <p:pic>
              <p:nvPicPr>
                <p:cNvPr id="384" name="Picture 265_0" descr="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7903800" y="6091560"/>
                  <a:ext cx="412560" cy="23292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385" name="CustomShape 26"/>
                <p:cNvSpPr/>
                <p:nvPr/>
              </p:nvSpPr>
              <p:spPr>
                <a:xfrm>
                  <a:off x="7902000" y="6093000"/>
                  <a:ext cx="415440" cy="2419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10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20</a:t>
                  </a:r>
                  <a:endParaRPr b="0" lang="ru-RU" sz="1000" spc="-1" strike="noStrike">
                    <a:latin typeface="Arial"/>
                  </a:endParaRPr>
                </a:p>
              </p:txBody>
            </p:sp>
          </p:grpSp>
          <p:grpSp>
            <p:nvGrpSpPr>
              <p:cNvPr id="386" name="Group 27"/>
              <p:cNvGrpSpPr/>
              <p:nvPr/>
            </p:nvGrpSpPr>
            <p:grpSpPr>
              <a:xfrm>
                <a:off x="7914960" y="6397920"/>
                <a:ext cx="402840" cy="241920"/>
                <a:chOff x="7914960" y="6397920"/>
                <a:chExt cx="402840" cy="241920"/>
              </a:xfrm>
            </p:grpSpPr>
            <p:pic>
              <p:nvPicPr>
                <p:cNvPr id="387" name="Picture 268_0" descr=""/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7916400" y="6399720"/>
                  <a:ext cx="399600" cy="221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388" name="CustomShape 28"/>
                <p:cNvSpPr/>
                <p:nvPr/>
              </p:nvSpPr>
              <p:spPr>
                <a:xfrm>
                  <a:off x="7914960" y="6397920"/>
                  <a:ext cx="402840" cy="2419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10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3</a:t>
                  </a:r>
                  <a:endParaRPr b="0" lang="ru-RU" sz="1000" spc="-1" strike="noStrike">
                    <a:latin typeface="Arial"/>
                  </a:endParaRPr>
                </a:p>
              </p:txBody>
            </p:sp>
          </p:grpSp>
          <p:sp>
            <p:nvSpPr>
              <p:cNvPr id="389" name="CustomShape 29"/>
              <p:cNvSpPr/>
              <p:nvPr/>
            </p:nvSpPr>
            <p:spPr>
              <a:xfrm>
                <a:off x="8373600" y="6380640"/>
                <a:ext cx="1483920" cy="21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pic>
          <p:nvPicPr>
            <p:cNvPr id="390" name="Picture 271_0" descr=""/>
            <p:cNvPicPr/>
            <p:nvPr/>
          </p:nvPicPr>
          <p:blipFill>
            <a:blip r:embed="rId7"/>
            <a:stretch/>
          </p:blipFill>
          <p:spPr>
            <a:xfrm>
              <a:off x="7886160" y="4886640"/>
              <a:ext cx="636120" cy="1193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91" name="CustomShape 30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392" name="Group 31"/>
          <p:cNvGrpSpPr/>
          <p:nvPr/>
        </p:nvGrpSpPr>
        <p:grpSpPr>
          <a:xfrm>
            <a:off x="100800" y="3240000"/>
            <a:ext cx="1874880" cy="1071000"/>
            <a:chOff x="100800" y="3240000"/>
            <a:chExt cx="1874880" cy="1071000"/>
          </a:xfrm>
        </p:grpSpPr>
        <p:grpSp>
          <p:nvGrpSpPr>
            <p:cNvPr id="393" name="Group 32"/>
            <p:cNvGrpSpPr/>
            <p:nvPr/>
          </p:nvGrpSpPr>
          <p:grpSpPr>
            <a:xfrm>
              <a:off x="100800" y="3240000"/>
              <a:ext cx="1874880" cy="318240"/>
              <a:chOff x="100800" y="3240000"/>
              <a:chExt cx="1874880" cy="318240"/>
            </a:xfrm>
          </p:grpSpPr>
          <p:pic>
            <p:nvPicPr>
              <p:cNvPr id="394" name="Picture 38_1" descr=""/>
              <p:cNvPicPr/>
              <p:nvPr/>
            </p:nvPicPr>
            <p:blipFill>
              <a:blip r:embed="rId8"/>
              <a:stretch/>
            </p:blipFill>
            <p:spPr>
              <a:xfrm>
                <a:off x="102600" y="3241800"/>
                <a:ext cx="187308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95" name="CustomShape 33"/>
              <p:cNvSpPr/>
              <p:nvPr/>
            </p:nvSpPr>
            <p:spPr>
              <a:xfrm>
                <a:off x="100800" y="324000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Сосновоборский ГО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396" name="CustomShape 34"/>
            <p:cNvSpPr/>
            <p:nvPr/>
          </p:nvSpPr>
          <p:spPr>
            <a:xfrm>
              <a:off x="459720" y="359244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533,390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179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97" name="CustomShape 35"/>
            <p:cNvSpPr/>
            <p:nvPr/>
          </p:nvSpPr>
          <p:spPr>
            <a:xfrm>
              <a:off x="461160" y="379116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520/67720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398" name="Group 36"/>
            <p:cNvGrpSpPr/>
            <p:nvPr/>
          </p:nvGrpSpPr>
          <p:grpSpPr>
            <a:xfrm>
              <a:off x="510480" y="3990960"/>
              <a:ext cx="525240" cy="320040"/>
              <a:chOff x="510480" y="3990960"/>
              <a:chExt cx="525240" cy="320040"/>
            </a:xfrm>
          </p:grpSpPr>
          <p:pic>
            <p:nvPicPr>
              <p:cNvPr id="399" name="Picture 43_1" descr=""/>
              <p:cNvPicPr/>
              <p:nvPr/>
            </p:nvPicPr>
            <p:blipFill>
              <a:blip r:embed="rId9"/>
              <a:stretch/>
            </p:blipFill>
            <p:spPr>
              <a:xfrm>
                <a:off x="510480" y="3990960"/>
                <a:ext cx="523440" cy="312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00" name="CustomShape 37"/>
              <p:cNvSpPr/>
              <p:nvPr/>
            </p:nvSpPr>
            <p:spPr>
              <a:xfrm>
                <a:off x="510480" y="399276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401" name="Group 38"/>
            <p:cNvGrpSpPr/>
            <p:nvPr/>
          </p:nvGrpSpPr>
          <p:grpSpPr>
            <a:xfrm>
              <a:off x="894600" y="3990960"/>
              <a:ext cx="531360" cy="320040"/>
              <a:chOff x="894600" y="3990960"/>
              <a:chExt cx="531360" cy="320040"/>
            </a:xfrm>
          </p:grpSpPr>
          <p:pic>
            <p:nvPicPr>
              <p:cNvPr id="402" name="Picture 46_1" descr=""/>
              <p:cNvPicPr/>
              <p:nvPr/>
            </p:nvPicPr>
            <p:blipFill>
              <a:blip r:embed="rId10"/>
              <a:stretch/>
            </p:blipFill>
            <p:spPr>
              <a:xfrm>
                <a:off x="894600" y="3990960"/>
                <a:ext cx="531360" cy="312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03" name="CustomShape 39"/>
              <p:cNvSpPr/>
              <p:nvPr/>
            </p:nvSpPr>
            <p:spPr>
              <a:xfrm>
                <a:off x="896400" y="399276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04" name="CustomShape 40"/>
            <p:cNvSpPr/>
            <p:nvPr/>
          </p:nvSpPr>
          <p:spPr>
            <a:xfrm>
              <a:off x="1291680" y="359568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68%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405" name="Group 41"/>
          <p:cNvGrpSpPr/>
          <p:nvPr/>
        </p:nvGrpSpPr>
        <p:grpSpPr>
          <a:xfrm>
            <a:off x="5384160" y="3290040"/>
            <a:ext cx="1874520" cy="1049760"/>
            <a:chOff x="5384160" y="3290040"/>
            <a:chExt cx="1874520" cy="1049760"/>
          </a:xfrm>
        </p:grpSpPr>
        <p:grpSp>
          <p:nvGrpSpPr>
            <p:cNvPr id="406" name="Group 42"/>
            <p:cNvGrpSpPr/>
            <p:nvPr/>
          </p:nvGrpSpPr>
          <p:grpSpPr>
            <a:xfrm>
              <a:off x="5384160" y="3290040"/>
              <a:ext cx="1874520" cy="318240"/>
              <a:chOff x="5384160" y="3290040"/>
              <a:chExt cx="1874520" cy="318240"/>
            </a:xfrm>
          </p:grpSpPr>
          <p:pic>
            <p:nvPicPr>
              <p:cNvPr id="407" name="Picture 51_1" descr=""/>
              <p:cNvPicPr/>
              <p:nvPr/>
            </p:nvPicPr>
            <p:blipFill>
              <a:blip r:embed="rId11"/>
              <a:stretch/>
            </p:blipFill>
            <p:spPr>
              <a:xfrm>
                <a:off x="5384160" y="3291480"/>
                <a:ext cx="187452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08" name="CustomShape 43"/>
              <p:cNvSpPr/>
              <p:nvPr/>
            </p:nvSpPr>
            <p:spPr>
              <a:xfrm>
                <a:off x="5387400" y="329004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Волховский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09" name="CustomShape 44"/>
            <p:cNvSpPr/>
            <p:nvPr/>
          </p:nvSpPr>
          <p:spPr>
            <a:xfrm>
              <a:off x="5633280" y="362160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544,4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649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10" name="CustomShape 45"/>
            <p:cNvSpPr/>
            <p:nvPr/>
          </p:nvSpPr>
          <p:spPr>
            <a:xfrm>
              <a:off x="5636520" y="381852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22543/90174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411" name="Group 46"/>
            <p:cNvGrpSpPr/>
            <p:nvPr/>
          </p:nvGrpSpPr>
          <p:grpSpPr>
            <a:xfrm>
              <a:off x="5682600" y="4021560"/>
              <a:ext cx="529920" cy="318240"/>
              <a:chOff x="5682600" y="4021560"/>
              <a:chExt cx="529920" cy="318240"/>
            </a:xfrm>
          </p:grpSpPr>
          <p:pic>
            <p:nvPicPr>
              <p:cNvPr id="412" name="Picture 56_1" descr=""/>
              <p:cNvPicPr/>
              <p:nvPr/>
            </p:nvPicPr>
            <p:blipFill>
              <a:blip r:embed="rId12"/>
              <a:stretch/>
            </p:blipFill>
            <p:spPr>
              <a:xfrm>
                <a:off x="5682600" y="4021560"/>
                <a:ext cx="52992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13" name="CustomShape 47"/>
              <p:cNvSpPr/>
              <p:nvPr/>
            </p:nvSpPr>
            <p:spPr>
              <a:xfrm>
                <a:off x="5684040" y="402156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414" name="Group 48"/>
            <p:cNvGrpSpPr/>
            <p:nvPr/>
          </p:nvGrpSpPr>
          <p:grpSpPr>
            <a:xfrm>
              <a:off x="6071400" y="4021560"/>
              <a:ext cx="523800" cy="318240"/>
              <a:chOff x="6071400" y="4021560"/>
              <a:chExt cx="523800" cy="318240"/>
            </a:xfrm>
          </p:grpSpPr>
          <p:pic>
            <p:nvPicPr>
              <p:cNvPr id="415" name="Picture 59_1" descr=""/>
              <p:cNvPicPr/>
              <p:nvPr/>
            </p:nvPicPr>
            <p:blipFill>
              <a:blip r:embed="rId13"/>
              <a:stretch/>
            </p:blipFill>
            <p:spPr>
              <a:xfrm>
                <a:off x="6073200" y="402156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16" name="CustomShape 49"/>
              <p:cNvSpPr/>
              <p:nvPr/>
            </p:nvSpPr>
            <p:spPr>
              <a:xfrm>
                <a:off x="6071400" y="402156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17" name="CustomShape 50"/>
            <p:cNvSpPr/>
            <p:nvPr/>
          </p:nvSpPr>
          <p:spPr>
            <a:xfrm>
              <a:off x="6465240" y="362484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418" name="Group 51"/>
          <p:cNvGrpSpPr/>
          <p:nvPr/>
        </p:nvGrpSpPr>
        <p:grpSpPr>
          <a:xfrm>
            <a:off x="720360" y="1791360"/>
            <a:ext cx="1745640" cy="1072080"/>
            <a:chOff x="720360" y="1791360"/>
            <a:chExt cx="1745640" cy="1072080"/>
          </a:xfrm>
        </p:grpSpPr>
        <p:grpSp>
          <p:nvGrpSpPr>
            <p:cNvPr id="419" name="Group 52"/>
            <p:cNvGrpSpPr/>
            <p:nvPr/>
          </p:nvGrpSpPr>
          <p:grpSpPr>
            <a:xfrm>
              <a:off x="720360" y="1791360"/>
              <a:ext cx="1745640" cy="318240"/>
              <a:chOff x="720360" y="1791360"/>
              <a:chExt cx="1745640" cy="318240"/>
            </a:xfrm>
          </p:grpSpPr>
          <p:pic>
            <p:nvPicPr>
              <p:cNvPr id="420" name="Picture 67_1" descr=""/>
              <p:cNvPicPr/>
              <p:nvPr/>
            </p:nvPicPr>
            <p:blipFill>
              <a:blip r:embed="rId14"/>
              <a:stretch/>
            </p:blipFill>
            <p:spPr>
              <a:xfrm>
                <a:off x="720360" y="1791360"/>
                <a:ext cx="174420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21" name="CustomShape 53"/>
              <p:cNvSpPr/>
              <p:nvPr/>
            </p:nvSpPr>
            <p:spPr>
              <a:xfrm>
                <a:off x="721800" y="1791360"/>
                <a:ext cx="174420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Выборгский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22" name="CustomShape 54"/>
            <p:cNvSpPr/>
            <p:nvPr/>
          </p:nvSpPr>
          <p:spPr>
            <a:xfrm>
              <a:off x="1082160" y="214524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3556,4/1374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23" name="CustomShape 55"/>
            <p:cNvSpPr/>
            <p:nvPr/>
          </p:nvSpPr>
          <p:spPr>
            <a:xfrm>
              <a:off x="1083960" y="234216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50309/171239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424" name="Group 56"/>
            <p:cNvGrpSpPr/>
            <p:nvPr/>
          </p:nvGrpSpPr>
          <p:grpSpPr>
            <a:xfrm>
              <a:off x="1134720" y="2542320"/>
              <a:ext cx="525240" cy="321120"/>
              <a:chOff x="1134720" y="2542320"/>
              <a:chExt cx="525240" cy="321120"/>
            </a:xfrm>
          </p:grpSpPr>
          <p:pic>
            <p:nvPicPr>
              <p:cNvPr id="425" name="Picture 72_1" descr=""/>
              <p:cNvPicPr/>
              <p:nvPr/>
            </p:nvPicPr>
            <p:blipFill>
              <a:blip r:embed="rId15"/>
              <a:stretch/>
            </p:blipFill>
            <p:spPr>
              <a:xfrm>
                <a:off x="1137960" y="254232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26" name="CustomShape 57"/>
              <p:cNvSpPr/>
              <p:nvPr/>
            </p:nvSpPr>
            <p:spPr>
              <a:xfrm>
                <a:off x="1134720" y="254520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427" name="Group 58"/>
            <p:cNvGrpSpPr/>
            <p:nvPr/>
          </p:nvGrpSpPr>
          <p:grpSpPr>
            <a:xfrm>
              <a:off x="1520640" y="2542320"/>
              <a:ext cx="525240" cy="319680"/>
              <a:chOff x="1520640" y="2542320"/>
              <a:chExt cx="525240" cy="319680"/>
            </a:xfrm>
          </p:grpSpPr>
          <p:pic>
            <p:nvPicPr>
              <p:cNvPr id="428" name="Picture 75_1" descr=""/>
              <p:cNvPicPr/>
              <p:nvPr/>
            </p:nvPicPr>
            <p:blipFill>
              <a:blip r:embed="rId16"/>
              <a:stretch/>
            </p:blipFill>
            <p:spPr>
              <a:xfrm>
                <a:off x="1520640" y="2542320"/>
                <a:ext cx="52344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29" name="CustomShape 59"/>
              <p:cNvSpPr/>
              <p:nvPr/>
            </p:nvSpPr>
            <p:spPr>
              <a:xfrm>
                <a:off x="1520640" y="254376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30" name="CustomShape 60"/>
            <p:cNvSpPr/>
            <p:nvPr/>
          </p:nvSpPr>
          <p:spPr>
            <a:xfrm>
              <a:off x="1915920" y="2148480"/>
              <a:ext cx="20124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68%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431" name="Group 61"/>
          <p:cNvGrpSpPr/>
          <p:nvPr/>
        </p:nvGrpSpPr>
        <p:grpSpPr>
          <a:xfrm>
            <a:off x="5249160" y="1897920"/>
            <a:ext cx="1874520" cy="1072440"/>
            <a:chOff x="5249160" y="1897920"/>
            <a:chExt cx="1874520" cy="1072440"/>
          </a:xfrm>
        </p:grpSpPr>
        <p:grpSp>
          <p:nvGrpSpPr>
            <p:cNvPr id="432" name="Group 62"/>
            <p:cNvGrpSpPr/>
            <p:nvPr/>
          </p:nvGrpSpPr>
          <p:grpSpPr>
            <a:xfrm>
              <a:off x="5249160" y="1897920"/>
              <a:ext cx="1874520" cy="318240"/>
              <a:chOff x="5249160" y="1897920"/>
              <a:chExt cx="1874520" cy="318240"/>
            </a:xfrm>
          </p:grpSpPr>
          <p:pic>
            <p:nvPicPr>
              <p:cNvPr id="433" name="Picture 80_1" descr=""/>
              <p:cNvPicPr/>
              <p:nvPr/>
            </p:nvPicPr>
            <p:blipFill>
              <a:blip r:embed="rId17"/>
              <a:stretch/>
            </p:blipFill>
            <p:spPr>
              <a:xfrm>
                <a:off x="5249160" y="1897920"/>
                <a:ext cx="1874520" cy="30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34" name="CustomShape 63"/>
              <p:cNvSpPr/>
              <p:nvPr/>
            </p:nvSpPr>
            <p:spPr>
              <a:xfrm>
                <a:off x="5252400" y="189792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Лодейнопольский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35" name="CustomShape 64"/>
            <p:cNvSpPr/>
            <p:nvPr/>
          </p:nvSpPr>
          <p:spPr>
            <a:xfrm>
              <a:off x="5611320" y="225180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1491,1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357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36" name="CustomShape 65"/>
            <p:cNvSpPr/>
            <p:nvPr/>
          </p:nvSpPr>
          <p:spPr>
            <a:xfrm>
              <a:off x="5612760" y="244872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7229/28916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437" name="Group 66"/>
            <p:cNvGrpSpPr/>
            <p:nvPr/>
          </p:nvGrpSpPr>
          <p:grpSpPr>
            <a:xfrm>
              <a:off x="5662080" y="2648880"/>
              <a:ext cx="523440" cy="321480"/>
              <a:chOff x="5662080" y="2648880"/>
              <a:chExt cx="523440" cy="321480"/>
            </a:xfrm>
          </p:grpSpPr>
          <p:pic>
            <p:nvPicPr>
              <p:cNvPr id="438" name="Picture 85_1" descr=""/>
              <p:cNvPicPr/>
              <p:nvPr/>
            </p:nvPicPr>
            <p:blipFill>
              <a:blip r:embed="rId18"/>
              <a:stretch/>
            </p:blipFill>
            <p:spPr>
              <a:xfrm>
                <a:off x="5663520" y="264888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39" name="CustomShape 67"/>
              <p:cNvSpPr/>
              <p:nvPr/>
            </p:nvSpPr>
            <p:spPr>
              <a:xfrm>
                <a:off x="5662080" y="265212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440" name="Group 68"/>
            <p:cNvGrpSpPr/>
            <p:nvPr/>
          </p:nvGrpSpPr>
          <p:grpSpPr>
            <a:xfrm>
              <a:off x="6046200" y="2648880"/>
              <a:ext cx="523440" cy="319680"/>
              <a:chOff x="6046200" y="2648880"/>
              <a:chExt cx="523440" cy="319680"/>
            </a:xfrm>
          </p:grpSpPr>
          <p:pic>
            <p:nvPicPr>
              <p:cNvPr id="441" name="Picture 88_1" descr=""/>
              <p:cNvPicPr/>
              <p:nvPr/>
            </p:nvPicPr>
            <p:blipFill>
              <a:blip r:embed="rId19"/>
              <a:stretch/>
            </p:blipFill>
            <p:spPr>
              <a:xfrm>
                <a:off x="6046200" y="2648880"/>
                <a:ext cx="522000" cy="312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42" name="CustomShape 69"/>
              <p:cNvSpPr/>
              <p:nvPr/>
            </p:nvSpPr>
            <p:spPr>
              <a:xfrm>
                <a:off x="6046200" y="265032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43" name="CustomShape 70"/>
            <p:cNvSpPr/>
            <p:nvPr/>
          </p:nvSpPr>
          <p:spPr>
            <a:xfrm>
              <a:off x="6441480" y="225504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444" name="Group 71"/>
          <p:cNvGrpSpPr/>
          <p:nvPr/>
        </p:nvGrpSpPr>
        <p:grpSpPr>
          <a:xfrm>
            <a:off x="2028600" y="1476000"/>
            <a:ext cx="1746000" cy="1072080"/>
            <a:chOff x="2028600" y="1476000"/>
            <a:chExt cx="1746000" cy="1072080"/>
          </a:xfrm>
        </p:grpSpPr>
        <p:grpSp>
          <p:nvGrpSpPr>
            <p:cNvPr id="445" name="Group 72"/>
            <p:cNvGrpSpPr/>
            <p:nvPr/>
          </p:nvGrpSpPr>
          <p:grpSpPr>
            <a:xfrm>
              <a:off x="2028600" y="1476000"/>
              <a:ext cx="1746000" cy="319680"/>
              <a:chOff x="2028600" y="1476000"/>
              <a:chExt cx="1746000" cy="319680"/>
            </a:xfrm>
          </p:grpSpPr>
          <p:pic>
            <p:nvPicPr>
              <p:cNvPr id="446" name="Picture 93_1" descr=""/>
              <p:cNvPicPr/>
              <p:nvPr/>
            </p:nvPicPr>
            <p:blipFill>
              <a:blip r:embed="rId20"/>
              <a:stretch/>
            </p:blipFill>
            <p:spPr>
              <a:xfrm>
                <a:off x="2028600" y="1476000"/>
                <a:ext cx="1746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47" name="CustomShape 73"/>
              <p:cNvSpPr/>
              <p:nvPr/>
            </p:nvSpPr>
            <p:spPr>
              <a:xfrm>
                <a:off x="2030400" y="1477440"/>
                <a:ext cx="17413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Приозерский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48" name="CustomShape 74"/>
            <p:cNvSpPr/>
            <p:nvPr/>
          </p:nvSpPr>
          <p:spPr>
            <a:xfrm>
              <a:off x="2392200" y="182988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1254,7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495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49" name="CustomShape 75"/>
            <p:cNvSpPr/>
            <p:nvPr/>
          </p:nvSpPr>
          <p:spPr>
            <a:xfrm>
              <a:off x="2392200" y="202680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5425/61702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450" name="Group 76"/>
            <p:cNvGrpSpPr/>
            <p:nvPr/>
          </p:nvGrpSpPr>
          <p:grpSpPr>
            <a:xfrm>
              <a:off x="2441520" y="2229840"/>
              <a:ext cx="523440" cy="318240"/>
              <a:chOff x="2441520" y="2229840"/>
              <a:chExt cx="523440" cy="318240"/>
            </a:xfrm>
          </p:grpSpPr>
          <p:pic>
            <p:nvPicPr>
              <p:cNvPr id="451" name="Picture 98_1" descr=""/>
              <p:cNvPicPr/>
              <p:nvPr/>
            </p:nvPicPr>
            <p:blipFill>
              <a:blip r:embed="rId21"/>
              <a:stretch/>
            </p:blipFill>
            <p:spPr>
              <a:xfrm>
                <a:off x="2442960" y="222984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52" name="CustomShape 77"/>
              <p:cNvSpPr/>
              <p:nvPr/>
            </p:nvSpPr>
            <p:spPr>
              <a:xfrm>
                <a:off x="2441520" y="222984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453" name="Group 78"/>
            <p:cNvGrpSpPr/>
            <p:nvPr/>
          </p:nvGrpSpPr>
          <p:grpSpPr>
            <a:xfrm>
              <a:off x="2825640" y="2229840"/>
              <a:ext cx="523440" cy="318240"/>
              <a:chOff x="2825640" y="2229840"/>
              <a:chExt cx="523440" cy="318240"/>
            </a:xfrm>
          </p:grpSpPr>
          <p:pic>
            <p:nvPicPr>
              <p:cNvPr id="454" name="Picture 101_1" descr=""/>
              <p:cNvPicPr/>
              <p:nvPr/>
            </p:nvPicPr>
            <p:blipFill>
              <a:blip r:embed="rId22"/>
              <a:stretch/>
            </p:blipFill>
            <p:spPr>
              <a:xfrm>
                <a:off x="2825640" y="2229840"/>
                <a:ext cx="5202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55" name="CustomShape 79"/>
              <p:cNvSpPr/>
              <p:nvPr/>
            </p:nvSpPr>
            <p:spPr>
              <a:xfrm>
                <a:off x="2825640" y="222984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56" name="CustomShape 80"/>
            <p:cNvSpPr/>
            <p:nvPr/>
          </p:nvSpPr>
          <p:spPr>
            <a:xfrm>
              <a:off x="3220920" y="1833120"/>
              <a:ext cx="20124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457" name="Group 81"/>
          <p:cNvGrpSpPr/>
          <p:nvPr/>
        </p:nvGrpSpPr>
        <p:grpSpPr>
          <a:xfrm>
            <a:off x="6768360" y="1186560"/>
            <a:ext cx="1874520" cy="1075320"/>
            <a:chOff x="6768360" y="1186560"/>
            <a:chExt cx="1874520" cy="1075320"/>
          </a:xfrm>
        </p:grpSpPr>
        <p:grpSp>
          <p:nvGrpSpPr>
            <p:cNvPr id="458" name="Group 82"/>
            <p:cNvGrpSpPr/>
            <p:nvPr/>
          </p:nvGrpSpPr>
          <p:grpSpPr>
            <a:xfrm>
              <a:off x="6768360" y="1186560"/>
              <a:ext cx="1874520" cy="318240"/>
              <a:chOff x="6768360" y="1186560"/>
              <a:chExt cx="1874520" cy="318240"/>
            </a:xfrm>
          </p:grpSpPr>
          <p:pic>
            <p:nvPicPr>
              <p:cNvPr id="459" name="Picture 106_1" descr=""/>
              <p:cNvPicPr/>
              <p:nvPr/>
            </p:nvPicPr>
            <p:blipFill>
              <a:blip r:embed="rId23"/>
              <a:stretch/>
            </p:blipFill>
            <p:spPr>
              <a:xfrm>
                <a:off x="6769800" y="1186560"/>
                <a:ext cx="187128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60" name="CustomShape 83"/>
              <p:cNvSpPr/>
              <p:nvPr/>
            </p:nvSpPr>
            <p:spPr>
              <a:xfrm>
                <a:off x="6768360" y="118656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Подпорожский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61" name="CustomShape 84"/>
            <p:cNvSpPr/>
            <p:nvPr/>
          </p:nvSpPr>
          <p:spPr>
            <a:xfrm>
              <a:off x="7126920" y="154188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869,5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244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62" name="CustomShape 85"/>
            <p:cNvSpPr/>
            <p:nvPr/>
          </p:nvSpPr>
          <p:spPr>
            <a:xfrm>
              <a:off x="7128720" y="173880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7231/28924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463" name="Group 86"/>
            <p:cNvGrpSpPr/>
            <p:nvPr/>
          </p:nvGrpSpPr>
          <p:grpSpPr>
            <a:xfrm>
              <a:off x="7176240" y="1943640"/>
              <a:ext cx="524880" cy="318240"/>
              <a:chOff x="7176240" y="1943640"/>
              <a:chExt cx="524880" cy="318240"/>
            </a:xfrm>
          </p:grpSpPr>
          <p:pic>
            <p:nvPicPr>
              <p:cNvPr id="464" name="Picture 111_1" descr=""/>
              <p:cNvPicPr/>
              <p:nvPr/>
            </p:nvPicPr>
            <p:blipFill>
              <a:blip r:embed="rId24"/>
              <a:stretch/>
            </p:blipFill>
            <p:spPr>
              <a:xfrm>
                <a:off x="7176240" y="1946880"/>
                <a:ext cx="522000" cy="3013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65" name="CustomShape 87"/>
              <p:cNvSpPr/>
              <p:nvPr/>
            </p:nvSpPr>
            <p:spPr>
              <a:xfrm>
                <a:off x="7177680" y="194364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466" name="Group 88"/>
            <p:cNvGrpSpPr/>
            <p:nvPr/>
          </p:nvGrpSpPr>
          <p:grpSpPr>
            <a:xfrm>
              <a:off x="7562160" y="1937160"/>
              <a:ext cx="531360" cy="321480"/>
              <a:chOff x="7562160" y="1937160"/>
              <a:chExt cx="531360" cy="321480"/>
            </a:xfrm>
          </p:grpSpPr>
          <p:pic>
            <p:nvPicPr>
              <p:cNvPr id="467" name="Picture 114_1" descr=""/>
              <p:cNvPicPr/>
              <p:nvPr/>
            </p:nvPicPr>
            <p:blipFill>
              <a:blip r:embed="rId25"/>
              <a:stretch/>
            </p:blipFill>
            <p:spPr>
              <a:xfrm>
                <a:off x="7562160" y="1937160"/>
                <a:ext cx="53136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68" name="CustomShape 89"/>
              <p:cNvSpPr/>
              <p:nvPr/>
            </p:nvSpPr>
            <p:spPr>
              <a:xfrm>
                <a:off x="7563600" y="194040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69" name="CustomShape 90"/>
            <p:cNvSpPr/>
            <p:nvPr/>
          </p:nvSpPr>
          <p:spPr>
            <a:xfrm>
              <a:off x="7960320" y="154512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470" name="Group 91"/>
          <p:cNvGrpSpPr/>
          <p:nvPr/>
        </p:nvGrpSpPr>
        <p:grpSpPr>
          <a:xfrm>
            <a:off x="4058640" y="3179880"/>
            <a:ext cx="1875960" cy="1072440"/>
            <a:chOff x="4058640" y="3179880"/>
            <a:chExt cx="1875960" cy="1072440"/>
          </a:xfrm>
        </p:grpSpPr>
        <p:grpSp>
          <p:nvGrpSpPr>
            <p:cNvPr id="471" name="Group 92"/>
            <p:cNvGrpSpPr/>
            <p:nvPr/>
          </p:nvGrpSpPr>
          <p:grpSpPr>
            <a:xfrm>
              <a:off x="4058640" y="3179880"/>
              <a:ext cx="1875960" cy="318240"/>
              <a:chOff x="4058640" y="3179880"/>
              <a:chExt cx="1875960" cy="318240"/>
            </a:xfrm>
          </p:grpSpPr>
          <p:pic>
            <p:nvPicPr>
              <p:cNvPr id="472" name="Picture 119_1" descr=""/>
              <p:cNvPicPr/>
              <p:nvPr/>
            </p:nvPicPr>
            <p:blipFill>
              <a:blip r:embed="rId26"/>
              <a:stretch/>
            </p:blipFill>
            <p:spPr>
              <a:xfrm>
                <a:off x="4060440" y="3179880"/>
                <a:ext cx="1873080" cy="302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73" name="CustomShape 93"/>
              <p:cNvSpPr/>
              <p:nvPr/>
            </p:nvSpPr>
            <p:spPr>
              <a:xfrm>
                <a:off x="4058640" y="3179880"/>
                <a:ext cx="187596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Кировский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74" name="CustomShape 94"/>
            <p:cNvSpPr/>
            <p:nvPr/>
          </p:nvSpPr>
          <p:spPr>
            <a:xfrm>
              <a:off x="4420800" y="353376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2228,5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14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75" name="CustomShape 95"/>
            <p:cNvSpPr/>
            <p:nvPr/>
          </p:nvSpPr>
          <p:spPr>
            <a:xfrm>
              <a:off x="4420800" y="3729240"/>
              <a:ext cx="99648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26424/105698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476" name="Group 96"/>
            <p:cNvGrpSpPr/>
            <p:nvPr/>
          </p:nvGrpSpPr>
          <p:grpSpPr>
            <a:xfrm>
              <a:off x="4468320" y="3934080"/>
              <a:ext cx="531360" cy="318240"/>
              <a:chOff x="4468320" y="3934080"/>
              <a:chExt cx="531360" cy="318240"/>
            </a:xfrm>
          </p:grpSpPr>
          <p:pic>
            <p:nvPicPr>
              <p:cNvPr id="477" name="Picture 124_1" descr=""/>
              <p:cNvPicPr/>
              <p:nvPr/>
            </p:nvPicPr>
            <p:blipFill>
              <a:blip r:embed="rId27"/>
              <a:stretch/>
            </p:blipFill>
            <p:spPr>
              <a:xfrm>
                <a:off x="4468320" y="3935520"/>
                <a:ext cx="531360" cy="309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78" name="CustomShape 97"/>
              <p:cNvSpPr/>
              <p:nvPr/>
            </p:nvSpPr>
            <p:spPr>
              <a:xfrm>
                <a:off x="4470120" y="393408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479" name="Group 98"/>
            <p:cNvGrpSpPr/>
            <p:nvPr/>
          </p:nvGrpSpPr>
          <p:grpSpPr>
            <a:xfrm>
              <a:off x="4858920" y="3934080"/>
              <a:ext cx="526680" cy="318240"/>
              <a:chOff x="4858920" y="3934080"/>
              <a:chExt cx="526680" cy="318240"/>
            </a:xfrm>
          </p:grpSpPr>
          <p:pic>
            <p:nvPicPr>
              <p:cNvPr id="480" name="Picture 127_1" descr=""/>
              <p:cNvPicPr/>
              <p:nvPr/>
            </p:nvPicPr>
            <p:blipFill>
              <a:blip r:embed="rId28"/>
              <a:stretch/>
            </p:blipFill>
            <p:spPr>
              <a:xfrm>
                <a:off x="4862160" y="3935520"/>
                <a:ext cx="523440" cy="2995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81" name="CustomShape 99"/>
              <p:cNvSpPr/>
              <p:nvPr/>
            </p:nvSpPr>
            <p:spPr>
              <a:xfrm>
                <a:off x="4858920" y="393408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82" name="CustomShape 100"/>
            <p:cNvSpPr/>
            <p:nvPr/>
          </p:nvSpPr>
          <p:spPr>
            <a:xfrm>
              <a:off x="5254200" y="353700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483" name="Group 101"/>
          <p:cNvGrpSpPr/>
          <p:nvPr/>
        </p:nvGrpSpPr>
        <p:grpSpPr>
          <a:xfrm>
            <a:off x="2620080" y="2556000"/>
            <a:ext cx="1874520" cy="1070640"/>
            <a:chOff x="2620080" y="2556000"/>
            <a:chExt cx="1874520" cy="1070640"/>
          </a:xfrm>
        </p:grpSpPr>
        <p:grpSp>
          <p:nvGrpSpPr>
            <p:cNvPr id="484" name="Group 102"/>
            <p:cNvGrpSpPr/>
            <p:nvPr/>
          </p:nvGrpSpPr>
          <p:grpSpPr>
            <a:xfrm>
              <a:off x="2620080" y="2556000"/>
              <a:ext cx="1874520" cy="318240"/>
              <a:chOff x="2620080" y="2556000"/>
              <a:chExt cx="1874520" cy="318240"/>
            </a:xfrm>
          </p:grpSpPr>
          <p:pic>
            <p:nvPicPr>
              <p:cNvPr id="485" name="Picture 132_1" descr=""/>
              <p:cNvPicPr/>
              <p:nvPr/>
            </p:nvPicPr>
            <p:blipFill>
              <a:blip r:embed="rId29"/>
              <a:stretch/>
            </p:blipFill>
            <p:spPr>
              <a:xfrm>
                <a:off x="2620080" y="2557440"/>
                <a:ext cx="187452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86" name="CustomShape 103"/>
              <p:cNvSpPr/>
              <p:nvPr/>
            </p:nvSpPr>
            <p:spPr>
              <a:xfrm>
                <a:off x="2623320" y="255600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Всеволожский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87" name="CustomShape 104"/>
            <p:cNvSpPr/>
            <p:nvPr/>
          </p:nvSpPr>
          <p:spPr>
            <a:xfrm>
              <a:off x="2982240" y="290988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2565,3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1482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88" name="CustomShape 105"/>
            <p:cNvSpPr/>
            <p:nvPr/>
          </p:nvSpPr>
          <p:spPr>
            <a:xfrm>
              <a:off x="2983680" y="310680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88680/354723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489" name="Group 106"/>
            <p:cNvGrpSpPr/>
            <p:nvPr/>
          </p:nvGrpSpPr>
          <p:grpSpPr>
            <a:xfrm>
              <a:off x="3034440" y="3306600"/>
              <a:ext cx="523440" cy="320040"/>
              <a:chOff x="3034440" y="3306600"/>
              <a:chExt cx="523440" cy="320040"/>
            </a:xfrm>
          </p:grpSpPr>
          <p:pic>
            <p:nvPicPr>
              <p:cNvPr id="490" name="Picture 137_1" descr=""/>
              <p:cNvPicPr/>
              <p:nvPr/>
            </p:nvPicPr>
            <p:blipFill>
              <a:blip r:embed="rId30"/>
              <a:stretch/>
            </p:blipFill>
            <p:spPr>
              <a:xfrm>
                <a:off x="3034440" y="330660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91" name="CustomShape 107"/>
              <p:cNvSpPr/>
              <p:nvPr/>
            </p:nvSpPr>
            <p:spPr>
              <a:xfrm>
                <a:off x="3034440" y="330840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492" name="Group 108"/>
            <p:cNvGrpSpPr/>
            <p:nvPr/>
          </p:nvGrpSpPr>
          <p:grpSpPr>
            <a:xfrm>
              <a:off x="3417120" y="3306600"/>
              <a:ext cx="529920" cy="320040"/>
              <a:chOff x="3417120" y="3306600"/>
              <a:chExt cx="529920" cy="320040"/>
            </a:xfrm>
          </p:grpSpPr>
          <p:pic>
            <p:nvPicPr>
              <p:cNvPr id="493" name="Picture 140_1" descr=""/>
              <p:cNvPicPr/>
              <p:nvPr/>
            </p:nvPicPr>
            <p:blipFill>
              <a:blip r:embed="rId31"/>
              <a:stretch/>
            </p:blipFill>
            <p:spPr>
              <a:xfrm>
                <a:off x="3417120" y="3306600"/>
                <a:ext cx="529920" cy="312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94" name="CustomShape 109"/>
              <p:cNvSpPr/>
              <p:nvPr/>
            </p:nvSpPr>
            <p:spPr>
              <a:xfrm>
                <a:off x="3418560" y="330840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495" name="CustomShape 110"/>
            <p:cNvSpPr/>
            <p:nvPr/>
          </p:nvSpPr>
          <p:spPr>
            <a:xfrm>
              <a:off x="3813840" y="291312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496" name="Group 111"/>
          <p:cNvGrpSpPr/>
          <p:nvPr/>
        </p:nvGrpSpPr>
        <p:grpSpPr>
          <a:xfrm>
            <a:off x="6509160" y="2970360"/>
            <a:ext cx="1874520" cy="989640"/>
            <a:chOff x="6509160" y="2970360"/>
            <a:chExt cx="1874520" cy="989640"/>
          </a:xfrm>
        </p:grpSpPr>
        <p:grpSp>
          <p:nvGrpSpPr>
            <p:cNvPr id="497" name="Group 112"/>
            <p:cNvGrpSpPr/>
            <p:nvPr/>
          </p:nvGrpSpPr>
          <p:grpSpPr>
            <a:xfrm>
              <a:off x="6509160" y="2970360"/>
              <a:ext cx="1874520" cy="319680"/>
              <a:chOff x="6509160" y="2970360"/>
              <a:chExt cx="1874520" cy="319680"/>
            </a:xfrm>
          </p:grpSpPr>
          <p:pic>
            <p:nvPicPr>
              <p:cNvPr id="498" name="Picture 145_1" descr=""/>
              <p:cNvPicPr/>
              <p:nvPr/>
            </p:nvPicPr>
            <p:blipFill>
              <a:blip r:embed="rId32"/>
              <a:stretch/>
            </p:blipFill>
            <p:spPr>
              <a:xfrm>
                <a:off x="6509160" y="2970360"/>
                <a:ext cx="187452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99" name="CustomShape 113"/>
              <p:cNvSpPr/>
              <p:nvPr/>
            </p:nvSpPr>
            <p:spPr>
              <a:xfrm>
                <a:off x="6510960" y="297180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Тихвинский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00" name="CustomShape 114"/>
            <p:cNvSpPr/>
            <p:nvPr/>
          </p:nvSpPr>
          <p:spPr>
            <a:xfrm>
              <a:off x="6831360" y="326412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1238,7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394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1" name="CustomShape 115"/>
            <p:cNvSpPr/>
            <p:nvPr/>
          </p:nvSpPr>
          <p:spPr>
            <a:xfrm>
              <a:off x="6826680" y="346104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17476/69905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502" name="Group 116"/>
            <p:cNvGrpSpPr/>
            <p:nvPr/>
          </p:nvGrpSpPr>
          <p:grpSpPr>
            <a:xfrm>
              <a:off x="6964920" y="3640320"/>
              <a:ext cx="523440" cy="319680"/>
              <a:chOff x="6964920" y="3640320"/>
              <a:chExt cx="523440" cy="319680"/>
            </a:xfrm>
          </p:grpSpPr>
          <p:pic>
            <p:nvPicPr>
              <p:cNvPr id="503" name="Picture 150_1" descr=""/>
              <p:cNvPicPr/>
              <p:nvPr/>
            </p:nvPicPr>
            <p:blipFill>
              <a:blip r:embed="rId33"/>
              <a:stretch/>
            </p:blipFill>
            <p:spPr>
              <a:xfrm>
                <a:off x="6966360" y="3640320"/>
                <a:ext cx="5220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04" name="CustomShape 117"/>
              <p:cNvSpPr/>
              <p:nvPr/>
            </p:nvSpPr>
            <p:spPr>
              <a:xfrm>
                <a:off x="6964920" y="364176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505" name="Group 118"/>
            <p:cNvGrpSpPr/>
            <p:nvPr/>
          </p:nvGrpSpPr>
          <p:grpSpPr>
            <a:xfrm>
              <a:off x="7366680" y="3633840"/>
              <a:ext cx="523440" cy="318240"/>
              <a:chOff x="7366680" y="3633840"/>
              <a:chExt cx="523440" cy="318240"/>
            </a:xfrm>
          </p:grpSpPr>
          <p:pic>
            <p:nvPicPr>
              <p:cNvPr id="506" name="Picture 153_1" descr=""/>
              <p:cNvPicPr/>
              <p:nvPr/>
            </p:nvPicPr>
            <p:blipFill>
              <a:blip r:embed="rId34"/>
              <a:stretch/>
            </p:blipFill>
            <p:spPr>
              <a:xfrm>
                <a:off x="7368120" y="3635640"/>
                <a:ext cx="522000" cy="309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07" name="CustomShape 119"/>
              <p:cNvSpPr/>
              <p:nvPr/>
            </p:nvSpPr>
            <p:spPr>
              <a:xfrm>
                <a:off x="7366680" y="363384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08" name="CustomShape 120"/>
            <p:cNvSpPr/>
            <p:nvPr/>
          </p:nvSpPr>
          <p:spPr>
            <a:xfrm>
              <a:off x="7634880" y="325440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509" name="Group 121"/>
          <p:cNvGrpSpPr/>
          <p:nvPr/>
        </p:nvGrpSpPr>
        <p:grpSpPr>
          <a:xfrm>
            <a:off x="5712480" y="4536000"/>
            <a:ext cx="1875960" cy="969120"/>
            <a:chOff x="5712480" y="4536000"/>
            <a:chExt cx="1875960" cy="969120"/>
          </a:xfrm>
        </p:grpSpPr>
        <p:grpSp>
          <p:nvGrpSpPr>
            <p:cNvPr id="510" name="Group 122"/>
            <p:cNvGrpSpPr/>
            <p:nvPr/>
          </p:nvGrpSpPr>
          <p:grpSpPr>
            <a:xfrm>
              <a:off x="5712480" y="4536000"/>
              <a:ext cx="1875960" cy="318240"/>
              <a:chOff x="5712480" y="4536000"/>
              <a:chExt cx="1875960" cy="318240"/>
            </a:xfrm>
          </p:grpSpPr>
          <p:pic>
            <p:nvPicPr>
              <p:cNvPr id="511" name="Picture 158_1" descr=""/>
              <p:cNvPicPr/>
              <p:nvPr/>
            </p:nvPicPr>
            <p:blipFill>
              <a:blip r:embed="rId35"/>
              <a:stretch/>
            </p:blipFill>
            <p:spPr>
              <a:xfrm>
                <a:off x="5712480" y="4537440"/>
                <a:ext cx="187596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12" name="CustomShape 123"/>
              <p:cNvSpPr/>
              <p:nvPr/>
            </p:nvSpPr>
            <p:spPr>
              <a:xfrm>
                <a:off x="5715360" y="4536000"/>
                <a:ext cx="18730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Бокситогорский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13" name="CustomShape 124"/>
            <p:cNvSpPr/>
            <p:nvPr/>
          </p:nvSpPr>
          <p:spPr>
            <a:xfrm>
              <a:off x="6109200" y="4796280"/>
              <a:ext cx="985320" cy="18396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963,9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362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14" name="CustomShape 125"/>
            <p:cNvSpPr/>
            <p:nvPr/>
          </p:nvSpPr>
          <p:spPr>
            <a:xfrm>
              <a:off x="6109200" y="4993200"/>
              <a:ext cx="9936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12504/50019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515" name="Group 126"/>
            <p:cNvGrpSpPr/>
            <p:nvPr/>
          </p:nvGrpSpPr>
          <p:grpSpPr>
            <a:xfrm>
              <a:off x="6132960" y="5185080"/>
              <a:ext cx="529920" cy="320040"/>
              <a:chOff x="6132960" y="5185080"/>
              <a:chExt cx="529920" cy="320040"/>
            </a:xfrm>
          </p:grpSpPr>
          <p:pic>
            <p:nvPicPr>
              <p:cNvPr id="516" name="Picture 163_1" descr=""/>
              <p:cNvPicPr/>
              <p:nvPr/>
            </p:nvPicPr>
            <p:blipFill>
              <a:blip r:embed="rId36"/>
              <a:stretch/>
            </p:blipFill>
            <p:spPr>
              <a:xfrm>
                <a:off x="6132960" y="5185080"/>
                <a:ext cx="52992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17" name="CustomShape 127"/>
              <p:cNvSpPr/>
              <p:nvPr/>
            </p:nvSpPr>
            <p:spPr>
              <a:xfrm>
                <a:off x="6134760" y="518688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518" name="Group 128"/>
            <p:cNvGrpSpPr/>
            <p:nvPr/>
          </p:nvGrpSpPr>
          <p:grpSpPr>
            <a:xfrm>
              <a:off x="6571080" y="5178960"/>
              <a:ext cx="529920" cy="318240"/>
              <a:chOff x="6571080" y="5178960"/>
              <a:chExt cx="529920" cy="318240"/>
            </a:xfrm>
          </p:grpSpPr>
          <p:pic>
            <p:nvPicPr>
              <p:cNvPr id="519" name="Picture 166_1" descr=""/>
              <p:cNvPicPr/>
              <p:nvPr/>
            </p:nvPicPr>
            <p:blipFill>
              <a:blip r:embed="rId37"/>
              <a:stretch/>
            </p:blipFill>
            <p:spPr>
              <a:xfrm>
                <a:off x="6571080" y="5180400"/>
                <a:ext cx="52992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20" name="CustomShape 129"/>
              <p:cNvSpPr/>
              <p:nvPr/>
            </p:nvSpPr>
            <p:spPr>
              <a:xfrm>
                <a:off x="6572880" y="517896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21" name="CustomShape 130"/>
            <p:cNvSpPr/>
            <p:nvPr/>
          </p:nvSpPr>
          <p:spPr>
            <a:xfrm>
              <a:off x="6933240" y="4778640"/>
              <a:ext cx="20124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522" name="Group 131"/>
          <p:cNvGrpSpPr/>
          <p:nvPr/>
        </p:nvGrpSpPr>
        <p:grpSpPr>
          <a:xfrm>
            <a:off x="4420080" y="4537440"/>
            <a:ext cx="1874520" cy="1053360"/>
            <a:chOff x="4420080" y="4537440"/>
            <a:chExt cx="1874520" cy="1053360"/>
          </a:xfrm>
        </p:grpSpPr>
        <p:grpSp>
          <p:nvGrpSpPr>
            <p:cNvPr id="523" name="Group 132"/>
            <p:cNvGrpSpPr/>
            <p:nvPr/>
          </p:nvGrpSpPr>
          <p:grpSpPr>
            <a:xfrm>
              <a:off x="4420080" y="4537440"/>
              <a:ext cx="1874520" cy="318240"/>
              <a:chOff x="4420080" y="4537440"/>
              <a:chExt cx="1874520" cy="318240"/>
            </a:xfrm>
          </p:grpSpPr>
          <p:pic>
            <p:nvPicPr>
              <p:cNvPr id="524" name="Picture 171_1" descr=""/>
              <p:cNvPicPr/>
              <p:nvPr/>
            </p:nvPicPr>
            <p:blipFill>
              <a:blip r:embed="rId38"/>
              <a:stretch/>
            </p:blipFill>
            <p:spPr>
              <a:xfrm>
                <a:off x="4421520" y="4539240"/>
                <a:ext cx="187308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25" name="CustomShape 133"/>
              <p:cNvSpPr/>
              <p:nvPr/>
            </p:nvSpPr>
            <p:spPr>
              <a:xfrm>
                <a:off x="4420080" y="453744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Киришский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26" name="CustomShape 134"/>
            <p:cNvSpPr/>
            <p:nvPr/>
          </p:nvSpPr>
          <p:spPr>
            <a:xfrm>
              <a:off x="4742280" y="4869360"/>
              <a:ext cx="9853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866,571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302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7" name="CustomShape 135"/>
            <p:cNvSpPr/>
            <p:nvPr/>
          </p:nvSpPr>
          <p:spPr>
            <a:xfrm>
              <a:off x="4742280" y="506772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5614/62456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528" name="Group 136"/>
            <p:cNvGrpSpPr/>
            <p:nvPr/>
          </p:nvGrpSpPr>
          <p:grpSpPr>
            <a:xfrm>
              <a:off x="4793040" y="5272560"/>
              <a:ext cx="525240" cy="318240"/>
              <a:chOff x="4793040" y="5272560"/>
              <a:chExt cx="525240" cy="318240"/>
            </a:xfrm>
          </p:grpSpPr>
          <p:pic>
            <p:nvPicPr>
              <p:cNvPr id="529" name="Picture 176_1" descr=""/>
              <p:cNvPicPr/>
              <p:nvPr/>
            </p:nvPicPr>
            <p:blipFill>
              <a:blip r:embed="rId39"/>
              <a:stretch/>
            </p:blipFill>
            <p:spPr>
              <a:xfrm>
                <a:off x="4793040" y="5274360"/>
                <a:ext cx="523440" cy="302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30" name="CustomShape 137"/>
              <p:cNvSpPr/>
              <p:nvPr/>
            </p:nvSpPr>
            <p:spPr>
              <a:xfrm>
                <a:off x="4793040" y="527256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531" name="Group 138"/>
            <p:cNvGrpSpPr/>
            <p:nvPr/>
          </p:nvGrpSpPr>
          <p:grpSpPr>
            <a:xfrm>
              <a:off x="5177160" y="5272560"/>
              <a:ext cx="531360" cy="318240"/>
              <a:chOff x="5177160" y="5272560"/>
              <a:chExt cx="531360" cy="318240"/>
            </a:xfrm>
          </p:grpSpPr>
          <p:pic>
            <p:nvPicPr>
              <p:cNvPr id="532" name="Picture 179_1" descr=""/>
              <p:cNvPicPr/>
              <p:nvPr/>
            </p:nvPicPr>
            <p:blipFill>
              <a:blip r:embed="rId40"/>
              <a:stretch/>
            </p:blipFill>
            <p:spPr>
              <a:xfrm>
                <a:off x="5177160" y="5275800"/>
                <a:ext cx="531360" cy="302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33" name="CustomShape 139"/>
              <p:cNvSpPr/>
              <p:nvPr/>
            </p:nvSpPr>
            <p:spPr>
              <a:xfrm>
                <a:off x="5178960" y="527256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34" name="CustomShape 140"/>
            <p:cNvSpPr/>
            <p:nvPr/>
          </p:nvSpPr>
          <p:spPr>
            <a:xfrm>
              <a:off x="5574240" y="487260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535" name="Group 141"/>
          <p:cNvGrpSpPr/>
          <p:nvPr/>
        </p:nvGrpSpPr>
        <p:grpSpPr>
          <a:xfrm>
            <a:off x="2878560" y="3705840"/>
            <a:ext cx="1874520" cy="1075680"/>
            <a:chOff x="2878560" y="3705840"/>
            <a:chExt cx="1874520" cy="1075680"/>
          </a:xfrm>
        </p:grpSpPr>
        <p:grpSp>
          <p:nvGrpSpPr>
            <p:cNvPr id="536" name="Group 142"/>
            <p:cNvGrpSpPr/>
            <p:nvPr/>
          </p:nvGrpSpPr>
          <p:grpSpPr>
            <a:xfrm>
              <a:off x="2878560" y="3705840"/>
              <a:ext cx="1874520" cy="318240"/>
              <a:chOff x="2878560" y="3705840"/>
              <a:chExt cx="1874520" cy="318240"/>
            </a:xfrm>
          </p:grpSpPr>
          <p:pic>
            <p:nvPicPr>
              <p:cNvPr id="537" name="Picture 184_1" descr=""/>
              <p:cNvPicPr/>
              <p:nvPr/>
            </p:nvPicPr>
            <p:blipFill>
              <a:blip r:embed="rId41"/>
              <a:stretch/>
            </p:blipFill>
            <p:spPr>
              <a:xfrm>
                <a:off x="2878560" y="3705840"/>
                <a:ext cx="187452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38" name="CustomShape 143"/>
              <p:cNvSpPr/>
              <p:nvPr/>
            </p:nvSpPr>
            <p:spPr>
              <a:xfrm>
                <a:off x="2880000" y="370584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Тосненский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39" name="CustomShape 144"/>
            <p:cNvSpPr/>
            <p:nvPr/>
          </p:nvSpPr>
          <p:spPr>
            <a:xfrm>
              <a:off x="3238920" y="406152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2545,6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736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0" name="CustomShape 145"/>
            <p:cNvSpPr/>
            <p:nvPr/>
          </p:nvSpPr>
          <p:spPr>
            <a:xfrm>
              <a:off x="3242160" y="425844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32440/129761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541" name="Group 146"/>
            <p:cNvGrpSpPr/>
            <p:nvPr/>
          </p:nvGrpSpPr>
          <p:grpSpPr>
            <a:xfrm>
              <a:off x="3292920" y="4463280"/>
              <a:ext cx="523440" cy="318240"/>
              <a:chOff x="3292920" y="4463280"/>
              <a:chExt cx="523440" cy="318240"/>
            </a:xfrm>
          </p:grpSpPr>
          <p:pic>
            <p:nvPicPr>
              <p:cNvPr id="542" name="Picture 189_1" descr=""/>
              <p:cNvPicPr/>
              <p:nvPr/>
            </p:nvPicPr>
            <p:blipFill>
              <a:blip r:embed="rId42"/>
              <a:stretch/>
            </p:blipFill>
            <p:spPr>
              <a:xfrm>
                <a:off x="3294360" y="4464720"/>
                <a:ext cx="522000" cy="3013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43" name="CustomShape 147"/>
              <p:cNvSpPr/>
              <p:nvPr/>
            </p:nvSpPr>
            <p:spPr>
              <a:xfrm>
                <a:off x="3292920" y="446328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544" name="Group 148"/>
            <p:cNvGrpSpPr/>
            <p:nvPr/>
          </p:nvGrpSpPr>
          <p:grpSpPr>
            <a:xfrm>
              <a:off x="3675600" y="4463280"/>
              <a:ext cx="523440" cy="318240"/>
              <a:chOff x="3675600" y="4463280"/>
              <a:chExt cx="523440" cy="318240"/>
            </a:xfrm>
          </p:grpSpPr>
          <p:pic>
            <p:nvPicPr>
              <p:cNvPr id="545" name="Picture 192_1" descr=""/>
              <p:cNvPicPr/>
              <p:nvPr/>
            </p:nvPicPr>
            <p:blipFill>
              <a:blip r:embed="rId43"/>
              <a:stretch/>
            </p:blipFill>
            <p:spPr>
              <a:xfrm>
                <a:off x="3675600" y="4466520"/>
                <a:ext cx="522000" cy="3013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46" name="CustomShape 149"/>
              <p:cNvSpPr/>
              <p:nvPr/>
            </p:nvSpPr>
            <p:spPr>
              <a:xfrm>
                <a:off x="3675600" y="446328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47" name="CustomShape 150"/>
            <p:cNvSpPr/>
            <p:nvPr/>
          </p:nvSpPr>
          <p:spPr>
            <a:xfrm>
              <a:off x="4070880" y="406476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548" name="Group 151"/>
          <p:cNvGrpSpPr/>
          <p:nvPr/>
        </p:nvGrpSpPr>
        <p:grpSpPr>
          <a:xfrm>
            <a:off x="1440360" y="3558240"/>
            <a:ext cx="1874520" cy="1072080"/>
            <a:chOff x="1440360" y="3558240"/>
            <a:chExt cx="1874520" cy="1072080"/>
          </a:xfrm>
        </p:grpSpPr>
        <p:grpSp>
          <p:nvGrpSpPr>
            <p:cNvPr id="549" name="Group 152"/>
            <p:cNvGrpSpPr/>
            <p:nvPr/>
          </p:nvGrpSpPr>
          <p:grpSpPr>
            <a:xfrm>
              <a:off x="1440360" y="3558240"/>
              <a:ext cx="1874520" cy="319680"/>
              <a:chOff x="1440360" y="3558240"/>
              <a:chExt cx="1874520" cy="319680"/>
            </a:xfrm>
          </p:grpSpPr>
          <p:pic>
            <p:nvPicPr>
              <p:cNvPr id="550" name="Picture 197_1" descr=""/>
              <p:cNvPicPr/>
              <p:nvPr/>
            </p:nvPicPr>
            <p:blipFill>
              <a:blip r:embed="rId44"/>
              <a:stretch/>
            </p:blipFill>
            <p:spPr>
              <a:xfrm>
                <a:off x="1440360" y="3558240"/>
                <a:ext cx="187452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51" name="CustomShape 153"/>
              <p:cNvSpPr/>
              <p:nvPr/>
            </p:nvSpPr>
            <p:spPr>
              <a:xfrm>
                <a:off x="1442160" y="3559680"/>
                <a:ext cx="18712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Ломоносовский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52" name="CustomShape 154"/>
            <p:cNvSpPr/>
            <p:nvPr/>
          </p:nvSpPr>
          <p:spPr>
            <a:xfrm>
              <a:off x="1802520" y="3912120"/>
              <a:ext cx="98388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1053,9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252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53" name="CustomShape 155"/>
            <p:cNvSpPr/>
            <p:nvPr/>
          </p:nvSpPr>
          <p:spPr>
            <a:xfrm>
              <a:off x="1803960" y="4109040"/>
              <a:ext cx="99180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17962/71250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554" name="Group 156"/>
            <p:cNvGrpSpPr/>
            <p:nvPr/>
          </p:nvGrpSpPr>
          <p:grpSpPr>
            <a:xfrm>
              <a:off x="1853280" y="4312080"/>
              <a:ext cx="523440" cy="318240"/>
              <a:chOff x="1853280" y="4312080"/>
              <a:chExt cx="523440" cy="318240"/>
            </a:xfrm>
          </p:grpSpPr>
          <p:pic>
            <p:nvPicPr>
              <p:cNvPr id="555" name="Picture 202_1" descr=""/>
              <p:cNvPicPr/>
              <p:nvPr/>
            </p:nvPicPr>
            <p:blipFill>
              <a:blip r:embed="rId45"/>
              <a:stretch/>
            </p:blipFill>
            <p:spPr>
              <a:xfrm>
                <a:off x="1856520" y="4312080"/>
                <a:ext cx="52020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56" name="CustomShape 157"/>
              <p:cNvSpPr/>
              <p:nvPr/>
            </p:nvSpPr>
            <p:spPr>
              <a:xfrm>
                <a:off x="1853280" y="4312080"/>
                <a:ext cx="52200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557" name="Group 158"/>
            <p:cNvGrpSpPr/>
            <p:nvPr/>
          </p:nvGrpSpPr>
          <p:grpSpPr>
            <a:xfrm>
              <a:off x="2237400" y="4312080"/>
              <a:ext cx="523440" cy="318240"/>
              <a:chOff x="2237400" y="4312080"/>
              <a:chExt cx="523440" cy="318240"/>
            </a:xfrm>
          </p:grpSpPr>
          <p:pic>
            <p:nvPicPr>
              <p:cNvPr id="558" name="Picture 205_1" descr=""/>
              <p:cNvPicPr/>
              <p:nvPr/>
            </p:nvPicPr>
            <p:blipFill>
              <a:blip r:embed="rId46"/>
              <a:stretch/>
            </p:blipFill>
            <p:spPr>
              <a:xfrm>
                <a:off x="2237400" y="4313880"/>
                <a:ext cx="522000" cy="309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59" name="CustomShape 159"/>
              <p:cNvSpPr/>
              <p:nvPr/>
            </p:nvSpPr>
            <p:spPr>
              <a:xfrm>
                <a:off x="2237400" y="431208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60" name="CustomShape 160"/>
            <p:cNvSpPr/>
            <p:nvPr/>
          </p:nvSpPr>
          <p:spPr>
            <a:xfrm>
              <a:off x="2632680" y="391536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561" name="Group 161"/>
          <p:cNvGrpSpPr/>
          <p:nvPr/>
        </p:nvGrpSpPr>
        <p:grpSpPr>
          <a:xfrm>
            <a:off x="164520" y="5580000"/>
            <a:ext cx="1874520" cy="1072800"/>
            <a:chOff x="164520" y="5580000"/>
            <a:chExt cx="1874520" cy="1072800"/>
          </a:xfrm>
        </p:grpSpPr>
        <p:grpSp>
          <p:nvGrpSpPr>
            <p:cNvPr id="562" name="Group 162"/>
            <p:cNvGrpSpPr/>
            <p:nvPr/>
          </p:nvGrpSpPr>
          <p:grpSpPr>
            <a:xfrm>
              <a:off x="164520" y="5580000"/>
              <a:ext cx="1874520" cy="319680"/>
              <a:chOff x="164520" y="5580000"/>
              <a:chExt cx="1874520" cy="319680"/>
            </a:xfrm>
          </p:grpSpPr>
          <p:pic>
            <p:nvPicPr>
              <p:cNvPr id="563" name="Picture 210_1" descr=""/>
              <p:cNvPicPr/>
              <p:nvPr/>
            </p:nvPicPr>
            <p:blipFill>
              <a:blip r:embed="rId47"/>
              <a:stretch/>
            </p:blipFill>
            <p:spPr>
              <a:xfrm>
                <a:off x="166320" y="5580000"/>
                <a:ext cx="187128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64" name="CustomShape 163"/>
              <p:cNvSpPr/>
              <p:nvPr/>
            </p:nvSpPr>
            <p:spPr>
              <a:xfrm>
                <a:off x="164520" y="558144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Сланцевский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65" name="CustomShape 164"/>
            <p:cNvSpPr/>
            <p:nvPr/>
          </p:nvSpPr>
          <p:spPr>
            <a:xfrm>
              <a:off x="523800" y="593604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677,7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204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66" name="CustomShape 165"/>
            <p:cNvSpPr/>
            <p:nvPr/>
          </p:nvSpPr>
          <p:spPr>
            <a:xfrm>
              <a:off x="525240" y="613296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10697/42791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567" name="Group 166"/>
            <p:cNvGrpSpPr/>
            <p:nvPr/>
          </p:nvGrpSpPr>
          <p:grpSpPr>
            <a:xfrm>
              <a:off x="572760" y="6334560"/>
              <a:ext cx="531360" cy="318240"/>
              <a:chOff x="572760" y="6334560"/>
              <a:chExt cx="531360" cy="318240"/>
            </a:xfrm>
          </p:grpSpPr>
          <p:pic>
            <p:nvPicPr>
              <p:cNvPr id="568" name="Picture 215_1" descr=""/>
              <p:cNvPicPr/>
              <p:nvPr/>
            </p:nvPicPr>
            <p:blipFill>
              <a:blip r:embed="rId48"/>
              <a:stretch/>
            </p:blipFill>
            <p:spPr>
              <a:xfrm>
                <a:off x="572760" y="6334560"/>
                <a:ext cx="53136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69" name="CustomShape 167"/>
              <p:cNvSpPr/>
              <p:nvPr/>
            </p:nvSpPr>
            <p:spPr>
              <a:xfrm>
                <a:off x="574200" y="633456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570" name="Group 168"/>
            <p:cNvGrpSpPr/>
            <p:nvPr/>
          </p:nvGrpSpPr>
          <p:grpSpPr>
            <a:xfrm>
              <a:off x="958320" y="6334560"/>
              <a:ext cx="531360" cy="318240"/>
              <a:chOff x="958320" y="6334560"/>
              <a:chExt cx="531360" cy="318240"/>
            </a:xfrm>
          </p:grpSpPr>
          <p:pic>
            <p:nvPicPr>
              <p:cNvPr id="571" name="Picture 218_1" descr=""/>
              <p:cNvPicPr/>
              <p:nvPr/>
            </p:nvPicPr>
            <p:blipFill>
              <a:blip r:embed="rId49"/>
              <a:stretch/>
            </p:blipFill>
            <p:spPr>
              <a:xfrm>
                <a:off x="958320" y="6334560"/>
                <a:ext cx="53136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72" name="CustomShape 169"/>
              <p:cNvSpPr/>
              <p:nvPr/>
            </p:nvSpPr>
            <p:spPr>
              <a:xfrm>
                <a:off x="961560" y="6334560"/>
                <a:ext cx="52668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73" name="CustomShape 170"/>
            <p:cNvSpPr/>
            <p:nvPr/>
          </p:nvSpPr>
          <p:spPr>
            <a:xfrm>
              <a:off x="1357200" y="5939280"/>
              <a:ext cx="19980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68%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574" name="Group 171"/>
          <p:cNvGrpSpPr/>
          <p:nvPr/>
        </p:nvGrpSpPr>
        <p:grpSpPr>
          <a:xfrm>
            <a:off x="-81360" y="4356000"/>
            <a:ext cx="1875960" cy="1070640"/>
            <a:chOff x="-81360" y="4356000"/>
            <a:chExt cx="1875960" cy="1070640"/>
          </a:xfrm>
        </p:grpSpPr>
        <p:grpSp>
          <p:nvGrpSpPr>
            <p:cNvPr id="575" name="Group 172"/>
            <p:cNvGrpSpPr/>
            <p:nvPr/>
          </p:nvGrpSpPr>
          <p:grpSpPr>
            <a:xfrm>
              <a:off x="-81360" y="4356000"/>
              <a:ext cx="1875960" cy="320040"/>
              <a:chOff x="-81360" y="4356000"/>
              <a:chExt cx="1875960" cy="320040"/>
            </a:xfrm>
          </p:grpSpPr>
          <p:pic>
            <p:nvPicPr>
              <p:cNvPr id="576" name="Picture 223_1" descr=""/>
              <p:cNvPicPr/>
              <p:nvPr/>
            </p:nvPicPr>
            <p:blipFill>
              <a:blip r:embed="rId50"/>
              <a:stretch/>
            </p:blipFill>
            <p:spPr>
              <a:xfrm>
                <a:off x="-81360" y="4356000"/>
                <a:ext cx="1875960" cy="302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77" name="CustomShape 173"/>
              <p:cNvSpPr/>
              <p:nvPr/>
            </p:nvSpPr>
            <p:spPr>
              <a:xfrm>
                <a:off x="-79920" y="435780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Кингисеппский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78" name="CustomShape 174"/>
            <p:cNvSpPr/>
            <p:nvPr/>
          </p:nvSpPr>
          <p:spPr>
            <a:xfrm>
              <a:off x="280440" y="4710240"/>
              <a:ext cx="983880" cy="18396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566,5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548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9" name="CustomShape 175"/>
            <p:cNvSpPr/>
            <p:nvPr/>
          </p:nvSpPr>
          <p:spPr>
            <a:xfrm>
              <a:off x="280440" y="4905360"/>
              <a:ext cx="993600" cy="18396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19709/78839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580" name="Group 176"/>
            <p:cNvGrpSpPr/>
            <p:nvPr/>
          </p:nvGrpSpPr>
          <p:grpSpPr>
            <a:xfrm>
              <a:off x="333000" y="5108400"/>
              <a:ext cx="523440" cy="318240"/>
              <a:chOff x="333000" y="5108400"/>
              <a:chExt cx="523440" cy="318240"/>
            </a:xfrm>
          </p:grpSpPr>
          <p:pic>
            <p:nvPicPr>
              <p:cNvPr id="581" name="Picture 228_1" descr=""/>
              <p:cNvPicPr/>
              <p:nvPr/>
            </p:nvPicPr>
            <p:blipFill>
              <a:blip r:embed="rId51"/>
              <a:stretch/>
            </p:blipFill>
            <p:spPr>
              <a:xfrm>
                <a:off x="334440" y="5110200"/>
                <a:ext cx="522000" cy="309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82" name="CustomShape 177"/>
              <p:cNvSpPr/>
              <p:nvPr/>
            </p:nvSpPr>
            <p:spPr>
              <a:xfrm>
                <a:off x="333000" y="510840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583" name="Group 178"/>
            <p:cNvGrpSpPr/>
            <p:nvPr/>
          </p:nvGrpSpPr>
          <p:grpSpPr>
            <a:xfrm>
              <a:off x="717120" y="5108400"/>
              <a:ext cx="523440" cy="318240"/>
              <a:chOff x="717120" y="5108400"/>
              <a:chExt cx="523440" cy="318240"/>
            </a:xfrm>
          </p:grpSpPr>
          <p:pic>
            <p:nvPicPr>
              <p:cNvPr id="584" name="Picture 231_1" descr=""/>
              <p:cNvPicPr/>
              <p:nvPr/>
            </p:nvPicPr>
            <p:blipFill>
              <a:blip r:embed="rId52"/>
              <a:stretch/>
            </p:blipFill>
            <p:spPr>
              <a:xfrm>
                <a:off x="717120" y="5111640"/>
                <a:ext cx="522000" cy="2995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85" name="CustomShape 179"/>
              <p:cNvSpPr/>
              <p:nvPr/>
            </p:nvSpPr>
            <p:spPr>
              <a:xfrm>
                <a:off x="717120" y="5108400"/>
                <a:ext cx="5234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86" name="CustomShape 180"/>
            <p:cNvSpPr/>
            <p:nvPr/>
          </p:nvSpPr>
          <p:spPr>
            <a:xfrm>
              <a:off x="1112400" y="4713120"/>
              <a:ext cx="199800" cy="1821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587" name="Group 181"/>
          <p:cNvGrpSpPr/>
          <p:nvPr/>
        </p:nvGrpSpPr>
        <p:grpSpPr>
          <a:xfrm>
            <a:off x="1361880" y="4743720"/>
            <a:ext cx="1874880" cy="1051920"/>
            <a:chOff x="1361880" y="4743720"/>
            <a:chExt cx="1874880" cy="1051920"/>
          </a:xfrm>
        </p:grpSpPr>
        <p:grpSp>
          <p:nvGrpSpPr>
            <p:cNvPr id="588" name="Group 182"/>
            <p:cNvGrpSpPr/>
            <p:nvPr/>
          </p:nvGrpSpPr>
          <p:grpSpPr>
            <a:xfrm>
              <a:off x="1361880" y="4743720"/>
              <a:ext cx="1874880" cy="318240"/>
              <a:chOff x="1361880" y="4743720"/>
              <a:chExt cx="1874880" cy="318240"/>
            </a:xfrm>
          </p:grpSpPr>
          <p:pic>
            <p:nvPicPr>
              <p:cNvPr id="589" name="Picture 236_1" descr=""/>
              <p:cNvPicPr/>
              <p:nvPr/>
            </p:nvPicPr>
            <p:blipFill>
              <a:blip r:embed="rId53"/>
              <a:stretch/>
            </p:blipFill>
            <p:spPr>
              <a:xfrm>
                <a:off x="1363680" y="4743720"/>
                <a:ext cx="187308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90" name="CustomShape 183"/>
              <p:cNvSpPr/>
              <p:nvPr/>
            </p:nvSpPr>
            <p:spPr>
              <a:xfrm>
                <a:off x="1361880" y="474372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Волосовский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91" name="CustomShape 184"/>
            <p:cNvSpPr/>
            <p:nvPr/>
          </p:nvSpPr>
          <p:spPr>
            <a:xfrm>
              <a:off x="1684440" y="507708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688,0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569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2" name="CustomShape 185"/>
            <p:cNvSpPr/>
            <p:nvPr/>
          </p:nvSpPr>
          <p:spPr>
            <a:xfrm>
              <a:off x="1684440" y="527400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12912/51675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593" name="Group 186"/>
            <p:cNvGrpSpPr/>
            <p:nvPr/>
          </p:nvGrpSpPr>
          <p:grpSpPr>
            <a:xfrm>
              <a:off x="1733400" y="5475600"/>
              <a:ext cx="525240" cy="320040"/>
              <a:chOff x="1733400" y="5475600"/>
              <a:chExt cx="525240" cy="320040"/>
            </a:xfrm>
          </p:grpSpPr>
          <p:pic>
            <p:nvPicPr>
              <p:cNvPr id="594" name="Picture 241_1" descr=""/>
              <p:cNvPicPr/>
              <p:nvPr/>
            </p:nvPicPr>
            <p:blipFill>
              <a:blip r:embed="rId54"/>
              <a:stretch/>
            </p:blipFill>
            <p:spPr>
              <a:xfrm>
                <a:off x="1735200" y="5475600"/>
                <a:ext cx="52344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95" name="CustomShape 187"/>
              <p:cNvSpPr/>
              <p:nvPr/>
            </p:nvSpPr>
            <p:spPr>
              <a:xfrm>
                <a:off x="1733400" y="547740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596" name="Group 188"/>
            <p:cNvGrpSpPr/>
            <p:nvPr/>
          </p:nvGrpSpPr>
          <p:grpSpPr>
            <a:xfrm>
              <a:off x="2119320" y="5475600"/>
              <a:ext cx="531360" cy="320040"/>
              <a:chOff x="2119320" y="5475600"/>
              <a:chExt cx="531360" cy="320040"/>
            </a:xfrm>
          </p:grpSpPr>
          <p:pic>
            <p:nvPicPr>
              <p:cNvPr id="597" name="Picture 244_1" descr=""/>
              <p:cNvPicPr/>
              <p:nvPr/>
            </p:nvPicPr>
            <p:blipFill>
              <a:blip r:embed="rId55"/>
              <a:stretch/>
            </p:blipFill>
            <p:spPr>
              <a:xfrm>
                <a:off x="2119320" y="5475600"/>
                <a:ext cx="531360" cy="312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98" name="CustomShape 189"/>
              <p:cNvSpPr/>
              <p:nvPr/>
            </p:nvSpPr>
            <p:spPr>
              <a:xfrm>
                <a:off x="2119320" y="547740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599" name="CustomShape 190"/>
            <p:cNvSpPr/>
            <p:nvPr/>
          </p:nvSpPr>
          <p:spPr>
            <a:xfrm>
              <a:off x="2516040" y="5080320"/>
              <a:ext cx="201240" cy="18540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600" name="Group 191"/>
          <p:cNvGrpSpPr/>
          <p:nvPr/>
        </p:nvGrpSpPr>
        <p:grpSpPr>
          <a:xfrm>
            <a:off x="1721160" y="5969880"/>
            <a:ext cx="1874520" cy="1050120"/>
            <a:chOff x="1721160" y="5969880"/>
            <a:chExt cx="1874520" cy="1050120"/>
          </a:xfrm>
        </p:grpSpPr>
        <p:grpSp>
          <p:nvGrpSpPr>
            <p:cNvPr id="601" name="Group 192"/>
            <p:cNvGrpSpPr/>
            <p:nvPr/>
          </p:nvGrpSpPr>
          <p:grpSpPr>
            <a:xfrm>
              <a:off x="1721160" y="5969880"/>
              <a:ext cx="1874520" cy="318240"/>
              <a:chOff x="1721160" y="5969880"/>
              <a:chExt cx="1874520" cy="318240"/>
            </a:xfrm>
          </p:grpSpPr>
          <p:pic>
            <p:nvPicPr>
              <p:cNvPr id="602" name="Picture 249_2" descr=""/>
              <p:cNvPicPr/>
              <p:nvPr/>
            </p:nvPicPr>
            <p:blipFill>
              <a:blip r:embed="rId56"/>
              <a:stretch/>
            </p:blipFill>
            <p:spPr>
              <a:xfrm>
                <a:off x="1721160" y="5969880"/>
                <a:ext cx="1873080" cy="304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03" name="CustomShape 193"/>
              <p:cNvSpPr/>
              <p:nvPr/>
            </p:nvSpPr>
            <p:spPr>
              <a:xfrm>
                <a:off x="1721160" y="596988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Лужский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604" name="CustomShape 194"/>
            <p:cNvSpPr/>
            <p:nvPr/>
          </p:nvSpPr>
          <p:spPr>
            <a:xfrm>
              <a:off x="2044800" y="6303240"/>
              <a:ext cx="9871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1041,0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823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05" name="CustomShape 195"/>
            <p:cNvSpPr/>
            <p:nvPr/>
          </p:nvSpPr>
          <p:spPr>
            <a:xfrm>
              <a:off x="2044800" y="650016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12219/72879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606" name="Group 196"/>
            <p:cNvGrpSpPr/>
            <p:nvPr/>
          </p:nvGrpSpPr>
          <p:grpSpPr>
            <a:xfrm>
              <a:off x="2094120" y="6701760"/>
              <a:ext cx="525240" cy="318240"/>
              <a:chOff x="2094120" y="6701760"/>
              <a:chExt cx="525240" cy="318240"/>
            </a:xfrm>
          </p:grpSpPr>
          <p:pic>
            <p:nvPicPr>
              <p:cNvPr id="607" name="Picture 254_2" descr=""/>
              <p:cNvPicPr/>
              <p:nvPr/>
            </p:nvPicPr>
            <p:blipFill>
              <a:blip r:embed="rId57"/>
              <a:stretch/>
            </p:blipFill>
            <p:spPr>
              <a:xfrm>
                <a:off x="2094120" y="6701760"/>
                <a:ext cx="52344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08" name="CustomShape 197"/>
              <p:cNvSpPr/>
              <p:nvPr/>
            </p:nvSpPr>
            <p:spPr>
              <a:xfrm>
                <a:off x="2094120" y="670176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609" name="Group 198"/>
            <p:cNvGrpSpPr/>
            <p:nvPr/>
          </p:nvGrpSpPr>
          <p:grpSpPr>
            <a:xfrm>
              <a:off x="2478240" y="6701760"/>
              <a:ext cx="531360" cy="318240"/>
              <a:chOff x="2478240" y="6701760"/>
              <a:chExt cx="531360" cy="318240"/>
            </a:xfrm>
          </p:grpSpPr>
          <p:pic>
            <p:nvPicPr>
              <p:cNvPr id="610" name="Picture 257_2" descr=""/>
              <p:cNvPicPr/>
              <p:nvPr/>
            </p:nvPicPr>
            <p:blipFill>
              <a:blip r:embed="rId58"/>
              <a:stretch/>
            </p:blipFill>
            <p:spPr>
              <a:xfrm>
                <a:off x="2478240" y="6701760"/>
                <a:ext cx="531360" cy="31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11" name="CustomShape 199"/>
              <p:cNvSpPr/>
              <p:nvPr/>
            </p:nvSpPr>
            <p:spPr>
              <a:xfrm>
                <a:off x="2480040" y="670176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612" name="CustomShape 200"/>
            <p:cNvSpPr/>
            <p:nvPr/>
          </p:nvSpPr>
          <p:spPr>
            <a:xfrm>
              <a:off x="2876760" y="6306480"/>
              <a:ext cx="20124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70%</a:t>
              </a:r>
              <a:endParaRPr b="0" lang="ru-RU" sz="800" spc="-1" strike="noStrike">
                <a:latin typeface="Arial"/>
              </a:endParaRPr>
            </a:p>
          </p:txBody>
        </p:sp>
      </p:grpSp>
      <p:grpSp>
        <p:nvGrpSpPr>
          <p:cNvPr id="613" name="Group 201"/>
          <p:cNvGrpSpPr/>
          <p:nvPr/>
        </p:nvGrpSpPr>
        <p:grpSpPr>
          <a:xfrm>
            <a:off x="2981160" y="5067720"/>
            <a:ext cx="1874520" cy="1075320"/>
            <a:chOff x="2981160" y="5067720"/>
            <a:chExt cx="1874520" cy="1075320"/>
          </a:xfrm>
        </p:grpSpPr>
        <p:grpSp>
          <p:nvGrpSpPr>
            <p:cNvPr id="614" name="Group 202"/>
            <p:cNvGrpSpPr/>
            <p:nvPr/>
          </p:nvGrpSpPr>
          <p:grpSpPr>
            <a:xfrm>
              <a:off x="2981160" y="5067720"/>
              <a:ext cx="1874520" cy="319680"/>
              <a:chOff x="2981160" y="5067720"/>
              <a:chExt cx="1874520" cy="319680"/>
            </a:xfrm>
          </p:grpSpPr>
          <p:pic>
            <p:nvPicPr>
              <p:cNvPr id="615" name="Picture 262_1" descr=""/>
              <p:cNvPicPr/>
              <p:nvPr/>
            </p:nvPicPr>
            <p:blipFill>
              <a:blip r:embed="rId59"/>
              <a:stretch/>
            </p:blipFill>
            <p:spPr>
              <a:xfrm>
                <a:off x="2981160" y="5067720"/>
                <a:ext cx="1873080" cy="302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16" name="CustomShape 203"/>
              <p:cNvSpPr/>
              <p:nvPr/>
            </p:nvSpPr>
            <p:spPr>
              <a:xfrm>
                <a:off x="2981160" y="5069160"/>
                <a:ext cx="18745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Гатчинский р-н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617" name="CustomShape 204"/>
            <p:cNvSpPr/>
            <p:nvPr/>
          </p:nvSpPr>
          <p:spPr>
            <a:xfrm>
              <a:off x="3343320" y="5423040"/>
              <a:ext cx="985320" cy="185400"/>
            </a:xfrm>
            <a:prstGeom prst="rect">
              <a:avLst/>
            </a:prstGeom>
            <a:solidFill>
              <a:srgbClr val="ffff0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65960" rIns="16596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2766,2</a:t>
              </a:r>
              <a:r>
                <a:rPr b="0" lang="en-US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/</a:t>
              </a: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972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8" name="CustomShape 205"/>
            <p:cNvSpPr/>
            <p:nvPr/>
          </p:nvSpPr>
          <p:spPr>
            <a:xfrm>
              <a:off x="3343320" y="5619960"/>
              <a:ext cx="995040" cy="185400"/>
            </a:xfrm>
            <a:prstGeom prst="rect">
              <a:avLst/>
            </a:prstGeom>
            <a:solidFill>
              <a:srgbClr val="92d050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83160" bIns="8316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61063/24425</a:t>
              </a:r>
              <a:endParaRPr b="0" lang="ru-RU" sz="1000" spc="-1" strike="noStrike">
                <a:latin typeface="Arial"/>
              </a:endParaRPr>
            </a:p>
          </p:txBody>
        </p:sp>
        <p:grpSp>
          <p:nvGrpSpPr>
            <p:cNvPr id="619" name="Group 206"/>
            <p:cNvGrpSpPr/>
            <p:nvPr/>
          </p:nvGrpSpPr>
          <p:grpSpPr>
            <a:xfrm>
              <a:off x="3390480" y="5824800"/>
              <a:ext cx="531360" cy="318240"/>
              <a:chOff x="3390480" y="5824800"/>
              <a:chExt cx="531360" cy="318240"/>
            </a:xfrm>
          </p:grpSpPr>
          <p:pic>
            <p:nvPicPr>
              <p:cNvPr id="620" name="Picture 267_1" descr=""/>
              <p:cNvPicPr/>
              <p:nvPr/>
            </p:nvPicPr>
            <p:blipFill>
              <a:blip r:embed="rId60"/>
              <a:stretch/>
            </p:blipFill>
            <p:spPr>
              <a:xfrm>
                <a:off x="3390480" y="5826240"/>
                <a:ext cx="531360" cy="3013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21" name="CustomShape 207"/>
              <p:cNvSpPr/>
              <p:nvPr/>
            </p:nvSpPr>
            <p:spPr>
              <a:xfrm>
                <a:off x="3392280" y="5824800"/>
                <a:ext cx="52812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6800" rIns="4680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15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622" name="Group 208"/>
            <p:cNvGrpSpPr/>
            <p:nvPr/>
          </p:nvGrpSpPr>
          <p:grpSpPr>
            <a:xfrm>
              <a:off x="3781440" y="5824800"/>
              <a:ext cx="525240" cy="318240"/>
              <a:chOff x="3781440" y="5824800"/>
              <a:chExt cx="525240" cy="318240"/>
            </a:xfrm>
          </p:grpSpPr>
          <p:pic>
            <p:nvPicPr>
              <p:cNvPr id="623" name="Picture 270_1" descr=""/>
              <p:cNvPicPr/>
              <p:nvPr/>
            </p:nvPicPr>
            <p:blipFill>
              <a:blip r:embed="rId61"/>
              <a:stretch/>
            </p:blipFill>
            <p:spPr>
              <a:xfrm>
                <a:off x="3782880" y="5826240"/>
                <a:ext cx="523440" cy="3013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24" name="CustomShape 209"/>
              <p:cNvSpPr/>
              <p:nvPr/>
            </p:nvSpPr>
            <p:spPr>
              <a:xfrm>
                <a:off x="3781440" y="5824800"/>
                <a:ext cx="525240" cy="31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65960" rIns="165960" tIns="83160" bIns="8316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17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625" name="CustomShape 210"/>
            <p:cNvSpPr/>
            <p:nvPr/>
          </p:nvSpPr>
          <p:spPr>
            <a:xfrm>
              <a:off x="4173480" y="5426280"/>
              <a:ext cx="199800" cy="183960"/>
            </a:xfrm>
            <a:prstGeom prst="roundRect">
              <a:avLst>
                <a:gd name="adj" fmla="val 16667"/>
              </a:avLst>
            </a:prstGeom>
            <a:solidFill>
              <a:srgbClr val="e2f0d9"/>
            </a:solidFill>
            <a:ln w="25560">
              <a:noFill/>
            </a:ln>
            <a:effectLst>
              <a:outerShdw algn="ctr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65%</a:t>
              </a:r>
              <a:endParaRPr b="0" lang="ru-RU" sz="800" spc="-1" strike="noStrike">
                <a:latin typeface="Arial"/>
              </a:endParaRPr>
            </a:p>
          </p:txBody>
        </p:sp>
      </p:grpSp>
      <p:sp>
        <p:nvSpPr>
          <p:cNvPr id="626" name="CustomShape 211"/>
          <p:cNvSpPr/>
          <p:nvPr/>
        </p:nvSpPr>
        <p:spPr>
          <a:xfrm>
            <a:off x="7956360" y="6734520"/>
            <a:ext cx="383040" cy="237240"/>
          </a:xfrm>
          <a:custGeom>
            <a:avLst/>
            <a:gdLst/>
            <a:ahLst/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6" name="" descr=""/>
          <p:cNvPicPr/>
          <p:nvPr/>
        </p:nvPicPr>
        <p:blipFill>
          <a:blip r:embed="rId1"/>
          <a:stretch/>
        </p:blipFill>
        <p:spPr>
          <a:xfrm>
            <a:off x="360" y="754200"/>
            <a:ext cx="10330200" cy="7452360"/>
          </a:xfrm>
          <a:prstGeom prst="rect">
            <a:avLst/>
          </a:prstGeom>
          <a:ln w="0">
            <a:noFill/>
          </a:ln>
        </p:spPr>
      </p:pic>
      <p:sp>
        <p:nvSpPr>
          <p:cNvPr id="2867" name="CustomShape 1"/>
          <p:cNvSpPr/>
          <p:nvPr/>
        </p:nvSpPr>
        <p:spPr>
          <a:xfrm>
            <a:off x="4366440" y="3420000"/>
            <a:ext cx="49356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Тосно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868" name="CustomShape 2"/>
          <p:cNvSpPr/>
          <p:nvPr/>
        </p:nvSpPr>
        <p:spPr>
          <a:xfrm>
            <a:off x="7143840" y="836640"/>
            <a:ext cx="318564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869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 ПОРЫВАМ ВЕТРА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870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38160" y="3960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2871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872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873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874" name="Group 7"/>
          <p:cNvGrpSpPr/>
          <p:nvPr/>
        </p:nvGrpSpPr>
        <p:grpSpPr>
          <a:xfrm>
            <a:off x="7740000" y="3614400"/>
            <a:ext cx="2960280" cy="4322520"/>
            <a:chOff x="7740000" y="3614400"/>
            <a:chExt cx="2960280" cy="4322520"/>
          </a:xfrm>
        </p:grpSpPr>
        <p:sp>
          <p:nvSpPr>
            <p:cNvPr id="2875" name="CustomShape 8"/>
            <p:cNvSpPr/>
            <p:nvPr/>
          </p:nvSpPr>
          <p:spPr>
            <a:xfrm>
              <a:off x="7930440" y="708804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876" name="Group 9"/>
            <p:cNvGrpSpPr/>
            <p:nvPr/>
          </p:nvGrpSpPr>
          <p:grpSpPr>
            <a:xfrm>
              <a:off x="7740000" y="3614400"/>
              <a:ext cx="2960280" cy="4322520"/>
              <a:chOff x="7740000" y="3614400"/>
              <a:chExt cx="2960280" cy="4322520"/>
            </a:xfrm>
          </p:grpSpPr>
          <p:grpSp>
            <p:nvGrpSpPr>
              <p:cNvPr id="2877" name="Group 10"/>
              <p:cNvGrpSpPr/>
              <p:nvPr/>
            </p:nvGrpSpPr>
            <p:grpSpPr>
              <a:xfrm>
                <a:off x="7740000" y="3614400"/>
                <a:ext cx="2960280" cy="4322520"/>
                <a:chOff x="7740000" y="3614400"/>
                <a:chExt cx="2960280" cy="4322520"/>
              </a:xfrm>
            </p:grpSpPr>
            <p:sp>
              <p:nvSpPr>
                <p:cNvPr id="2878" name="CustomShape 11"/>
                <p:cNvSpPr/>
                <p:nvPr/>
              </p:nvSpPr>
              <p:spPr>
                <a:xfrm>
                  <a:off x="7740000" y="3614400"/>
                  <a:ext cx="25617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879" name="CustomShape 12"/>
                <p:cNvSpPr/>
                <p:nvPr/>
              </p:nvSpPr>
              <p:spPr>
                <a:xfrm>
                  <a:off x="8376480" y="3687480"/>
                  <a:ext cx="1925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880" name="CustomShape 13"/>
                <p:cNvSpPr/>
                <p:nvPr/>
              </p:nvSpPr>
              <p:spPr>
                <a:xfrm>
                  <a:off x="8255880" y="721980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2881" name="Group 14"/>
                <p:cNvGrpSpPr/>
                <p:nvPr/>
              </p:nvGrpSpPr>
              <p:grpSpPr>
                <a:xfrm>
                  <a:off x="7876440" y="7707240"/>
                  <a:ext cx="695160" cy="196200"/>
                  <a:chOff x="7876440" y="7707240"/>
                  <a:chExt cx="695160" cy="196200"/>
                </a:xfrm>
              </p:grpSpPr>
              <p:pic>
                <p:nvPicPr>
                  <p:cNvPr id="2882" name="Picture 23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877880" y="7708680"/>
                    <a:ext cx="690120" cy="1821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2883" name="CustomShape 15"/>
                  <p:cNvSpPr/>
                  <p:nvPr/>
                </p:nvSpPr>
                <p:spPr>
                  <a:xfrm>
                    <a:off x="7876440" y="7707240"/>
                    <a:ext cx="69516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2884" name="CustomShape 16"/>
                <p:cNvSpPr/>
                <p:nvPr/>
              </p:nvSpPr>
              <p:spPr>
                <a:xfrm>
                  <a:off x="7814520" y="707220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885" name="CustomShape 17"/>
                <p:cNvSpPr/>
                <p:nvPr/>
              </p:nvSpPr>
              <p:spPr>
                <a:xfrm>
                  <a:off x="8420760" y="7665840"/>
                  <a:ext cx="2195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886" name="CustomShape 18"/>
                <p:cNvSpPr/>
                <p:nvPr/>
              </p:nvSpPr>
              <p:spPr>
                <a:xfrm>
                  <a:off x="8425800" y="4646520"/>
                  <a:ext cx="22744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887" name="CustomShape 19"/>
                <p:cNvSpPr/>
                <p:nvPr/>
              </p:nvSpPr>
              <p:spPr>
                <a:xfrm>
                  <a:off x="8375040" y="7051320"/>
                  <a:ext cx="2277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2888" name="CustomShape 20"/>
                <p:cNvSpPr/>
                <p:nvPr/>
              </p:nvSpPr>
              <p:spPr>
                <a:xfrm>
                  <a:off x="8636760" y="4065480"/>
                  <a:ext cx="76644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2889" name="CustomShape 21"/>
              <p:cNvSpPr/>
              <p:nvPr/>
            </p:nvSpPr>
            <p:spPr>
              <a:xfrm>
                <a:off x="7995600" y="752292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890" name="CustomShape 22"/>
              <p:cNvSpPr/>
              <p:nvPr/>
            </p:nvSpPr>
            <p:spPr>
              <a:xfrm>
                <a:off x="8438400" y="748008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891" name="CustomShape 23"/>
              <p:cNvSpPr/>
              <p:nvPr/>
            </p:nvSpPr>
            <p:spPr>
              <a:xfrm>
                <a:off x="7814520" y="7332480"/>
                <a:ext cx="63324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2892" name="CustomShape 24"/>
              <p:cNvSpPr/>
              <p:nvPr/>
            </p:nvSpPr>
            <p:spPr>
              <a:xfrm>
                <a:off x="8390880" y="7273800"/>
                <a:ext cx="1606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2893" name="CustomShape 25"/>
            <p:cNvSpPr/>
            <p:nvPr/>
          </p:nvSpPr>
          <p:spPr>
            <a:xfrm>
              <a:off x="8360640" y="6473520"/>
              <a:ext cx="16808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2894" name="Group 26"/>
            <p:cNvGrpSpPr/>
            <p:nvPr/>
          </p:nvGrpSpPr>
          <p:grpSpPr>
            <a:xfrm>
              <a:off x="7931880" y="6507000"/>
              <a:ext cx="421920" cy="241920"/>
              <a:chOff x="7931880" y="6507000"/>
              <a:chExt cx="421920" cy="241920"/>
            </a:xfrm>
          </p:grpSpPr>
          <p:pic>
            <p:nvPicPr>
              <p:cNvPr id="2895" name="Picture 36" descr=""/>
              <p:cNvPicPr/>
              <p:nvPr/>
            </p:nvPicPr>
            <p:blipFill>
              <a:blip r:embed="rId4"/>
              <a:stretch/>
            </p:blipFill>
            <p:spPr>
              <a:xfrm>
                <a:off x="7931880" y="6508440"/>
                <a:ext cx="421920" cy="221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896" name="CustomShape 27"/>
              <p:cNvSpPr/>
              <p:nvPr/>
            </p:nvSpPr>
            <p:spPr>
              <a:xfrm>
                <a:off x="7931880" y="6507000"/>
                <a:ext cx="4186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2897" name="Group 28"/>
            <p:cNvGrpSpPr/>
            <p:nvPr/>
          </p:nvGrpSpPr>
          <p:grpSpPr>
            <a:xfrm>
              <a:off x="7943040" y="6805440"/>
              <a:ext cx="409320" cy="241920"/>
              <a:chOff x="7943040" y="6805440"/>
              <a:chExt cx="409320" cy="241920"/>
            </a:xfrm>
          </p:grpSpPr>
          <p:pic>
            <p:nvPicPr>
              <p:cNvPr id="2898" name="Picture 39" descr=""/>
              <p:cNvPicPr/>
              <p:nvPr/>
            </p:nvPicPr>
            <p:blipFill>
              <a:blip r:embed="rId5"/>
              <a:stretch/>
            </p:blipFill>
            <p:spPr>
              <a:xfrm>
                <a:off x="7943040" y="6805440"/>
                <a:ext cx="40932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899" name="CustomShape 29"/>
              <p:cNvSpPr/>
              <p:nvPr/>
            </p:nvSpPr>
            <p:spPr>
              <a:xfrm>
                <a:off x="7944480" y="6805440"/>
                <a:ext cx="4060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2900" name="CustomShape 30"/>
            <p:cNvSpPr/>
            <p:nvPr/>
          </p:nvSpPr>
          <p:spPr>
            <a:xfrm>
              <a:off x="8404920" y="679104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901" name="Picture 42" descr=""/>
            <p:cNvPicPr/>
            <p:nvPr/>
          </p:nvPicPr>
          <p:blipFill>
            <a:blip r:embed="rId6"/>
            <a:stretch/>
          </p:blipFill>
          <p:spPr>
            <a:xfrm>
              <a:off x="7873200" y="429228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02" name="Line 31"/>
            <p:cNvSpPr/>
            <p:nvPr/>
          </p:nvSpPr>
          <p:spPr>
            <a:xfrm>
              <a:off x="8096400" y="5720760"/>
              <a:ext cx="360" cy="18432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3" name="CustomShape 32"/>
            <p:cNvSpPr/>
            <p:nvPr/>
          </p:nvSpPr>
          <p:spPr>
            <a:xfrm>
              <a:off x="8093880" y="5689440"/>
              <a:ext cx="12348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4" name="CustomShape 33"/>
            <p:cNvSpPr/>
            <p:nvPr/>
          </p:nvSpPr>
          <p:spPr>
            <a:xfrm>
              <a:off x="8065440" y="5667120"/>
              <a:ext cx="16308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5" name="CustomShape 34"/>
            <p:cNvSpPr/>
            <p:nvPr/>
          </p:nvSpPr>
          <p:spPr>
            <a:xfrm>
              <a:off x="8338320" y="569736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906" name="CustomShape 35"/>
            <p:cNvSpPr/>
            <p:nvPr/>
          </p:nvSpPr>
          <p:spPr>
            <a:xfrm>
              <a:off x="8052480" y="610704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7" name="CustomShape 36"/>
            <p:cNvSpPr/>
            <p:nvPr/>
          </p:nvSpPr>
          <p:spPr>
            <a:xfrm>
              <a:off x="8063640" y="5956200"/>
              <a:ext cx="13140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8" name="CustomShape 37"/>
            <p:cNvSpPr/>
            <p:nvPr/>
          </p:nvSpPr>
          <p:spPr>
            <a:xfrm>
              <a:off x="8157240" y="6035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9" name="CustomShape 38"/>
            <p:cNvSpPr/>
            <p:nvPr/>
          </p:nvSpPr>
          <p:spPr>
            <a:xfrm>
              <a:off x="8152560" y="6043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0" name="CustomShape 39"/>
            <p:cNvSpPr/>
            <p:nvPr/>
          </p:nvSpPr>
          <p:spPr>
            <a:xfrm>
              <a:off x="8182800" y="60274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1" name="CustomShape 40"/>
            <p:cNvSpPr/>
            <p:nvPr/>
          </p:nvSpPr>
          <p:spPr>
            <a:xfrm>
              <a:off x="8178120" y="6035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2" name="CustomShape 41"/>
            <p:cNvSpPr/>
            <p:nvPr/>
          </p:nvSpPr>
          <p:spPr>
            <a:xfrm>
              <a:off x="8178120" y="6021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3" name="CustomShape 42"/>
            <p:cNvSpPr/>
            <p:nvPr/>
          </p:nvSpPr>
          <p:spPr>
            <a:xfrm>
              <a:off x="8063640" y="6033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4" name="CustomShape 43"/>
            <p:cNvSpPr/>
            <p:nvPr/>
          </p:nvSpPr>
          <p:spPr>
            <a:xfrm>
              <a:off x="8063640" y="6026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5" name="CustomShape 44"/>
            <p:cNvSpPr/>
            <p:nvPr/>
          </p:nvSpPr>
          <p:spPr>
            <a:xfrm>
              <a:off x="8063640" y="6041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6" name="CustomShape 45"/>
            <p:cNvSpPr/>
            <p:nvPr/>
          </p:nvSpPr>
          <p:spPr>
            <a:xfrm>
              <a:off x="8101800" y="6033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7" name="CustomShape 46"/>
            <p:cNvSpPr/>
            <p:nvPr/>
          </p:nvSpPr>
          <p:spPr>
            <a:xfrm>
              <a:off x="8097120" y="6041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8" name="CustomShape 47"/>
            <p:cNvSpPr/>
            <p:nvPr/>
          </p:nvSpPr>
          <p:spPr>
            <a:xfrm>
              <a:off x="8063640" y="6090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9" name="CustomShape 48"/>
            <p:cNvSpPr/>
            <p:nvPr/>
          </p:nvSpPr>
          <p:spPr>
            <a:xfrm>
              <a:off x="8063640" y="6084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0" name="CustomShape 49"/>
            <p:cNvSpPr/>
            <p:nvPr/>
          </p:nvSpPr>
          <p:spPr>
            <a:xfrm>
              <a:off x="8063640" y="6098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1" name="CustomShape 50"/>
            <p:cNvSpPr/>
            <p:nvPr/>
          </p:nvSpPr>
          <p:spPr>
            <a:xfrm>
              <a:off x="8101800" y="6090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2" name="CustomShape 51"/>
            <p:cNvSpPr/>
            <p:nvPr/>
          </p:nvSpPr>
          <p:spPr>
            <a:xfrm>
              <a:off x="8097120" y="6098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3" name="CustomShape 52"/>
            <p:cNvSpPr/>
            <p:nvPr/>
          </p:nvSpPr>
          <p:spPr>
            <a:xfrm>
              <a:off x="8119440" y="6033960"/>
              <a:ext cx="2016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4" name="CustomShape 53"/>
            <p:cNvSpPr/>
            <p:nvPr/>
          </p:nvSpPr>
          <p:spPr>
            <a:xfrm>
              <a:off x="8205120" y="596088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5" name="CustomShape 54"/>
            <p:cNvSpPr/>
            <p:nvPr/>
          </p:nvSpPr>
          <p:spPr>
            <a:xfrm>
              <a:off x="8060400" y="596088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6" name="CustomShape 55"/>
            <p:cNvSpPr/>
            <p:nvPr/>
          </p:nvSpPr>
          <p:spPr>
            <a:xfrm>
              <a:off x="8120880" y="604800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7" name="CustomShape 56"/>
            <p:cNvSpPr/>
            <p:nvPr/>
          </p:nvSpPr>
          <p:spPr>
            <a:xfrm>
              <a:off x="8120880" y="609732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8" name="CustomShape 57"/>
            <p:cNvSpPr/>
            <p:nvPr/>
          </p:nvSpPr>
          <p:spPr>
            <a:xfrm>
              <a:off x="8120880" y="610704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9" name="CustomShape 58"/>
            <p:cNvSpPr/>
            <p:nvPr/>
          </p:nvSpPr>
          <p:spPr>
            <a:xfrm>
              <a:off x="8120880" y="611640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0" name="CustomShape 59"/>
            <p:cNvSpPr/>
            <p:nvPr/>
          </p:nvSpPr>
          <p:spPr>
            <a:xfrm>
              <a:off x="8136720" y="605124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1" name="CustomShape 60"/>
            <p:cNvSpPr/>
            <p:nvPr/>
          </p:nvSpPr>
          <p:spPr>
            <a:xfrm>
              <a:off x="8136720" y="605124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2" name="CustomShape 61"/>
            <p:cNvSpPr/>
            <p:nvPr/>
          </p:nvSpPr>
          <p:spPr>
            <a:xfrm>
              <a:off x="8122320" y="6051240"/>
              <a:ext cx="36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3" name="CustomShape 62"/>
            <p:cNvSpPr/>
            <p:nvPr/>
          </p:nvSpPr>
          <p:spPr>
            <a:xfrm>
              <a:off x="8136720" y="607824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4" name="CustomShape 63"/>
            <p:cNvSpPr/>
            <p:nvPr/>
          </p:nvSpPr>
          <p:spPr>
            <a:xfrm>
              <a:off x="8152560" y="608616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5" name="CustomShape 64"/>
            <p:cNvSpPr/>
            <p:nvPr/>
          </p:nvSpPr>
          <p:spPr>
            <a:xfrm>
              <a:off x="8112960" y="608616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6" name="CustomShape 65"/>
            <p:cNvSpPr/>
            <p:nvPr/>
          </p:nvSpPr>
          <p:spPr>
            <a:xfrm>
              <a:off x="8120880" y="610056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7" name="CustomShape 66"/>
            <p:cNvSpPr/>
            <p:nvPr/>
          </p:nvSpPr>
          <p:spPr>
            <a:xfrm>
              <a:off x="8120880" y="610992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8" name="CustomShape 67"/>
            <p:cNvSpPr/>
            <p:nvPr/>
          </p:nvSpPr>
          <p:spPr>
            <a:xfrm>
              <a:off x="8120880" y="61178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9" name="CustomShape 68"/>
            <p:cNvSpPr/>
            <p:nvPr/>
          </p:nvSpPr>
          <p:spPr>
            <a:xfrm>
              <a:off x="8136720" y="607824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0" name="CustomShape 69"/>
            <p:cNvSpPr/>
            <p:nvPr/>
          </p:nvSpPr>
          <p:spPr>
            <a:xfrm>
              <a:off x="8122320" y="60782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1" name="CustomShape 70"/>
            <p:cNvSpPr/>
            <p:nvPr/>
          </p:nvSpPr>
          <p:spPr>
            <a:xfrm>
              <a:off x="8136720" y="60703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2" name="CustomShape 71"/>
            <p:cNvSpPr/>
            <p:nvPr/>
          </p:nvSpPr>
          <p:spPr>
            <a:xfrm>
              <a:off x="8132040" y="60703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3" name="CustomShape 72"/>
            <p:cNvSpPr/>
            <p:nvPr/>
          </p:nvSpPr>
          <p:spPr>
            <a:xfrm>
              <a:off x="8136720" y="60829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4" name="CustomShape 73"/>
            <p:cNvSpPr/>
            <p:nvPr/>
          </p:nvSpPr>
          <p:spPr>
            <a:xfrm>
              <a:off x="8122320" y="60829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5" name="CustomShape 74"/>
            <p:cNvSpPr/>
            <p:nvPr/>
          </p:nvSpPr>
          <p:spPr>
            <a:xfrm>
              <a:off x="8152560" y="6107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6" name="CustomShape 75"/>
            <p:cNvSpPr/>
            <p:nvPr/>
          </p:nvSpPr>
          <p:spPr>
            <a:xfrm>
              <a:off x="8112960" y="6107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7" name="CustomShape 76"/>
            <p:cNvSpPr/>
            <p:nvPr/>
          </p:nvSpPr>
          <p:spPr>
            <a:xfrm>
              <a:off x="8189280" y="59846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8" name="CustomShape 77"/>
            <p:cNvSpPr/>
            <p:nvPr/>
          </p:nvSpPr>
          <p:spPr>
            <a:xfrm>
              <a:off x="8165160" y="6048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9" name="CustomShape 78"/>
            <p:cNvSpPr/>
            <p:nvPr/>
          </p:nvSpPr>
          <p:spPr>
            <a:xfrm>
              <a:off x="8095320" y="59846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0" name="CustomShape 79"/>
            <p:cNvSpPr/>
            <p:nvPr/>
          </p:nvSpPr>
          <p:spPr>
            <a:xfrm>
              <a:off x="8141400" y="59846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1" name="CustomShape 80"/>
            <p:cNvSpPr/>
            <p:nvPr/>
          </p:nvSpPr>
          <p:spPr>
            <a:xfrm>
              <a:off x="8165160" y="59846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2" name="CustomShape 81"/>
            <p:cNvSpPr/>
            <p:nvPr/>
          </p:nvSpPr>
          <p:spPr>
            <a:xfrm>
              <a:off x="8189280" y="6048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3" name="CustomShape 82"/>
            <p:cNvSpPr/>
            <p:nvPr/>
          </p:nvSpPr>
          <p:spPr>
            <a:xfrm>
              <a:off x="8119440" y="59846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4" name="CustomShape 83"/>
            <p:cNvSpPr/>
            <p:nvPr/>
          </p:nvSpPr>
          <p:spPr>
            <a:xfrm>
              <a:off x="8071560" y="59846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5" name="CustomShape 84"/>
            <p:cNvSpPr/>
            <p:nvPr/>
          </p:nvSpPr>
          <p:spPr>
            <a:xfrm>
              <a:off x="8095320" y="6048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6" name="CustomShape 85"/>
            <p:cNvSpPr/>
            <p:nvPr/>
          </p:nvSpPr>
          <p:spPr>
            <a:xfrm>
              <a:off x="8071560" y="60480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7" name="CustomShape 86"/>
            <p:cNvSpPr/>
            <p:nvPr/>
          </p:nvSpPr>
          <p:spPr>
            <a:xfrm>
              <a:off x="8139960" y="597996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8" name="CustomShape 87"/>
            <p:cNvSpPr/>
            <p:nvPr/>
          </p:nvSpPr>
          <p:spPr>
            <a:xfrm>
              <a:off x="8154360" y="5979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9" name="CustomShape 88"/>
            <p:cNvSpPr/>
            <p:nvPr/>
          </p:nvSpPr>
          <p:spPr>
            <a:xfrm>
              <a:off x="8163720" y="597996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0" name="CustomShape 89"/>
            <p:cNvSpPr/>
            <p:nvPr/>
          </p:nvSpPr>
          <p:spPr>
            <a:xfrm>
              <a:off x="8176320" y="5979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1" name="CustomShape 90"/>
            <p:cNvSpPr/>
            <p:nvPr/>
          </p:nvSpPr>
          <p:spPr>
            <a:xfrm>
              <a:off x="8187480" y="597996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2" name="CustomShape 91"/>
            <p:cNvSpPr/>
            <p:nvPr/>
          </p:nvSpPr>
          <p:spPr>
            <a:xfrm>
              <a:off x="8200080" y="5979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3" name="CustomShape 92"/>
            <p:cNvSpPr/>
            <p:nvPr/>
          </p:nvSpPr>
          <p:spPr>
            <a:xfrm>
              <a:off x="8163720" y="604332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4" name="CustomShape 93"/>
            <p:cNvSpPr/>
            <p:nvPr/>
          </p:nvSpPr>
          <p:spPr>
            <a:xfrm>
              <a:off x="8176320" y="60433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5" name="CustomShape 94"/>
            <p:cNvSpPr/>
            <p:nvPr/>
          </p:nvSpPr>
          <p:spPr>
            <a:xfrm>
              <a:off x="8187480" y="604332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6" name="CustomShape 95"/>
            <p:cNvSpPr/>
            <p:nvPr/>
          </p:nvSpPr>
          <p:spPr>
            <a:xfrm>
              <a:off x="8200080" y="60433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7" name="CustomShape 96"/>
            <p:cNvSpPr/>
            <p:nvPr/>
          </p:nvSpPr>
          <p:spPr>
            <a:xfrm>
              <a:off x="8116200" y="597996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8" name="CustomShape 97"/>
            <p:cNvSpPr/>
            <p:nvPr/>
          </p:nvSpPr>
          <p:spPr>
            <a:xfrm>
              <a:off x="8116200" y="5979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9" name="CustomShape 98"/>
            <p:cNvSpPr/>
            <p:nvPr/>
          </p:nvSpPr>
          <p:spPr>
            <a:xfrm>
              <a:off x="8092440" y="597996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0" name="CustomShape 99"/>
            <p:cNvSpPr/>
            <p:nvPr/>
          </p:nvSpPr>
          <p:spPr>
            <a:xfrm>
              <a:off x="8092440" y="5979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1" name="CustomShape 100"/>
            <p:cNvSpPr/>
            <p:nvPr/>
          </p:nvSpPr>
          <p:spPr>
            <a:xfrm>
              <a:off x="8070120" y="597996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2" name="CustomShape 101"/>
            <p:cNvSpPr/>
            <p:nvPr/>
          </p:nvSpPr>
          <p:spPr>
            <a:xfrm>
              <a:off x="8070120" y="59799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3" name="CustomShape 102"/>
            <p:cNvSpPr/>
            <p:nvPr/>
          </p:nvSpPr>
          <p:spPr>
            <a:xfrm>
              <a:off x="8092440" y="60433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4" name="CustomShape 103"/>
            <p:cNvSpPr/>
            <p:nvPr/>
          </p:nvSpPr>
          <p:spPr>
            <a:xfrm>
              <a:off x="8070120" y="604332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5" name="CustomShape 104"/>
            <p:cNvSpPr/>
            <p:nvPr/>
          </p:nvSpPr>
          <p:spPr>
            <a:xfrm>
              <a:off x="8070120" y="60433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6" name="CustomShape 105"/>
            <p:cNvSpPr/>
            <p:nvPr/>
          </p:nvSpPr>
          <p:spPr>
            <a:xfrm>
              <a:off x="8139960" y="60069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7" name="CustomShape 106"/>
            <p:cNvSpPr/>
            <p:nvPr/>
          </p:nvSpPr>
          <p:spPr>
            <a:xfrm>
              <a:off x="8163720" y="60069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8" name="CustomShape 107"/>
            <p:cNvSpPr/>
            <p:nvPr/>
          </p:nvSpPr>
          <p:spPr>
            <a:xfrm>
              <a:off x="8187480" y="60069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9" name="CustomShape 108"/>
            <p:cNvSpPr/>
            <p:nvPr/>
          </p:nvSpPr>
          <p:spPr>
            <a:xfrm>
              <a:off x="8116200" y="60069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0" name="CustomShape 109"/>
            <p:cNvSpPr/>
            <p:nvPr/>
          </p:nvSpPr>
          <p:spPr>
            <a:xfrm>
              <a:off x="8092440" y="60069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1" name="CustomShape 110"/>
            <p:cNvSpPr/>
            <p:nvPr/>
          </p:nvSpPr>
          <p:spPr>
            <a:xfrm>
              <a:off x="8070120" y="600696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2" name="CustomShape 111"/>
            <p:cNvSpPr/>
            <p:nvPr/>
          </p:nvSpPr>
          <p:spPr>
            <a:xfrm>
              <a:off x="8111160" y="598320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3" name="CustomShape 112"/>
            <p:cNvSpPr/>
            <p:nvPr/>
          </p:nvSpPr>
          <p:spPr>
            <a:xfrm>
              <a:off x="8393760" y="593712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2984" name="CustomShape 113"/>
            <p:cNvSpPr/>
            <p:nvPr/>
          </p:nvSpPr>
          <p:spPr>
            <a:xfrm>
              <a:off x="8065440" y="623556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5" name="CustomShape 114"/>
            <p:cNvSpPr/>
            <p:nvPr/>
          </p:nvSpPr>
          <p:spPr>
            <a:xfrm>
              <a:off x="8065440" y="616248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6" name="Line 115"/>
            <p:cNvSpPr/>
            <p:nvPr/>
          </p:nvSpPr>
          <p:spPr>
            <a:xfrm>
              <a:off x="8131320" y="617976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7" name="Line 116"/>
            <p:cNvSpPr/>
            <p:nvPr/>
          </p:nvSpPr>
          <p:spPr>
            <a:xfrm>
              <a:off x="8117280" y="6203520"/>
              <a:ext cx="252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8" name="CustomShape 117"/>
            <p:cNvSpPr/>
            <p:nvPr/>
          </p:nvSpPr>
          <p:spPr>
            <a:xfrm>
              <a:off x="8412840" y="612288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2989" name="Рисунок 273_17" descr=""/>
            <p:cNvPicPr/>
            <p:nvPr/>
          </p:nvPicPr>
          <p:blipFill>
            <a:blip r:embed="rId7"/>
            <a:stretch/>
          </p:blipFill>
          <p:spPr>
            <a:xfrm>
              <a:off x="7830720" y="3894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990" name="CustomShape 118"/>
          <p:cNvSpPr/>
          <p:nvPr/>
        </p:nvSpPr>
        <p:spPr>
          <a:xfrm>
            <a:off x="7143840" y="1170000"/>
            <a:ext cx="3180960" cy="24397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1" name="CustomShape 119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2992" name="Group 120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2993" name="Picture 7_12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94" name="CustomShape 121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2995" name="Group 122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2996" name="Picture 10_16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97" name="CustomShape 123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8" name="" descr=""/>
          <p:cNvPicPr/>
          <p:nvPr/>
        </p:nvPicPr>
        <p:blipFill>
          <a:blip r:embed="rId1"/>
          <a:stretch/>
        </p:blipFill>
        <p:spPr>
          <a:xfrm>
            <a:off x="0" y="720720"/>
            <a:ext cx="10330560" cy="7486200"/>
          </a:xfrm>
          <a:prstGeom prst="rect">
            <a:avLst/>
          </a:prstGeom>
          <a:ln w="0">
            <a:noFill/>
          </a:ln>
        </p:spPr>
      </p:pic>
      <p:sp>
        <p:nvSpPr>
          <p:cNvPr id="2999" name="CustomShape 1"/>
          <p:cNvSpPr/>
          <p:nvPr/>
        </p:nvSpPr>
        <p:spPr>
          <a:xfrm>
            <a:off x="2682720" y="1080000"/>
            <a:ext cx="4876920" cy="7019640"/>
          </a:xfrm>
          <a:custGeom>
            <a:avLst/>
            <a:gdLst/>
            <a:ahLst/>
            <a:rect l="l" t="t" r="r" b="b"/>
            <a:pathLst>
              <a:path w="8605520" h="5821680">
                <a:moveTo>
                  <a:pt x="8605520" y="5821680"/>
                </a:moveTo>
                <a:lnTo>
                  <a:pt x="0" y="0"/>
                </a:lnTo>
              </a:path>
            </a:pathLst>
          </a:custGeom>
          <a:noFill/>
          <a:ln w="31680">
            <a:solidFill>
              <a:srgbClr val="00b05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000" name="Рисунок 3" descr=""/>
          <p:cNvPicPr/>
          <p:nvPr/>
        </p:nvPicPr>
        <p:blipFill>
          <a:blip r:embed="rId2"/>
          <a:stretch/>
        </p:blipFill>
        <p:spPr>
          <a:xfrm>
            <a:off x="7727400" y="3707640"/>
            <a:ext cx="2594880" cy="282672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3001" name="CustomShape 2"/>
          <p:cNvSpPr/>
          <p:nvPr/>
        </p:nvSpPr>
        <p:spPr>
          <a:xfrm>
            <a:off x="-27000" y="-7920"/>
            <a:ext cx="10377000" cy="72828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НА ТЕРРИТОРИИ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АВТОДОРОГИ М-10 «РОССИЯ» (НА 04.10.2022)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002" name="CustomShape 3"/>
          <p:cNvSpPr/>
          <p:nvPr/>
        </p:nvSpPr>
        <p:spPr>
          <a:xfrm>
            <a:off x="4902120" y="547992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3" name="CustomShape 4"/>
          <p:cNvSpPr/>
          <p:nvPr/>
        </p:nvSpPr>
        <p:spPr>
          <a:xfrm>
            <a:off x="7620120" y="5049720"/>
            <a:ext cx="142560" cy="31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4" name="CustomShape 5"/>
          <p:cNvSpPr/>
          <p:nvPr/>
        </p:nvSpPr>
        <p:spPr>
          <a:xfrm>
            <a:off x="6120000" y="5351760"/>
            <a:ext cx="49356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Тосно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3005" name="CustomShape 6"/>
          <p:cNvSpPr/>
          <p:nvPr/>
        </p:nvSpPr>
        <p:spPr>
          <a:xfrm>
            <a:off x="1670400" y="783432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110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06" name="CustomShape 7"/>
          <p:cNvSpPr/>
          <p:nvPr/>
        </p:nvSpPr>
        <p:spPr>
          <a:xfrm rot="5220000">
            <a:off x="5758560" y="5770080"/>
            <a:ext cx="182880" cy="17028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07" name="CustomShape 8"/>
          <p:cNvSpPr/>
          <p:nvPr/>
        </p:nvSpPr>
        <p:spPr>
          <a:xfrm>
            <a:off x="7729560" y="735120"/>
            <a:ext cx="259380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008" name="Picture 20" descr=""/>
          <p:cNvPicPr/>
          <p:nvPr/>
        </p:nvPicPr>
        <p:blipFill>
          <a:blip r:embed="rId3"/>
          <a:srcRect l="0" t="0" r="64072" b="0"/>
          <a:stretch/>
        </p:blipFill>
        <p:spPr>
          <a:xfrm>
            <a:off x="38160" y="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3009" name="CustomShape 9"/>
          <p:cNvSpPr/>
          <p:nvPr/>
        </p:nvSpPr>
        <p:spPr>
          <a:xfrm>
            <a:off x="3780000" y="5178960"/>
            <a:ext cx="11703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М-10 «РОССИЯ»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3010" name="Group 10"/>
          <p:cNvGrpSpPr/>
          <p:nvPr/>
        </p:nvGrpSpPr>
        <p:grpSpPr>
          <a:xfrm>
            <a:off x="7742160" y="3913200"/>
            <a:ext cx="1213920" cy="290880"/>
            <a:chOff x="7742160" y="3913200"/>
            <a:chExt cx="1213920" cy="290880"/>
          </a:xfrm>
        </p:grpSpPr>
        <p:pic>
          <p:nvPicPr>
            <p:cNvPr id="3011" name="Picture 24" descr=""/>
            <p:cNvPicPr/>
            <p:nvPr/>
          </p:nvPicPr>
          <p:blipFill>
            <a:blip r:embed="rId4"/>
            <a:stretch/>
          </p:blipFill>
          <p:spPr>
            <a:xfrm>
              <a:off x="7742160" y="3913200"/>
              <a:ext cx="1213920" cy="28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12" name="CustomShape 11"/>
            <p:cNvSpPr/>
            <p:nvPr/>
          </p:nvSpPr>
          <p:spPr>
            <a:xfrm>
              <a:off x="7750080" y="3921120"/>
              <a:ext cx="1201320" cy="282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632 км</a:t>
              </a:r>
              <a:endParaRPr b="0" lang="ru-RU" sz="1200" spc="-1" strike="noStrike">
                <a:latin typeface="Arial"/>
              </a:endParaRPr>
            </a:p>
          </p:txBody>
        </p:sp>
      </p:grpSp>
      <p:grpSp>
        <p:nvGrpSpPr>
          <p:cNvPr id="3013" name="Group 12"/>
          <p:cNvGrpSpPr/>
          <p:nvPr/>
        </p:nvGrpSpPr>
        <p:grpSpPr>
          <a:xfrm>
            <a:off x="7727400" y="6541560"/>
            <a:ext cx="2784600" cy="1445760"/>
            <a:chOff x="7727400" y="6541560"/>
            <a:chExt cx="2784600" cy="1445760"/>
          </a:xfrm>
        </p:grpSpPr>
        <p:sp>
          <p:nvSpPr>
            <p:cNvPr id="3014" name="CustomShape 13"/>
            <p:cNvSpPr/>
            <p:nvPr/>
          </p:nvSpPr>
          <p:spPr>
            <a:xfrm>
              <a:off x="7727400" y="6541560"/>
              <a:ext cx="2596320" cy="1445760"/>
            </a:xfrm>
            <a:prstGeom prst="rect">
              <a:avLst/>
            </a:prstGeom>
            <a:solidFill>
              <a:schemeClr val="bg1"/>
            </a:solidFill>
            <a:ln w="1908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15" name="CustomShape 14"/>
            <p:cNvSpPr/>
            <p:nvPr/>
          </p:nvSpPr>
          <p:spPr>
            <a:xfrm>
              <a:off x="8349120" y="6649560"/>
              <a:ext cx="195552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1" i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Условные обозначения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016" name="CustomShape 15"/>
            <p:cNvSpPr/>
            <p:nvPr/>
          </p:nvSpPr>
          <p:spPr>
            <a:xfrm>
              <a:off x="8147160" y="7290000"/>
              <a:ext cx="1955520" cy="18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17" name="CustomShape 16"/>
            <p:cNvSpPr/>
            <p:nvPr/>
          </p:nvSpPr>
          <p:spPr>
            <a:xfrm>
              <a:off x="8105040" y="6913800"/>
              <a:ext cx="2353320" cy="33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018" name="CustomShape 17"/>
            <p:cNvSpPr/>
            <p:nvPr/>
          </p:nvSpPr>
          <p:spPr>
            <a:xfrm>
              <a:off x="7767000" y="6997680"/>
              <a:ext cx="328680" cy="12492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19" name="CustomShape 18"/>
            <p:cNvSpPr/>
            <p:nvPr/>
          </p:nvSpPr>
          <p:spPr>
            <a:xfrm>
              <a:off x="7777080" y="7372440"/>
              <a:ext cx="293400" cy="10656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68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20" name="CustomShape 19"/>
            <p:cNvSpPr/>
            <p:nvPr/>
          </p:nvSpPr>
          <p:spPr>
            <a:xfrm>
              <a:off x="8156880" y="7266600"/>
              <a:ext cx="234252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Объездная дорога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021" name="CustomShape 20"/>
            <p:cNvSpPr/>
            <p:nvPr/>
          </p:nvSpPr>
          <p:spPr>
            <a:xfrm rot="5258400">
              <a:off x="7863840" y="7607160"/>
              <a:ext cx="141840" cy="142920"/>
            </a:xfrm>
            <a:prstGeom prst="ellipse">
              <a:avLst/>
            </a:prstGeom>
            <a:solidFill>
              <a:srgbClr val="ff0000"/>
            </a:solidFill>
            <a:ln w="2556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22" name="CustomShape 21"/>
            <p:cNvSpPr/>
            <p:nvPr/>
          </p:nvSpPr>
          <p:spPr>
            <a:xfrm>
              <a:off x="8169480" y="7518240"/>
              <a:ext cx="234252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Населенный пункт</a:t>
              </a:r>
              <a:endParaRPr b="0" lang="ru-RU" sz="800" spc="-1" strike="noStrike">
                <a:latin typeface="Arial"/>
              </a:endParaRPr>
            </a:p>
          </p:txBody>
        </p:sp>
      </p:grpSp>
      <p:sp>
        <p:nvSpPr>
          <p:cNvPr id="3023" name="CustomShape 22"/>
          <p:cNvSpPr/>
          <p:nvPr/>
        </p:nvSpPr>
        <p:spPr>
          <a:xfrm>
            <a:off x="2646360" y="761040"/>
            <a:ext cx="2619000" cy="30780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Прогноз метеоявлений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024" name="CustomShape 23"/>
          <p:cNvSpPr/>
          <p:nvPr/>
        </p:nvSpPr>
        <p:spPr>
          <a:xfrm flipH="1">
            <a:off x="6479280" y="4633920"/>
            <a:ext cx="1232280" cy="184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181df8"/>
            </a:solidFill>
            <a:miter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025" name="" descr=""/>
          <p:cNvPicPr/>
          <p:nvPr/>
        </p:nvPicPr>
        <p:blipFill>
          <a:blip r:embed="rId5"/>
          <a:stretch/>
        </p:blipFill>
        <p:spPr>
          <a:xfrm>
            <a:off x="2682720" y="1080000"/>
            <a:ext cx="2571480" cy="1625760"/>
          </a:xfrm>
          <a:prstGeom prst="rect">
            <a:avLst/>
          </a:prstGeom>
          <a:ln w="0">
            <a:noFill/>
          </a:ln>
        </p:spPr>
      </p:pic>
      <p:sp>
        <p:nvSpPr>
          <p:cNvPr id="3026" name="CustomShape 24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7" name="" descr=""/>
          <p:cNvPicPr/>
          <p:nvPr/>
        </p:nvPicPr>
        <p:blipFill>
          <a:blip r:embed="rId1"/>
          <a:stretch/>
        </p:blipFill>
        <p:spPr>
          <a:xfrm>
            <a:off x="10080" y="731880"/>
            <a:ext cx="10330560" cy="7495560"/>
          </a:xfrm>
          <a:prstGeom prst="rect">
            <a:avLst/>
          </a:prstGeom>
          <a:ln w="0">
            <a:noFill/>
          </a:ln>
        </p:spPr>
      </p:pic>
      <p:pic>
        <p:nvPicPr>
          <p:cNvPr id="3028" name="Picture 31" descr=""/>
          <p:cNvPicPr/>
          <p:nvPr/>
        </p:nvPicPr>
        <p:blipFill>
          <a:blip r:embed="rId2"/>
          <a:stretch/>
        </p:blipFill>
        <p:spPr>
          <a:xfrm>
            <a:off x="7735680" y="3727440"/>
            <a:ext cx="2577600" cy="282420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sp>
        <p:nvSpPr>
          <p:cNvPr id="3029" name="CustomShape 1"/>
          <p:cNvSpPr/>
          <p:nvPr/>
        </p:nvSpPr>
        <p:spPr>
          <a:xfrm>
            <a:off x="4902120" y="547992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0" name="CustomShape 2"/>
          <p:cNvSpPr/>
          <p:nvPr/>
        </p:nvSpPr>
        <p:spPr>
          <a:xfrm>
            <a:off x="7620120" y="5049720"/>
            <a:ext cx="142560" cy="31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1" name="CustomShape 3"/>
          <p:cNvSpPr/>
          <p:nvPr/>
        </p:nvSpPr>
        <p:spPr>
          <a:xfrm>
            <a:off x="1584720" y="782172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80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32" name="CustomShape 4"/>
          <p:cNvSpPr/>
          <p:nvPr/>
        </p:nvSpPr>
        <p:spPr>
          <a:xfrm>
            <a:off x="-27000" y="3240"/>
            <a:ext cx="10367640" cy="72828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НА ТЕРРИТОРИИ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АВТОДОРОГИ А-120 «САНКТ-ПЕТЕРБУРГСКОЕ ЮЖНОЕ ПОЛУКОЛЬЦО» (НА 04.10.2022)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033" name="CustomShape 5"/>
          <p:cNvSpPr/>
          <p:nvPr/>
        </p:nvSpPr>
        <p:spPr>
          <a:xfrm>
            <a:off x="2651760" y="795600"/>
            <a:ext cx="2619000" cy="30780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Прогноз метеоявлений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034" name="CustomShape 6"/>
          <p:cNvSpPr/>
          <p:nvPr/>
        </p:nvSpPr>
        <p:spPr>
          <a:xfrm>
            <a:off x="7729560" y="735120"/>
            <a:ext cx="259380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035" name="Picture 9" descr=""/>
          <p:cNvPicPr/>
          <p:nvPr/>
        </p:nvPicPr>
        <p:blipFill>
          <a:blip r:embed="rId3"/>
          <a:srcRect l="0" t="0" r="64072" b="0"/>
          <a:stretch/>
        </p:blipFill>
        <p:spPr>
          <a:xfrm>
            <a:off x="38160" y="61920"/>
            <a:ext cx="617040" cy="678960"/>
          </a:xfrm>
          <a:prstGeom prst="rect">
            <a:avLst/>
          </a:prstGeom>
          <a:ln w="0">
            <a:noFill/>
          </a:ln>
        </p:spPr>
      </p:pic>
      <p:sp>
        <p:nvSpPr>
          <p:cNvPr id="3036" name="CustomShape 7"/>
          <p:cNvSpPr/>
          <p:nvPr/>
        </p:nvSpPr>
        <p:spPr>
          <a:xfrm>
            <a:off x="6480000" y="6438960"/>
            <a:ext cx="11703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М-10 «РОССИЯ»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37" name="CustomShape 8"/>
          <p:cNvSpPr/>
          <p:nvPr/>
        </p:nvSpPr>
        <p:spPr>
          <a:xfrm rot="5220000">
            <a:off x="5195520" y="4259160"/>
            <a:ext cx="151920" cy="17604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38" name="CustomShape 9"/>
          <p:cNvSpPr/>
          <p:nvPr/>
        </p:nvSpPr>
        <p:spPr>
          <a:xfrm flipH="1">
            <a:off x="5759640" y="3944880"/>
            <a:ext cx="2222640" cy="14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181df8"/>
            </a:solidFill>
            <a:miter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039" name="Group 10"/>
          <p:cNvGrpSpPr/>
          <p:nvPr/>
        </p:nvGrpSpPr>
        <p:grpSpPr>
          <a:xfrm>
            <a:off x="7742160" y="3913200"/>
            <a:ext cx="1213920" cy="290880"/>
            <a:chOff x="7742160" y="3913200"/>
            <a:chExt cx="1213920" cy="290880"/>
          </a:xfrm>
        </p:grpSpPr>
        <p:pic>
          <p:nvPicPr>
            <p:cNvPr id="3040" name="Picture 14" descr=""/>
            <p:cNvPicPr/>
            <p:nvPr/>
          </p:nvPicPr>
          <p:blipFill>
            <a:blip r:embed="rId4"/>
            <a:stretch/>
          </p:blipFill>
          <p:spPr>
            <a:xfrm>
              <a:off x="7742160" y="3913200"/>
              <a:ext cx="1213920" cy="28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41" name="CustomShape 11"/>
            <p:cNvSpPr/>
            <p:nvPr/>
          </p:nvSpPr>
          <p:spPr>
            <a:xfrm>
              <a:off x="7750080" y="3921120"/>
              <a:ext cx="1201320" cy="282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130 км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3042" name="CustomShape 12"/>
          <p:cNvSpPr/>
          <p:nvPr/>
        </p:nvSpPr>
        <p:spPr>
          <a:xfrm>
            <a:off x="4740480" y="3852000"/>
            <a:ext cx="83952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Ульяновка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3043" name="CustomShape 13"/>
          <p:cNvSpPr/>
          <p:nvPr/>
        </p:nvSpPr>
        <p:spPr>
          <a:xfrm>
            <a:off x="7728120" y="1079640"/>
            <a:ext cx="2574720" cy="2630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044" name="Group 14"/>
          <p:cNvGrpSpPr/>
          <p:nvPr/>
        </p:nvGrpSpPr>
        <p:grpSpPr>
          <a:xfrm>
            <a:off x="7754760" y="6514920"/>
            <a:ext cx="2795400" cy="1500480"/>
            <a:chOff x="7754760" y="6514920"/>
            <a:chExt cx="2795400" cy="1500480"/>
          </a:xfrm>
        </p:grpSpPr>
        <p:sp>
          <p:nvSpPr>
            <p:cNvPr id="3045" name="CustomShape 15"/>
            <p:cNvSpPr/>
            <p:nvPr/>
          </p:nvSpPr>
          <p:spPr>
            <a:xfrm>
              <a:off x="7754760" y="6514920"/>
              <a:ext cx="2596320" cy="1500480"/>
            </a:xfrm>
            <a:prstGeom prst="rect">
              <a:avLst/>
            </a:prstGeom>
            <a:solidFill>
              <a:schemeClr val="bg1"/>
            </a:solidFill>
            <a:ln w="1908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46" name="CustomShape 16"/>
            <p:cNvSpPr/>
            <p:nvPr/>
          </p:nvSpPr>
          <p:spPr>
            <a:xfrm>
              <a:off x="8386920" y="6626880"/>
              <a:ext cx="195552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1" i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Условные обозначения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047" name="CustomShape 17"/>
            <p:cNvSpPr/>
            <p:nvPr/>
          </p:nvSpPr>
          <p:spPr>
            <a:xfrm>
              <a:off x="8185320" y="7291800"/>
              <a:ext cx="1955520" cy="191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48" name="CustomShape 18"/>
            <p:cNvSpPr/>
            <p:nvPr/>
          </p:nvSpPr>
          <p:spPr>
            <a:xfrm>
              <a:off x="8143200" y="6900840"/>
              <a:ext cx="2353320" cy="33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049" name="CustomShape 19"/>
            <p:cNvSpPr/>
            <p:nvPr/>
          </p:nvSpPr>
          <p:spPr>
            <a:xfrm>
              <a:off x="7804800" y="6987960"/>
              <a:ext cx="328680" cy="12996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50" name="CustomShape 20"/>
            <p:cNvSpPr/>
            <p:nvPr/>
          </p:nvSpPr>
          <p:spPr>
            <a:xfrm>
              <a:off x="7815240" y="7376760"/>
              <a:ext cx="293400" cy="11088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68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51" name="CustomShape 21"/>
            <p:cNvSpPr/>
            <p:nvPr/>
          </p:nvSpPr>
          <p:spPr>
            <a:xfrm>
              <a:off x="8194680" y="7266960"/>
              <a:ext cx="234252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Объездная дорога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052" name="CustomShape 22"/>
            <p:cNvSpPr/>
            <p:nvPr/>
          </p:nvSpPr>
          <p:spPr>
            <a:xfrm rot="5263800">
              <a:off x="7900560" y="7625160"/>
              <a:ext cx="147240" cy="142920"/>
            </a:xfrm>
            <a:prstGeom prst="ellipse">
              <a:avLst/>
            </a:prstGeom>
            <a:solidFill>
              <a:srgbClr val="ff0000"/>
            </a:solidFill>
            <a:ln w="2556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53" name="CustomShape 23"/>
            <p:cNvSpPr/>
            <p:nvPr/>
          </p:nvSpPr>
          <p:spPr>
            <a:xfrm>
              <a:off x="8207640" y="7528680"/>
              <a:ext cx="234252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Населенный пункт</a:t>
              </a:r>
              <a:endParaRPr b="0" lang="ru-RU" sz="800" spc="-1" strike="noStrike">
                <a:latin typeface="Arial"/>
              </a:endParaRPr>
            </a:p>
          </p:txBody>
        </p:sp>
      </p:grpSp>
      <p:sp>
        <p:nvSpPr>
          <p:cNvPr id="3054" name="CustomShape 24"/>
          <p:cNvSpPr/>
          <p:nvPr/>
        </p:nvSpPr>
        <p:spPr>
          <a:xfrm>
            <a:off x="2165040" y="3378960"/>
            <a:ext cx="37749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А-120 «САНКТ-ПЕТЕРБУРГСКОЕ ЮЖНОЕ ПОЛУКОЛЬЦО»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055" name="" descr=""/>
          <p:cNvPicPr/>
          <p:nvPr/>
        </p:nvPicPr>
        <p:blipFill>
          <a:blip r:embed="rId5"/>
          <a:stretch/>
        </p:blipFill>
        <p:spPr>
          <a:xfrm>
            <a:off x="2651760" y="1103760"/>
            <a:ext cx="2590560" cy="1638000"/>
          </a:xfrm>
          <a:prstGeom prst="rect">
            <a:avLst/>
          </a:prstGeom>
          <a:ln w="0">
            <a:noFill/>
          </a:ln>
        </p:spPr>
      </p:pic>
      <p:sp>
        <p:nvSpPr>
          <p:cNvPr id="3056" name="CustomShape 25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" descr=""/>
          <p:cNvPicPr/>
          <p:nvPr/>
        </p:nvPicPr>
        <p:blipFill>
          <a:blip r:embed="rId1"/>
          <a:stretch/>
        </p:blipFill>
        <p:spPr>
          <a:xfrm>
            <a:off x="0" y="754200"/>
            <a:ext cx="10365120" cy="7472880"/>
          </a:xfrm>
          <a:prstGeom prst="rect">
            <a:avLst/>
          </a:prstGeom>
          <a:ln w="0">
            <a:noFill/>
          </a:ln>
        </p:spPr>
      </p:pic>
      <p:sp>
        <p:nvSpPr>
          <p:cNvPr id="628" name="CustomShape 1"/>
          <p:cNvSpPr/>
          <p:nvPr/>
        </p:nvSpPr>
        <p:spPr>
          <a:xfrm>
            <a:off x="4361040" y="3731760"/>
            <a:ext cx="103896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Бокситогорск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629" name="CustomShape 2"/>
          <p:cNvSpPr/>
          <p:nvPr/>
        </p:nvSpPr>
        <p:spPr>
          <a:xfrm>
            <a:off x="7143840" y="735120"/>
            <a:ext cx="317952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30" name="CustomShape 3"/>
          <p:cNvSpPr/>
          <p:nvPr/>
        </p:nvSpPr>
        <p:spPr>
          <a:xfrm>
            <a:off x="-15840" y="4680"/>
            <a:ext cx="1038492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31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grpSp>
        <p:nvGrpSpPr>
          <p:cNvPr id="632" name="Group 4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633" name="Picture 7" descr=""/>
            <p:cNvPicPr/>
            <p:nvPr/>
          </p:nvPicPr>
          <p:blipFill>
            <a:blip r:embed="rId3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34" name="CustomShape 5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35" name="Group 6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636" name="Picture 10" descr=""/>
            <p:cNvPicPr/>
            <p:nvPr/>
          </p:nvPicPr>
          <p:blipFill>
            <a:blip r:embed="rId4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37" name="CustomShape 7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38" name="CustomShape 8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39" name="CustomShape 9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40" name="CustomShape 10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641" name="Picture 15" descr=""/>
          <p:cNvPicPr/>
          <p:nvPr/>
        </p:nvPicPr>
        <p:blipFill>
          <a:blip r:embed="rId5"/>
          <a:srcRect l="0" t="0" r="3331" b="-30888"/>
          <a:stretch/>
        </p:blipFill>
        <p:spPr>
          <a:xfrm>
            <a:off x="7910640" y="4414680"/>
            <a:ext cx="2300040" cy="205920"/>
          </a:xfrm>
          <a:prstGeom prst="rect">
            <a:avLst/>
          </a:prstGeom>
          <a:ln w="0">
            <a:noFill/>
          </a:ln>
        </p:spPr>
      </p:pic>
      <p:sp>
        <p:nvSpPr>
          <p:cNvPr id="642" name="CustomShape 11"/>
          <p:cNvSpPr/>
          <p:nvPr/>
        </p:nvSpPr>
        <p:spPr>
          <a:xfrm>
            <a:off x="7945560" y="6934320"/>
            <a:ext cx="383040" cy="237240"/>
          </a:xfrm>
          <a:custGeom>
            <a:avLst/>
            <a:gdLst/>
            <a:ahLst/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643" name="Group 12"/>
          <p:cNvGrpSpPr/>
          <p:nvPr/>
        </p:nvGrpSpPr>
        <p:grpSpPr>
          <a:xfrm>
            <a:off x="7686720" y="3643920"/>
            <a:ext cx="2962080" cy="4322520"/>
            <a:chOff x="7686720" y="3643920"/>
            <a:chExt cx="2962080" cy="4322520"/>
          </a:xfrm>
        </p:grpSpPr>
        <p:sp>
          <p:nvSpPr>
            <p:cNvPr id="644" name="CustomShape 13"/>
            <p:cNvSpPr/>
            <p:nvPr/>
          </p:nvSpPr>
          <p:spPr>
            <a:xfrm>
              <a:off x="7877160" y="711756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645" name="Group 14"/>
            <p:cNvGrpSpPr/>
            <p:nvPr/>
          </p:nvGrpSpPr>
          <p:grpSpPr>
            <a:xfrm>
              <a:off x="7686720" y="3643920"/>
              <a:ext cx="2962080" cy="4322520"/>
              <a:chOff x="7686720" y="3643920"/>
              <a:chExt cx="2962080" cy="4322520"/>
            </a:xfrm>
          </p:grpSpPr>
          <p:grpSp>
            <p:nvGrpSpPr>
              <p:cNvPr id="646" name="Group 15"/>
              <p:cNvGrpSpPr/>
              <p:nvPr/>
            </p:nvGrpSpPr>
            <p:grpSpPr>
              <a:xfrm>
                <a:off x="7686720" y="3643920"/>
                <a:ext cx="2962080" cy="4322520"/>
                <a:chOff x="7686720" y="3643920"/>
                <a:chExt cx="2962080" cy="4322520"/>
              </a:xfrm>
            </p:grpSpPr>
            <p:sp>
              <p:nvSpPr>
                <p:cNvPr id="647" name="CustomShape 16"/>
                <p:cNvSpPr/>
                <p:nvPr/>
              </p:nvSpPr>
              <p:spPr>
                <a:xfrm>
                  <a:off x="7686720" y="3643920"/>
                  <a:ext cx="25635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8" name="CustomShape 17"/>
                <p:cNvSpPr/>
                <p:nvPr/>
              </p:nvSpPr>
              <p:spPr>
                <a:xfrm>
                  <a:off x="8323200" y="371700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649" name="CustomShape 18"/>
                <p:cNvSpPr/>
                <p:nvPr/>
              </p:nvSpPr>
              <p:spPr>
                <a:xfrm>
                  <a:off x="8202600" y="724932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650" name="Group 19"/>
                <p:cNvGrpSpPr/>
                <p:nvPr/>
              </p:nvGrpSpPr>
              <p:grpSpPr>
                <a:xfrm>
                  <a:off x="7819920" y="7733520"/>
                  <a:ext cx="701280" cy="197640"/>
                  <a:chOff x="7819920" y="7733520"/>
                  <a:chExt cx="701280" cy="197640"/>
                </a:xfrm>
              </p:grpSpPr>
              <p:pic>
                <p:nvPicPr>
                  <p:cNvPr id="651" name="Picture 23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7819920" y="7733520"/>
                    <a:ext cx="701280" cy="190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652" name="CustomShape 20"/>
                  <p:cNvSpPr/>
                  <p:nvPr/>
                </p:nvSpPr>
                <p:spPr>
                  <a:xfrm>
                    <a:off x="7819920" y="7734960"/>
                    <a:ext cx="70128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653" name="CustomShape 21"/>
                <p:cNvSpPr/>
                <p:nvPr/>
              </p:nvSpPr>
              <p:spPr>
                <a:xfrm>
                  <a:off x="7761240" y="710172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654" name="CustomShape 22"/>
                <p:cNvSpPr/>
                <p:nvPr/>
              </p:nvSpPr>
              <p:spPr>
                <a:xfrm>
                  <a:off x="8367840" y="7693560"/>
                  <a:ext cx="219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655" name="CustomShape 23"/>
                <p:cNvSpPr/>
                <p:nvPr/>
              </p:nvSpPr>
              <p:spPr>
                <a:xfrm>
                  <a:off x="8372520" y="467568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656" name="CustomShape 24"/>
                <p:cNvSpPr/>
                <p:nvPr/>
              </p:nvSpPr>
              <p:spPr>
                <a:xfrm>
                  <a:off x="8321760" y="708084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657" name="CustomShape 25"/>
              <p:cNvSpPr/>
              <p:nvPr/>
            </p:nvSpPr>
            <p:spPr>
              <a:xfrm>
                <a:off x="7942320" y="755244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658" name="CustomShape 26"/>
              <p:cNvSpPr/>
              <p:nvPr/>
            </p:nvSpPr>
            <p:spPr>
              <a:xfrm>
                <a:off x="8386920" y="750960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659" name="CustomShape 27"/>
              <p:cNvSpPr/>
              <p:nvPr/>
            </p:nvSpPr>
            <p:spPr>
              <a:xfrm>
                <a:off x="7761240" y="736200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660" name="CustomShape 28"/>
              <p:cNvSpPr/>
              <p:nvPr/>
            </p:nvSpPr>
            <p:spPr>
              <a:xfrm>
                <a:off x="8337600" y="730332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661" name="CustomShape 29"/>
            <p:cNvSpPr/>
            <p:nvPr/>
          </p:nvSpPr>
          <p:spPr>
            <a:xfrm>
              <a:off x="8307360" y="6503040"/>
              <a:ext cx="1682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662" name="Group 30"/>
            <p:cNvGrpSpPr/>
            <p:nvPr/>
          </p:nvGrpSpPr>
          <p:grpSpPr>
            <a:xfrm>
              <a:off x="7881840" y="6531480"/>
              <a:ext cx="415440" cy="245160"/>
              <a:chOff x="7881840" y="6531480"/>
              <a:chExt cx="415440" cy="245160"/>
            </a:xfrm>
          </p:grpSpPr>
          <p:pic>
            <p:nvPicPr>
              <p:cNvPr id="663" name="Picture 36" descr=""/>
              <p:cNvPicPr/>
              <p:nvPr/>
            </p:nvPicPr>
            <p:blipFill>
              <a:blip r:embed="rId7"/>
              <a:stretch/>
            </p:blipFill>
            <p:spPr>
              <a:xfrm>
                <a:off x="7883640" y="6531480"/>
                <a:ext cx="412560" cy="231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64" name="CustomShape 31"/>
              <p:cNvSpPr/>
              <p:nvPr/>
            </p:nvSpPr>
            <p:spPr>
              <a:xfrm>
                <a:off x="7881840" y="6534720"/>
                <a:ext cx="4154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665" name="Group 32"/>
            <p:cNvGrpSpPr/>
            <p:nvPr/>
          </p:nvGrpSpPr>
          <p:grpSpPr>
            <a:xfrm>
              <a:off x="7893000" y="6831720"/>
              <a:ext cx="402840" cy="243360"/>
              <a:chOff x="7893000" y="6831720"/>
              <a:chExt cx="402840" cy="243360"/>
            </a:xfrm>
          </p:grpSpPr>
          <p:pic>
            <p:nvPicPr>
              <p:cNvPr id="666" name="Picture 39" descr=""/>
              <p:cNvPicPr/>
              <p:nvPr/>
            </p:nvPicPr>
            <p:blipFill>
              <a:blip r:embed="rId8"/>
              <a:stretch/>
            </p:blipFill>
            <p:spPr>
              <a:xfrm>
                <a:off x="7894800" y="6831720"/>
                <a:ext cx="39960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67" name="CustomShape 33"/>
              <p:cNvSpPr/>
              <p:nvPr/>
            </p:nvSpPr>
            <p:spPr>
              <a:xfrm>
                <a:off x="7893000" y="683316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668" name="CustomShape 34"/>
            <p:cNvSpPr/>
            <p:nvPr/>
          </p:nvSpPr>
          <p:spPr>
            <a:xfrm>
              <a:off x="8352000" y="682056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669" name="Picture 42" descr=""/>
            <p:cNvPicPr/>
            <p:nvPr/>
          </p:nvPicPr>
          <p:blipFill>
            <a:blip r:embed="rId9"/>
            <a:stretch/>
          </p:blipFill>
          <p:spPr>
            <a:xfrm>
              <a:off x="7821720" y="432180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0" name="Line 35"/>
            <p:cNvSpPr/>
            <p:nvPr/>
          </p:nvSpPr>
          <p:spPr>
            <a:xfrm>
              <a:off x="8043840" y="5750280"/>
              <a:ext cx="360" cy="18432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1" name="CustomShape 36"/>
            <p:cNvSpPr/>
            <p:nvPr/>
          </p:nvSpPr>
          <p:spPr>
            <a:xfrm>
              <a:off x="8040600" y="571716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2" name="CustomShape 37"/>
            <p:cNvSpPr/>
            <p:nvPr/>
          </p:nvSpPr>
          <p:spPr>
            <a:xfrm>
              <a:off x="8013600" y="5696640"/>
              <a:ext cx="16164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3" name="CustomShape 38"/>
            <p:cNvSpPr/>
            <p:nvPr/>
          </p:nvSpPr>
          <p:spPr>
            <a:xfrm>
              <a:off x="8286840" y="572688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74" name="CustomShape 39"/>
            <p:cNvSpPr/>
            <p:nvPr/>
          </p:nvSpPr>
          <p:spPr>
            <a:xfrm>
              <a:off x="8001000" y="613620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5" name="CustomShape 40"/>
            <p:cNvSpPr/>
            <p:nvPr/>
          </p:nvSpPr>
          <p:spPr>
            <a:xfrm>
              <a:off x="8010360" y="5985360"/>
              <a:ext cx="13284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6" name="CustomShape 41"/>
            <p:cNvSpPr/>
            <p:nvPr/>
          </p:nvSpPr>
          <p:spPr>
            <a:xfrm>
              <a:off x="8104320" y="6064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7" name="CustomShape 42"/>
            <p:cNvSpPr/>
            <p:nvPr/>
          </p:nvSpPr>
          <p:spPr>
            <a:xfrm>
              <a:off x="8099280" y="6072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8" name="CustomShape 43"/>
            <p:cNvSpPr/>
            <p:nvPr/>
          </p:nvSpPr>
          <p:spPr>
            <a:xfrm>
              <a:off x="8129520" y="6057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9" name="CustomShape 44"/>
            <p:cNvSpPr/>
            <p:nvPr/>
          </p:nvSpPr>
          <p:spPr>
            <a:xfrm>
              <a:off x="8126280" y="6064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0" name="CustomShape 45"/>
            <p:cNvSpPr/>
            <p:nvPr/>
          </p:nvSpPr>
          <p:spPr>
            <a:xfrm>
              <a:off x="8126280" y="6050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1" name="CustomShape 46"/>
            <p:cNvSpPr/>
            <p:nvPr/>
          </p:nvSpPr>
          <p:spPr>
            <a:xfrm>
              <a:off x="8010360" y="60634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2" name="CustomShape 47"/>
            <p:cNvSpPr/>
            <p:nvPr/>
          </p:nvSpPr>
          <p:spPr>
            <a:xfrm>
              <a:off x="8010360" y="6055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3" name="CustomShape 48"/>
            <p:cNvSpPr/>
            <p:nvPr/>
          </p:nvSpPr>
          <p:spPr>
            <a:xfrm>
              <a:off x="8010360" y="6071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4" name="CustomShape 49"/>
            <p:cNvSpPr/>
            <p:nvPr/>
          </p:nvSpPr>
          <p:spPr>
            <a:xfrm>
              <a:off x="8048520" y="60634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5" name="CustomShape 50"/>
            <p:cNvSpPr/>
            <p:nvPr/>
          </p:nvSpPr>
          <p:spPr>
            <a:xfrm>
              <a:off x="8043840" y="6071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6" name="CustomShape 51"/>
            <p:cNvSpPr/>
            <p:nvPr/>
          </p:nvSpPr>
          <p:spPr>
            <a:xfrm>
              <a:off x="8010360" y="6120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7" name="CustomShape 52"/>
            <p:cNvSpPr/>
            <p:nvPr/>
          </p:nvSpPr>
          <p:spPr>
            <a:xfrm>
              <a:off x="8010360" y="6114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8" name="CustomShape 53"/>
            <p:cNvSpPr/>
            <p:nvPr/>
          </p:nvSpPr>
          <p:spPr>
            <a:xfrm>
              <a:off x="8010360" y="6128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9" name="CustomShape 54"/>
            <p:cNvSpPr/>
            <p:nvPr/>
          </p:nvSpPr>
          <p:spPr>
            <a:xfrm>
              <a:off x="8048520" y="6120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0" name="CustomShape 55"/>
            <p:cNvSpPr/>
            <p:nvPr/>
          </p:nvSpPr>
          <p:spPr>
            <a:xfrm>
              <a:off x="8043840" y="6128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1" name="CustomShape 56"/>
            <p:cNvSpPr/>
            <p:nvPr/>
          </p:nvSpPr>
          <p:spPr>
            <a:xfrm>
              <a:off x="8067600" y="6063480"/>
              <a:ext cx="1872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2" name="CustomShape 57"/>
            <p:cNvSpPr/>
            <p:nvPr/>
          </p:nvSpPr>
          <p:spPr>
            <a:xfrm>
              <a:off x="8151840" y="599040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3" name="CustomShape 58"/>
            <p:cNvSpPr/>
            <p:nvPr/>
          </p:nvSpPr>
          <p:spPr>
            <a:xfrm>
              <a:off x="8007480" y="599040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4" name="CustomShape 59"/>
            <p:cNvSpPr/>
            <p:nvPr/>
          </p:nvSpPr>
          <p:spPr>
            <a:xfrm>
              <a:off x="8067600" y="607752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5" name="CustomShape 60"/>
            <p:cNvSpPr/>
            <p:nvPr/>
          </p:nvSpPr>
          <p:spPr>
            <a:xfrm>
              <a:off x="8067600" y="612684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6" name="CustomShape 61"/>
            <p:cNvSpPr/>
            <p:nvPr/>
          </p:nvSpPr>
          <p:spPr>
            <a:xfrm>
              <a:off x="8067600" y="613620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7" name="CustomShape 62"/>
            <p:cNvSpPr/>
            <p:nvPr/>
          </p:nvSpPr>
          <p:spPr>
            <a:xfrm>
              <a:off x="8067600" y="614592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8" name="CustomShape 63"/>
            <p:cNvSpPr/>
            <p:nvPr/>
          </p:nvSpPr>
          <p:spPr>
            <a:xfrm>
              <a:off x="8083440" y="608076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9" name="CustomShape 64"/>
            <p:cNvSpPr/>
            <p:nvPr/>
          </p:nvSpPr>
          <p:spPr>
            <a:xfrm>
              <a:off x="8083440" y="608076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0" name="CustomShape 65"/>
            <p:cNvSpPr/>
            <p:nvPr/>
          </p:nvSpPr>
          <p:spPr>
            <a:xfrm>
              <a:off x="8069400" y="608076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CustomShape 66"/>
            <p:cNvSpPr/>
            <p:nvPr/>
          </p:nvSpPr>
          <p:spPr>
            <a:xfrm>
              <a:off x="8083440" y="610776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2" name="CustomShape 67"/>
            <p:cNvSpPr/>
            <p:nvPr/>
          </p:nvSpPr>
          <p:spPr>
            <a:xfrm>
              <a:off x="8099280" y="611568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3" name="CustomShape 68"/>
            <p:cNvSpPr/>
            <p:nvPr/>
          </p:nvSpPr>
          <p:spPr>
            <a:xfrm>
              <a:off x="8059680" y="611568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4" name="CustomShape 69"/>
            <p:cNvSpPr/>
            <p:nvPr/>
          </p:nvSpPr>
          <p:spPr>
            <a:xfrm>
              <a:off x="8067600" y="613008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5" name="CustomShape 70"/>
            <p:cNvSpPr/>
            <p:nvPr/>
          </p:nvSpPr>
          <p:spPr>
            <a:xfrm>
              <a:off x="8067600" y="61394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6" name="CustomShape 71"/>
            <p:cNvSpPr/>
            <p:nvPr/>
          </p:nvSpPr>
          <p:spPr>
            <a:xfrm>
              <a:off x="8067600" y="614736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7" name="CustomShape 72"/>
            <p:cNvSpPr/>
            <p:nvPr/>
          </p:nvSpPr>
          <p:spPr>
            <a:xfrm>
              <a:off x="8083440" y="610776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8" name="CustomShape 73"/>
            <p:cNvSpPr/>
            <p:nvPr/>
          </p:nvSpPr>
          <p:spPr>
            <a:xfrm>
              <a:off x="8069400" y="610776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9" name="CustomShape 74"/>
            <p:cNvSpPr/>
            <p:nvPr/>
          </p:nvSpPr>
          <p:spPr>
            <a:xfrm>
              <a:off x="8083440" y="60998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0" name="CustomShape 75"/>
            <p:cNvSpPr/>
            <p:nvPr/>
          </p:nvSpPr>
          <p:spPr>
            <a:xfrm>
              <a:off x="8078760" y="60998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1" name="CustomShape 76"/>
            <p:cNvSpPr/>
            <p:nvPr/>
          </p:nvSpPr>
          <p:spPr>
            <a:xfrm>
              <a:off x="8083440" y="611244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2" name="CustomShape 77"/>
            <p:cNvSpPr/>
            <p:nvPr/>
          </p:nvSpPr>
          <p:spPr>
            <a:xfrm>
              <a:off x="8069400" y="611244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3" name="CustomShape 78"/>
            <p:cNvSpPr/>
            <p:nvPr/>
          </p:nvSpPr>
          <p:spPr>
            <a:xfrm>
              <a:off x="8099280" y="61362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4" name="CustomShape 79"/>
            <p:cNvSpPr/>
            <p:nvPr/>
          </p:nvSpPr>
          <p:spPr>
            <a:xfrm>
              <a:off x="8059680" y="61362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5" name="CustomShape 80"/>
            <p:cNvSpPr/>
            <p:nvPr/>
          </p:nvSpPr>
          <p:spPr>
            <a:xfrm>
              <a:off x="8136000" y="60141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6" name="CustomShape 81"/>
            <p:cNvSpPr/>
            <p:nvPr/>
          </p:nvSpPr>
          <p:spPr>
            <a:xfrm>
              <a:off x="8112240" y="6077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7" name="CustomShape 82"/>
            <p:cNvSpPr/>
            <p:nvPr/>
          </p:nvSpPr>
          <p:spPr>
            <a:xfrm>
              <a:off x="8042400" y="60141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8" name="CustomShape 83"/>
            <p:cNvSpPr/>
            <p:nvPr/>
          </p:nvSpPr>
          <p:spPr>
            <a:xfrm>
              <a:off x="8088480" y="60141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9" name="CustomShape 84"/>
            <p:cNvSpPr/>
            <p:nvPr/>
          </p:nvSpPr>
          <p:spPr>
            <a:xfrm>
              <a:off x="8112240" y="60141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0" name="CustomShape 85"/>
            <p:cNvSpPr/>
            <p:nvPr/>
          </p:nvSpPr>
          <p:spPr>
            <a:xfrm>
              <a:off x="8136000" y="6077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1" name="CustomShape 86"/>
            <p:cNvSpPr/>
            <p:nvPr/>
          </p:nvSpPr>
          <p:spPr>
            <a:xfrm>
              <a:off x="8066160" y="60141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2" name="CustomShape 87"/>
            <p:cNvSpPr/>
            <p:nvPr/>
          </p:nvSpPr>
          <p:spPr>
            <a:xfrm>
              <a:off x="8018640" y="60141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3" name="CustomShape 88"/>
            <p:cNvSpPr/>
            <p:nvPr/>
          </p:nvSpPr>
          <p:spPr>
            <a:xfrm>
              <a:off x="8042400" y="6077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4" name="CustomShape 89"/>
            <p:cNvSpPr/>
            <p:nvPr/>
          </p:nvSpPr>
          <p:spPr>
            <a:xfrm>
              <a:off x="8018640" y="6077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5" name="CustomShape 90"/>
            <p:cNvSpPr/>
            <p:nvPr/>
          </p:nvSpPr>
          <p:spPr>
            <a:xfrm>
              <a:off x="8086680" y="6009480"/>
              <a:ext cx="432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6" name="CustomShape 91"/>
            <p:cNvSpPr/>
            <p:nvPr/>
          </p:nvSpPr>
          <p:spPr>
            <a:xfrm>
              <a:off x="8101080" y="60094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7" name="CustomShape 92"/>
            <p:cNvSpPr/>
            <p:nvPr/>
          </p:nvSpPr>
          <p:spPr>
            <a:xfrm>
              <a:off x="8110440" y="600948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8" name="CustomShape 93"/>
            <p:cNvSpPr/>
            <p:nvPr/>
          </p:nvSpPr>
          <p:spPr>
            <a:xfrm>
              <a:off x="8124840" y="60094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9" name="CustomShape 94"/>
            <p:cNvSpPr/>
            <p:nvPr/>
          </p:nvSpPr>
          <p:spPr>
            <a:xfrm>
              <a:off x="8134200" y="600948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0" name="CustomShape 95"/>
            <p:cNvSpPr/>
            <p:nvPr/>
          </p:nvSpPr>
          <p:spPr>
            <a:xfrm>
              <a:off x="8148600" y="60094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1" name="CustomShape 96"/>
            <p:cNvSpPr/>
            <p:nvPr/>
          </p:nvSpPr>
          <p:spPr>
            <a:xfrm>
              <a:off x="8110440" y="60728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2" name="CustomShape 97"/>
            <p:cNvSpPr/>
            <p:nvPr/>
          </p:nvSpPr>
          <p:spPr>
            <a:xfrm>
              <a:off x="8124840" y="60728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3" name="CustomShape 98"/>
            <p:cNvSpPr/>
            <p:nvPr/>
          </p:nvSpPr>
          <p:spPr>
            <a:xfrm>
              <a:off x="8134200" y="60728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4" name="CustomShape 99"/>
            <p:cNvSpPr/>
            <p:nvPr/>
          </p:nvSpPr>
          <p:spPr>
            <a:xfrm>
              <a:off x="8148600" y="60728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5" name="CustomShape 100"/>
            <p:cNvSpPr/>
            <p:nvPr/>
          </p:nvSpPr>
          <p:spPr>
            <a:xfrm>
              <a:off x="8062920" y="600948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6" name="CustomShape 101"/>
            <p:cNvSpPr/>
            <p:nvPr/>
          </p:nvSpPr>
          <p:spPr>
            <a:xfrm>
              <a:off x="8062920" y="60094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7" name="CustomShape 102"/>
            <p:cNvSpPr/>
            <p:nvPr/>
          </p:nvSpPr>
          <p:spPr>
            <a:xfrm>
              <a:off x="8039160" y="600948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8" name="CustomShape 103"/>
            <p:cNvSpPr/>
            <p:nvPr/>
          </p:nvSpPr>
          <p:spPr>
            <a:xfrm>
              <a:off x="8039160" y="60094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9" name="CustomShape 104"/>
            <p:cNvSpPr/>
            <p:nvPr/>
          </p:nvSpPr>
          <p:spPr>
            <a:xfrm>
              <a:off x="8016840" y="600948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0" name="CustomShape 105"/>
            <p:cNvSpPr/>
            <p:nvPr/>
          </p:nvSpPr>
          <p:spPr>
            <a:xfrm>
              <a:off x="8016840" y="60094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1" name="CustomShape 106"/>
            <p:cNvSpPr/>
            <p:nvPr/>
          </p:nvSpPr>
          <p:spPr>
            <a:xfrm>
              <a:off x="8039160" y="60728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2" name="CustomShape 107"/>
            <p:cNvSpPr/>
            <p:nvPr/>
          </p:nvSpPr>
          <p:spPr>
            <a:xfrm>
              <a:off x="8016840" y="60728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3" name="CustomShape 108"/>
            <p:cNvSpPr/>
            <p:nvPr/>
          </p:nvSpPr>
          <p:spPr>
            <a:xfrm>
              <a:off x="8016840" y="60728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4" name="CustomShape 109"/>
            <p:cNvSpPr/>
            <p:nvPr/>
          </p:nvSpPr>
          <p:spPr>
            <a:xfrm>
              <a:off x="8086680" y="603648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5" name="CustomShape 110"/>
            <p:cNvSpPr/>
            <p:nvPr/>
          </p:nvSpPr>
          <p:spPr>
            <a:xfrm>
              <a:off x="8110440" y="60364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6" name="CustomShape 111"/>
            <p:cNvSpPr/>
            <p:nvPr/>
          </p:nvSpPr>
          <p:spPr>
            <a:xfrm>
              <a:off x="8134200" y="60364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7" name="CustomShape 112"/>
            <p:cNvSpPr/>
            <p:nvPr/>
          </p:nvSpPr>
          <p:spPr>
            <a:xfrm>
              <a:off x="8062920" y="603648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8" name="CustomShape 113"/>
            <p:cNvSpPr/>
            <p:nvPr/>
          </p:nvSpPr>
          <p:spPr>
            <a:xfrm>
              <a:off x="8039160" y="60364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9" name="CustomShape 114"/>
            <p:cNvSpPr/>
            <p:nvPr/>
          </p:nvSpPr>
          <p:spPr>
            <a:xfrm>
              <a:off x="8016840" y="603648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0" name="CustomShape 115"/>
            <p:cNvSpPr/>
            <p:nvPr/>
          </p:nvSpPr>
          <p:spPr>
            <a:xfrm>
              <a:off x="8058240" y="601236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1" name="CustomShape 116"/>
            <p:cNvSpPr/>
            <p:nvPr/>
          </p:nvSpPr>
          <p:spPr>
            <a:xfrm>
              <a:off x="8340840" y="596484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52" name="CustomShape 117"/>
            <p:cNvSpPr/>
            <p:nvPr/>
          </p:nvSpPr>
          <p:spPr>
            <a:xfrm>
              <a:off x="8013600" y="626508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3" name="CustomShape 118"/>
            <p:cNvSpPr/>
            <p:nvPr/>
          </p:nvSpPr>
          <p:spPr>
            <a:xfrm>
              <a:off x="8013600" y="619200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4" name="Line 119"/>
            <p:cNvSpPr/>
            <p:nvPr/>
          </p:nvSpPr>
          <p:spPr>
            <a:xfrm>
              <a:off x="8078760" y="620928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5" name="Line 120"/>
            <p:cNvSpPr/>
            <p:nvPr/>
          </p:nvSpPr>
          <p:spPr>
            <a:xfrm>
              <a:off x="8064360" y="623304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6" name="CustomShape 121"/>
            <p:cNvSpPr/>
            <p:nvPr/>
          </p:nvSpPr>
          <p:spPr>
            <a:xfrm>
              <a:off x="8359920" y="615204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757" name="Рисунок 273_0" descr=""/>
            <p:cNvPicPr/>
            <p:nvPr/>
          </p:nvPicPr>
          <p:blipFill>
            <a:blip r:embed="rId10"/>
            <a:stretch/>
          </p:blipFill>
          <p:spPr>
            <a:xfrm>
              <a:off x="7830720" y="3966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58" name="CustomShape 122"/>
          <p:cNvSpPr/>
          <p:nvPr/>
        </p:nvSpPr>
        <p:spPr>
          <a:xfrm>
            <a:off x="8754120" y="4211280"/>
            <a:ext cx="602640" cy="20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 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759" name="CustomShape 123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" descr=""/>
          <p:cNvPicPr/>
          <p:nvPr/>
        </p:nvPicPr>
        <p:blipFill>
          <a:blip r:embed="rId1"/>
          <a:stretch/>
        </p:blipFill>
        <p:spPr>
          <a:xfrm>
            <a:off x="8640" y="754200"/>
            <a:ext cx="10330200" cy="7452360"/>
          </a:xfrm>
          <a:prstGeom prst="rect">
            <a:avLst/>
          </a:prstGeom>
          <a:ln w="0">
            <a:noFill/>
          </a:ln>
        </p:spPr>
      </p:pic>
      <p:sp>
        <p:nvSpPr>
          <p:cNvPr id="761" name="CustomShape 1"/>
          <p:cNvSpPr/>
          <p:nvPr/>
        </p:nvSpPr>
        <p:spPr>
          <a:xfrm>
            <a:off x="7140600" y="806400"/>
            <a:ext cx="318276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62" name="CustomShape 2"/>
          <p:cNvSpPr/>
          <p:nvPr/>
        </p:nvSpPr>
        <p:spPr>
          <a:xfrm>
            <a:off x="5033520" y="3731760"/>
            <a:ext cx="72648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Волосово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63" name="CustomShape 3"/>
          <p:cNvSpPr/>
          <p:nvPr/>
        </p:nvSpPr>
        <p:spPr>
          <a:xfrm>
            <a:off x="-15840" y="4680"/>
            <a:ext cx="103518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764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grpSp>
        <p:nvGrpSpPr>
          <p:cNvPr id="765" name="Group 4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766" name="Picture 7" descr=""/>
            <p:cNvPicPr/>
            <p:nvPr/>
          </p:nvPicPr>
          <p:blipFill>
            <a:blip r:embed="rId3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67" name="CustomShape 5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68" name="CustomShape 6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69" name="CustomShape 7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70" name="CustomShape 8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771" name="Group 9"/>
          <p:cNvGrpSpPr/>
          <p:nvPr/>
        </p:nvGrpSpPr>
        <p:grpSpPr>
          <a:xfrm>
            <a:off x="7773840" y="3532680"/>
            <a:ext cx="2962080" cy="4322520"/>
            <a:chOff x="7773840" y="3532680"/>
            <a:chExt cx="2962080" cy="4322520"/>
          </a:xfrm>
        </p:grpSpPr>
        <p:sp>
          <p:nvSpPr>
            <p:cNvPr id="772" name="CustomShape 10"/>
            <p:cNvSpPr/>
            <p:nvPr/>
          </p:nvSpPr>
          <p:spPr>
            <a:xfrm>
              <a:off x="7964280" y="700632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73" name="Group 11"/>
            <p:cNvGrpSpPr/>
            <p:nvPr/>
          </p:nvGrpSpPr>
          <p:grpSpPr>
            <a:xfrm>
              <a:off x="7773840" y="3532680"/>
              <a:ext cx="2962080" cy="4322520"/>
              <a:chOff x="7773840" y="3532680"/>
              <a:chExt cx="2962080" cy="4322520"/>
            </a:xfrm>
          </p:grpSpPr>
          <p:grpSp>
            <p:nvGrpSpPr>
              <p:cNvPr id="774" name="Group 12"/>
              <p:cNvGrpSpPr/>
              <p:nvPr/>
            </p:nvGrpSpPr>
            <p:grpSpPr>
              <a:xfrm>
                <a:off x="7773840" y="3532680"/>
                <a:ext cx="2962080" cy="4322520"/>
                <a:chOff x="7773840" y="3532680"/>
                <a:chExt cx="2962080" cy="4322520"/>
              </a:xfrm>
            </p:grpSpPr>
            <p:sp>
              <p:nvSpPr>
                <p:cNvPr id="775" name="CustomShape 13"/>
                <p:cNvSpPr/>
                <p:nvPr/>
              </p:nvSpPr>
              <p:spPr>
                <a:xfrm>
                  <a:off x="7773840" y="3532680"/>
                  <a:ext cx="25635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6" name="CustomShape 14"/>
                <p:cNvSpPr/>
                <p:nvPr/>
              </p:nvSpPr>
              <p:spPr>
                <a:xfrm>
                  <a:off x="8410320" y="360576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777" name="CustomShape 15"/>
                <p:cNvSpPr/>
                <p:nvPr/>
              </p:nvSpPr>
              <p:spPr>
                <a:xfrm>
                  <a:off x="8289720" y="713808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778" name="Group 16"/>
                <p:cNvGrpSpPr/>
                <p:nvPr/>
              </p:nvGrpSpPr>
              <p:grpSpPr>
                <a:xfrm>
                  <a:off x="7907040" y="7622280"/>
                  <a:ext cx="701280" cy="197640"/>
                  <a:chOff x="7907040" y="7622280"/>
                  <a:chExt cx="701280" cy="197640"/>
                </a:xfrm>
              </p:grpSpPr>
              <p:pic>
                <p:nvPicPr>
                  <p:cNvPr id="779" name="Picture 23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7907040" y="7622280"/>
                    <a:ext cx="701280" cy="190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780" name="CustomShape 17"/>
                  <p:cNvSpPr/>
                  <p:nvPr/>
                </p:nvSpPr>
                <p:spPr>
                  <a:xfrm>
                    <a:off x="7907040" y="7623720"/>
                    <a:ext cx="70128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781" name="CustomShape 18"/>
                <p:cNvSpPr/>
                <p:nvPr/>
              </p:nvSpPr>
              <p:spPr>
                <a:xfrm>
                  <a:off x="7848360" y="699048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782" name="CustomShape 19"/>
                <p:cNvSpPr/>
                <p:nvPr/>
              </p:nvSpPr>
              <p:spPr>
                <a:xfrm>
                  <a:off x="8454960" y="7582320"/>
                  <a:ext cx="219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783" name="CustomShape 20"/>
                <p:cNvSpPr/>
                <p:nvPr/>
              </p:nvSpPr>
              <p:spPr>
                <a:xfrm>
                  <a:off x="8459640" y="456444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784" name="CustomShape 21"/>
                <p:cNvSpPr/>
                <p:nvPr/>
              </p:nvSpPr>
              <p:spPr>
                <a:xfrm>
                  <a:off x="8408880" y="696960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785" name="CustomShape 22"/>
              <p:cNvSpPr/>
              <p:nvPr/>
            </p:nvSpPr>
            <p:spPr>
              <a:xfrm>
                <a:off x="8029440" y="744120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786" name="CustomShape 23"/>
              <p:cNvSpPr/>
              <p:nvPr/>
            </p:nvSpPr>
            <p:spPr>
              <a:xfrm>
                <a:off x="8474040" y="739836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787" name="CustomShape 24"/>
              <p:cNvSpPr/>
              <p:nvPr/>
            </p:nvSpPr>
            <p:spPr>
              <a:xfrm>
                <a:off x="7848360" y="725076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788" name="CustomShape 25"/>
              <p:cNvSpPr/>
              <p:nvPr/>
            </p:nvSpPr>
            <p:spPr>
              <a:xfrm>
                <a:off x="8424720" y="719208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789" name="CustomShape 26"/>
            <p:cNvSpPr/>
            <p:nvPr/>
          </p:nvSpPr>
          <p:spPr>
            <a:xfrm>
              <a:off x="8394480" y="6391800"/>
              <a:ext cx="1682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790" name="Group 27"/>
            <p:cNvGrpSpPr/>
            <p:nvPr/>
          </p:nvGrpSpPr>
          <p:grpSpPr>
            <a:xfrm>
              <a:off x="7968960" y="6420240"/>
              <a:ext cx="415440" cy="245160"/>
              <a:chOff x="7968960" y="6420240"/>
              <a:chExt cx="415440" cy="245160"/>
            </a:xfrm>
          </p:grpSpPr>
          <p:pic>
            <p:nvPicPr>
              <p:cNvPr id="791" name="Picture 36" descr=""/>
              <p:cNvPicPr/>
              <p:nvPr/>
            </p:nvPicPr>
            <p:blipFill>
              <a:blip r:embed="rId5"/>
              <a:stretch/>
            </p:blipFill>
            <p:spPr>
              <a:xfrm>
                <a:off x="7970760" y="6420240"/>
                <a:ext cx="412560" cy="231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792" name="CustomShape 28"/>
              <p:cNvSpPr/>
              <p:nvPr/>
            </p:nvSpPr>
            <p:spPr>
              <a:xfrm>
                <a:off x="7968960" y="6423480"/>
                <a:ext cx="4154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793" name="Group 29"/>
            <p:cNvGrpSpPr/>
            <p:nvPr/>
          </p:nvGrpSpPr>
          <p:grpSpPr>
            <a:xfrm>
              <a:off x="7980120" y="6720480"/>
              <a:ext cx="402840" cy="243360"/>
              <a:chOff x="7980120" y="6720480"/>
              <a:chExt cx="402840" cy="243360"/>
            </a:xfrm>
          </p:grpSpPr>
          <p:pic>
            <p:nvPicPr>
              <p:cNvPr id="794" name="Picture 39" descr=""/>
              <p:cNvPicPr/>
              <p:nvPr/>
            </p:nvPicPr>
            <p:blipFill>
              <a:blip r:embed="rId6"/>
              <a:stretch/>
            </p:blipFill>
            <p:spPr>
              <a:xfrm>
                <a:off x="7981920" y="6720480"/>
                <a:ext cx="39960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795" name="CustomShape 30"/>
              <p:cNvSpPr/>
              <p:nvPr/>
            </p:nvSpPr>
            <p:spPr>
              <a:xfrm>
                <a:off x="7980120" y="672192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796" name="CustomShape 31"/>
            <p:cNvSpPr/>
            <p:nvPr/>
          </p:nvSpPr>
          <p:spPr>
            <a:xfrm>
              <a:off x="8439120" y="670932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797" name="Picture 42" descr=""/>
            <p:cNvPicPr/>
            <p:nvPr/>
          </p:nvPicPr>
          <p:blipFill>
            <a:blip r:embed="rId7"/>
            <a:stretch/>
          </p:blipFill>
          <p:spPr>
            <a:xfrm>
              <a:off x="7908840" y="421056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98" name="Line 32"/>
            <p:cNvSpPr/>
            <p:nvPr/>
          </p:nvSpPr>
          <p:spPr>
            <a:xfrm>
              <a:off x="8130600" y="5638680"/>
              <a:ext cx="360" cy="18432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9" name="CustomShape 33"/>
            <p:cNvSpPr/>
            <p:nvPr/>
          </p:nvSpPr>
          <p:spPr>
            <a:xfrm>
              <a:off x="8127720" y="560592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0" name="CustomShape 34"/>
            <p:cNvSpPr/>
            <p:nvPr/>
          </p:nvSpPr>
          <p:spPr>
            <a:xfrm>
              <a:off x="8100720" y="5585400"/>
              <a:ext cx="16164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1" name="CustomShape 35"/>
            <p:cNvSpPr/>
            <p:nvPr/>
          </p:nvSpPr>
          <p:spPr>
            <a:xfrm>
              <a:off x="8373960" y="561564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02" name="CustomShape 36"/>
            <p:cNvSpPr/>
            <p:nvPr/>
          </p:nvSpPr>
          <p:spPr>
            <a:xfrm>
              <a:off x="8088120" y="602496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3" name="CustomShape 37"/>
            <p:cNvSpPr/>
            <p:nvPr/>
          </p:nvSpPr>
          <p:spPr>
            <a:xfrm>
              <a:off x="8097480" y="5874120"/>
              <a:ext cx="13284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4" name="CustomShape 38"/>
            <p:cNvSpPr/>
            <p:nvPr/>
          </p:nvSpPr>
          <p:spPr>
            <a:xfrm>
              <a:off x="8191440" y="5953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5" name="CustomShape 39"/>
            <p:cNvSpPr/>
            <p:nvPr/>
          </p:nvSpPr>
          <p:spPr>
            <a:xfrm>
              <a:off x="8186400" y="5961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6" name="CustomShape 40"/>
            <p:cNvSpPr/>
            <p:nvPr/>
          </p:nvSpPr>
          <p:spPr>
            <a:xfrm>
              <a:off x="8216640" y="5945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7" name="CustomShape 41"/>
            <p:cNvSpPr/>
            <p:nvPr/>
          </p:nvSpPr>
          <p:spPr>
            <a:xfrm>
              <a:off x="8213400" y="5953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8" name="CustomShape 42"/>
            <p:cNvSpPr/>
            <p:nvPr/>
          </p:nvSpPr>
          <p:spPr>
            <a:xfrm>
              <a:off x="8213400" y="5939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9" name="CustomShape 43"/>
            <p:cNvSpPr/>
            <p:nvPr/>
          </p:nvSpPr>
          <p:spPr>
            <a:xfrm>
              <a:off x="8097480" y="5952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0" name="CustomShape 44"/>
            <p:cNvSpPr/>
            <p:nvPr/>
          </p:nvSpPr>
          <p:spPr>
            <a:xfrm>
              <a:off x="8097480" y="5944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1" name="CustomShape 45"/>
            <p:cNvSpPr/>
            <p:nvPr/>
          </p:nvSpPr>
          <p:spPr>
            <a:xfrm>
              <a:off x="8097480" y="5960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2" name="CustomShape 46"/>
            <p:cNvSpPr/>
            <p:nvPr/>
          </p:nvSpPr>
          <p:spPr>
            <a:xfrm>
              <a:off x="8135640" y="5952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3" name="CustomShape 47"/>
            <p:cNvSpPr/>
            <p:nvPr/>
          </p:nvSpPr>
          <p:spPr>
            <a:xfrm>
              <a:off x="8130960" y="5960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4" name="CustomShape 48"/>
            <p:cNvSpPr/>
            <p:nvPr/>
          </p:nvSpPr>
          <p:spPr>
            <a:xfrm>
              <a:off x="8097480" y="6009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5" name="CustomShape 49"/>
            <p:cNvSpPr/>
            <p:nvPr/>
          </p:nvSpPr>
          <p:spPr>
            <a:xfrm>
              <a:off x="8097480" y="6003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6" name="CustomShape 50"/>
            <p:cNvSpPr/>
            <p:nvPr/>
          </p:nvSpPr>
          <p:spPr>
            <a:xfrm>
              <a:off x="8097480" y="6017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7" name="CustomShape 51"/>
            <p:cNvSpPr/>
            <p:nvPr/>
          </p:nvSpPr>
          <p:spPr>
            <a:xfrm>
              <a:off x="8135640" y="6009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8" name="CustomShape 52"/>
            <p:cNvSpPr/>
            <p:nvPr/>
          </p:nvSpPr>
          <p:spPr>
            <a:xfrm>
              <a:off x="8130960" y="6017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9" name="CustomShape 53"/>
            <p:cNvSpPr/>
            <p:nvPr/>
          </p:nvSpPr>
          <p:spPr>
            <a:xfrm>
              <a:off x="8154720" y="5952240"/>
              <a:ext cx="1872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0" name="CustomShape 54"/>
            <p:cNvSpPr/>
            <p:nvPr/>
          </p:nvSpPr>
          <p:spPr>
            <a:xfrm>
              <a:off x="8238960" y="587916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1" name="CustomShape 55"/>
            <p:cNvSpPr/>
            <p:nvPr/>
          </p:nvSpPr>
          <p:spPr>
            <a:xfrm>
              <a:off x="8094600" y="587916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2" name="CustomShape 56"/>
            <p:cNvSpPr/>
            <p:nvPr/>
          </p:nvSpPr>
          <p:spPr>
            <a:xfrm>
              <a:off x="8154720" y="596628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3" name="CustomShape 57"/>
            <p:cNvSpPr/>
            <p:nvPr/>
          </p:nvSpPr>
          <p:spPr>
            <a:xfrm>
              <a:off x="8154720" y="601560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4" name="CustomShape 58"/>
            <p:cNvSpPr/>
            <p:nvPr/>
          </p:nvSpPr>
          <p:spPr>
            <a:xfrm>
              <a:off x="8154720" y="602496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5" name="CustomShape 59"/>
            <p:cNvSpPr/>
            <p:nvPr/>
          </p:nvSpPr>
          <p:spPr>
            <a:xfrm>
              <a:off x="8154720" y="60346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6" name="CustomShape 60"/>
            <p:cNvSpPr/>
            <p:nvPr/>
          </p:nvSpPr>
          <p:spPr>
            <a:xfrm>
              <a:off x="8170560" y="596952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7" name="CustomShape 61"/>
            <p:cNvSpPr/>
            <p:nvPr/>
          </p:nvSpPr>
          <p:spPr>
            <a:xfrm>
              <a:off x="8170560" y="596952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8" name="CustomShape 62"/>
            <p:cNvSpPr/>
            <p:nvPr/>
          </p:nvSpPr>
          <p:spPr>
            <a:xfrm>
              <a:off x="8156520" y="596952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9" name="CustomShape 63"/>
            <p:cNvSpPr/>
            <p:nvPr/>
          </p:nvSpPr>
          <p:spPr>
            <a:xfrm>
              <a:off x="8170560" y="599652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0" name="CustomShape 64"/>
            <p:cNvSpPr/>
            <p:nvPr/>
          </p:nvSpPr>
          <p:spPr>
            <a:xfrm>
              <a:off x="8186400" y="600444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1" name="CustomShape 65"/>
            <p:cNvSpPr/>
            <p:nvPr/>
          </p:nvSpPr>
          <p:spPr>
            <a:xfrm>
              <a:off x="8146800" y="600444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2" name="CustomShape 66"/>
            <p:cNvSpPr/>
            <p:nvPr/>
          </p:nvSpPr>
          <p:spPr>
            <a:xfrm>
              <a:off x="8154720" y="60188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3" name="CustomShape 67"/>
            <p:cNvSpPr/>
            <p:nvPr/>
          </p:nvSpPr>
          <p:spPr>
            <a:xfrm>
              <a:off x="8154720" y="602820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4" name="CustomShape 68"/>
            <p:cNvSpPr/>
            <p:nvPr/>
          </p:nvSpPr>
          <p:spPr>
            <a:xfrm>
              <a:off x="8154720" y="603612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5" name="CustomShape 69"/>
            <p:cNvSpPr/>
            <p:nvPr/>
          </p:nvSpPr>
          <p:spPr>
            <a:xfrm>
              <a:off x="8170560" y="59965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6" name="CustomShape 70"/>
            <p:cNvSpPr/>
            <p:nvPr/>
          </p:nvSpPr>
          <p:spPr>
            <a:xfrm>
              <a:off x="8156520" y="59965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7" name="CustomShape 71"/>
            <p:cNvSpPr/>
            <p:nvPr/>
          </p:nvSpPr>
          <p:spPr>
            <a:xfrm>
              <a:off x="8170560" y="59886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8" name="CustomShape 72"/>
            <p:cNvSpPr/>
            <p:nvPr/>
          </p:nvSpPr>
          <p:spPr>
            <a:xfrm>
              <a:off x="8165880" y="59886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9" name="CustomShape 73"/>
            <p:cNvSpPr/>
            <p:nvPr/>
          </p:nvSpPr>
          <p:spPr>
            <a:xfrm>
              <a:off x="8170560" y="60012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0" name="CustomShape 74"/>
            <p:cNvSpPr/>
            <p:nvPr/>
          </p:nvSpPr>
          <p:spPr>
            <a:xfrm>
              <a:off x="8156520" y="60012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1" name="CustomShape 75"/>
            <p:cNvSpPr/>
            <p:nvPr/>
          </p:nvSpPr>
          <p:spPr>
            <a:xfrm>
              <a:off x="8186400" y="60249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2" name="CustomShape 76"/>
            <p:cNvSpPr/>
            <p:nvPr/>
          </p:nvSpPr>
          <p:spPr>
            <a:xfrm>
              <a:off x="8146800" y="60249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3" name="CustomShape 77"/>
            <p:cNvSpPr/>
            <p:nvPr/>
          </p:nvSpPr>
          <p:spPr>
            <a:xfrm>
              <a:off x="8223120" y="5902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4" name="CustomShape 78"/>
            <p:cNvSpPr/>
            <p:nvPr/>
          </p:nvSpPr>
          <p:spPr>
            <a:xfrm>
              <a:off x="8199360" y="59662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5" name="CustomShape 79"/>
            <p:cNvSpPr/>
            <p:nvPr/>
          </p:nvSpPr>
          <p:spPr>
            <a:xfrm>
              <a:off x="8129520" y="5902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6" name="CustomShape 80"/>
            <p:cNvSpPr/>
            <p:nvPr/>
          </p:nvSpPr>
          <p:spPr>
            <a:xfrm>
              <a:off x="8175600" y="5902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7" name="CustomShape 81"/>
            <p:cNvSpPr/>
            <p:nvPr/>
          </p:nvSpPr>
          <p:spPr>
            <a:xfrm>
              <a:off x="8199360" y="5902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8" name="CustomShape 82"/>
            <p:cNvSpPr/>
            <p:nvPr/>
          </p:nvSpPr>
          <p:spPr>
            <a:xfrm>
              <a:off x="8223120" y="59662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9" name="CustomShape 83"/>
            <p:cNvSpPr/>
            <p:nvPr/>
          </p:nvSpPr>
          <p:spPr>
            <a:xfrm>
              <a:off x="8153280" y="5902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0" name="CustomShape 84"/>
            <p:cNvSpPr/>
            <p:nvPr/>
          </p:nvSpPr>
          <p:spPr>
            <a:xfrm>
              <a:off x="8105760" y="59029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1" name="CustomShape 85"/>
            <p:cNvSpPr/>
            <p:nvPr/>
          </p:nvSpPr>
          <p:spPr>
            <a:xfrm>
              <a:off x="8129520" y="59662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2" name="CustomShape 86"/>
            <p:cNvSpPr/>
            <p:nvPr/>
          </p:nvSpPr>
          <p:spPr>
            <a:xfrm>
              <a:off x="8105760" y="59662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3" name="CustomShape 87"/>
            <p:cNvSpPr/>
            <p:nvPr/>
          </p:nvSpPr>
          <p:spPr>
            <a:xfrm>
              <a:off x="8173800" y="5898240"/>
              <a:ext cx="432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4" name="CustomShape 88"/>
            <p:cNvSpPr/>
            <p:nvPr/>
          </p:nvSpPr>
          <p:spPr>
            <a:xfrm>
              <a:off x="8188200" y="5898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5" name="CustomShape 89"/>
            <p:cNvSpPr/>
            <p:nvPr/>
          </p:nvSpPr>
          <p:spPr>
            <a:xfrm>
              <a:off x="8197560" y="58982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6" name="CustomShape 90"/>
            <p:cNvSpPr/>
            <p:nvPr/>
          </p:nvSpPr>
          <p:spPr>
            <a:xfrm>
              <a:off x="8211960" y="5898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7" name="CustomShape 91"/>
            <p:cNvSpPr/>
            <p:nvPr/>
          </p:nvSpPr>
          <p:spPr>
            <a:xfrm>
              <a:off x="8221320" y="58982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8" name="CustomShape 92"/>
            <p:cNvSpPr/>
            <p:nvPr/>
          </p:nvSpPr>
          <p:spPr>
            <a:xfrm>
              <a:off x="8235720" y="5898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9" name="CustomShape 93"/>
            <p:cNvSpPr/>
            <p:nvPr/>
          </p:nvSpPr>
          <p:spPr>
            <a:xfrm>
              <a:off x="8197560" y="596160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0" name="CustomShape 94"/>
            <p:cNvSpPr/>
            <p:nvPr/>
          </p:nvSpPr>
          <p:spPr>
            <a:xfrm>
              <a:off x="8211960" y="5961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1" name="CustomShape 95"/>
            <p:cNvSpPr/>
            <p:nvPr/>
          </p:nvSpPr>
          <p:spPr>
            <a:xfrm>
              <a:off x="8221320" y="596160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2" name="CustomShape 96"/>
            <p:cNvSpPr/>
            <p:nvPr/>
          </p:nvSpPr>
          <p:spPr>
            <a:xfrm>
              <a:off x="8235720" y="5961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3" name="CustomShape 97"/>
            <p:cNvSpPr/>
            <p:nvPr/>
          </p:nvSpPr>
          <p:spPr>
            <a:xfrm>
              <a:off x="8150040" y="589824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4" name="CustomShape 98"/>
            <p:cNvSpPr/>
            <p:nvPr/>
          </p:nvSpPr>
          <p:spPr>
            <a:xfrm>
              <a:off x="8150040" y="5898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5" name="CustomShape 99"/>
            <p:cNvSpPr/>
            <p:nvPr/>
          </p:nvSpPr>
          <p:spPr>
            <a:xfrm>
              <a:off x="8126280" y="58982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6" name="CustomShape 100"/>
            <p:cNvSpPr/>
            <p:nvPr/>
          </p:nvSpPr>
          <p:spPr>
            <a:xfrm>
              <a:off x="8126280" y="5898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7" name="CustomShape 101"/>
            <p:cNvSpPr/>
            <p:nvPr/>
          </p:nvSpPr>
          <p:spPr>
            <a:xfrm>
              <a:off x="8103960" y="58982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8" name="CustomShape 102"/>
            <p:cNvSpPr/>
            <p:nvPr/>
          </p:nvSpPr>
          <p:spPr>
            <a:xfrm>
              <a:off x="8103960" y="58982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9" name="CustomShape 103"/>
            <p:cNvSpPr/>
            <p:nvPr/>
          </p:nvSpPr>
          <p:spPr>
            <a:xfrm>
              <a:off x="8126280" y="5961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0" name="CustomShape 104"/>
            <p:cNvSpPr/>
            <p:nvPr/>
          </p:nvSpPr>
          <p:spPr>
            <a:xfrm>
              <a:off x="8103960" y="596160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1" name="CustomShape 105"/>
            <p:cNvSpPr/>
            <p:nvPr/>
          </p:nvSpPr>
          <p:spPr>
            <a:xfrm>
              <a:off x="8103960" y="59616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2" name="CustomShape 106"/>
            <p:cNvSpPr/>
            <p:nvPr/>
          </p:nvSpPr>
          <p:spPr>
            <a:xfrm>
              <a:off x="8173800" y="592524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3" name="CustomShape 107"/>
            <p:cNvSpPr/>
            <p:nvPr/>
          </p:nvSpPr>
          <p:spPr>
            <a:xfrm>
              <a:off x="8197560" y="59252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4" name="CustomShape 108"/>
            <p:cNvSpPr/>
            <p:nvPr/>
          </p:nvSpPr>
          <p:spPr>
            <a:xfrm>
              <a:off x="8221320" y="59252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5" name="CustomShape 109"/>
            <p:cNvSpPr/>
            <p:nvPr/>
          </p:nvSpPr>
          <p:spPr>
            <a:xfrm>
              <a:off x="8150040" y="592524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6" name="CustomShape 110"/>
            <p:cNvSpPr/>
            <p:nvPr/>
          </p:nvSpPr>
          <p:spPr>
            <a:xfrm>
              <a:off x="8126280" y="59252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7" name="CustomShape 111"/>
            <p:cNvSpPr/>
            <p:nvPr/>
          </p:nvSpPr>
          <p:spPr>
            <a:xfrm>
              <a:off x="8103960" y="59252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8" name="CustomShape 112"/>
            <p:cNvSpPr/>
            <p:nvPr/>
          </p:nvSpPr>
          <p:spPr>
            <a:xfrm>
              <a:off x="8145360" y="590112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9" name="CustomShape 113"/>
            <p:cNvSpPr/>
            <p:nvPr/>
          </p:nvSpPr>
          <p:spPr>
            <a:xfrm>
              <a:off x="8427960" y="585360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80" name="CustomShape 114"/>
            <p:cNvSpPr/>
            <p:nvPr/>
          </p:nvSpPr>
          <p:spPr>
            <a:xfrm>
              <a:off x="8100720" y="615384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1" name="CustomShape 115"/>
            <p:cNvSpPr/>
            <p:nvPr/>
          </p:nvSpPr>
          <p:spPr>
            <a:xfrm>
              <a:off x="8100720" y="608076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2" name="Line 116"/>
            <p:cNvSpPr/>
            <p:nvPr/>
          </p:nvSpPr>
          <p:spPr>
            <a:xfrm>
              <a:off x="8165520" y="609768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3" name="Line 117"/>
            <p:cNvSpPr/>
            <p:nvPr/>
          </p:nvSpPr>
          <p:spPr>
            <a:xfrm>
              <a:off x="8151120" y="612144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4" name="CustomShape 118"/>
            <p:cNvSpPr/>
            <p:nvPr/>
          </p:nvSpPr>
          <p:spPr>
            <a:xfrm>
              <a:off x="8447040" y="604080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885" name="Рисунок 273_1" descr=""/>
            <p:cNvPicPr/>
            <p:nvPr/>
          </p:nvPicPr>
          <p:blipFill>
            <a:blip r:embed="rId8"/>
            <a:stretch/>
          </p:blipFill>
          <p:spPr>
            <a:xfrm>
              <a:off x="7830720" y="385524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86" name="CustomShape 119"/>
          <p:cNvSpPr/>
          <p:nvPr/>
        </p:nvSpPr>
        <p:spPr>
          <a:xfrm>
            <a:off x="8613000" y="4407480"/>
            <a:ext cx="765000" cy="24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7" name="CustomShape 120"/>
          <p:cNvSpPr/>
          <p:nvPr/>
        </p:nvSpPr>
        <p:spPr>
          <a:xfrm>
            <a:off x="8754480" y="4213080"/>
            <a:ext cx="602640" cy="20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888" name="CustomShape 121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889" name="Group 122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890" name="Picture 10_0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91" name="CustomShape 123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" descr=""/>
          <p:cNvPicPr/>
          <p:nvPr/>
        </p:nvPicPr>
        <p:blipFill>
          <a:blip r:embed="rId1"/>
          <a:stretch/>
        </p:blipFill>
        <p:spPr>
          <a:xfrm>
            <a:off x="8640" y="754200"/>
            <a:ext cx="10330200" cy="7472880"/>
          </a:xfrm>
          <a:prstGeom prst="rect">
            <a:avLst/>
          </a:prstGeom>
          <a:ln w="0">
            <a:noFill/>
          </a:ln>
        </p:spPr>
      </p:pic>
      <p:sp>
        <p:nvSpPr>
          <p:cNvPr id="893" name="CustomShape 1"/>
          <p:cNvSpPr/>
          <p:nvPr/>
        </p:nvSpPr>
        <p:spPr>
          <a:xfrm>
            <a:off x="4641120" y="3600000"/>
            <a:ext cx="57888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Волхов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894" name="CustomShape 2"/>
          <p:cNvSpPr/>
          <p:nvPr/>
        </p:nvSpPr>
        <p:spPr>
          <a:xfrm>
            <a:off x="-15840" y="4680"/>
            <a:ext cx="1033596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 ПОРЫВАМ ВЕТРА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95" name="CustomShape 3"/>
          <p:cNvSpPr/>
          <p:nvPr/>
        </p:nvSpPr>
        <p:spPr>
          <a:xfrm>
            <a:off x="7139160" y="798480"/>
            <a:ext cx="318420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896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897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98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99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900" name="Group 7"/>
          <p:cNvGrpSpPr/>
          <p:nvPr/>
        </p:nvGrpSpPr>
        <p:grpSpPr>
          <a:xfrm>
            <a:off x="7787520" y="3513960"/>
            <a:ext cx="2962080" cy="4322520"/>
            <a:chOff x="7787520" y="3513960"/>
            <a:chExt cx="2962080" cy="4322520"/>
          </a:xfrm>
        </p:grpSpPr>
        <p:sp>
          <p:nvSpPr>
            <p:cNvPr id="901" name="CustomShape 8"/>
            <p:cNvSpPr/>
            <p:nvPr/>
          </p:nvSpPr>
          <p:spPr>
            <a:xfrm>
              <a:off x="7977960" y="698760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902" name="Group 9"/>
            <p:cNvGrpSpPr/>
            <p:nvPr/>
          </p:nvGrpSpPr>
          <p:grpSpPr>
            <a:xfrm>
              <a:off x="7787520" y="3513960"/>
              <a:ext cx="2962080" cy="4322520"/>
              <a:chOff x="7787520" y="3513960"/>
              <a:chExt cx="2962080" cy="4322520"/>
            </a:xfrm>
          </p:grpSpPr>
          <p:grpSp>
            <p:nvGrpSpPr>
              <p:cNvPr id="903" name="Group 10"/>
              <p:cNvGrpSpPr/>
              <p:nvPr/>
            </p:nvGrpSpPr>
            <p:grpSpPr>
              <a:xfrm>
                <a:off x="7787520" y="3513960"/>
                <a:ext cx="2962080" cy="4322520"/>
                <a:chOff x="7787520" y="3513960"/>
                <a:chExt cx="2962080" cy="4322520"/>
              </a:xfrm>
            </p:grpSpPr>
            <p:sp>
              <p:nvSpPr>
                <p:cNvPr id="904" name="CustomShape 11"/>
                <p:cNvSpPr/>
                <p:nvPr/>
              </p:nvSpPr>
              <p:spPr>
                <a:xfrm>
                  <a:off x="7787520" y="3513960"/>
                  <a:ext cx="25635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5" name="CustomShape 12"/>
                <p:cNvSpPr/>
                <p:nvPr/>
              </p:nvSpPr>
              <p:spPr>
                <a:xfrm>
                  <a:off x="8424000" y="358704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906" name="CustomShape 13"/>
                <p:cNvSpPr/>
                <p:nvPr/>
              </p:nvSpPr>
              <p:spPr>
                <a:xfrm>
                  <a:off x="8303400" y="711936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907" name="Group 14"/>
                <p:cNvGrpSpPr/>
                <p:nvPr/>
              </p:nvGrpSpPr>
              <p:grpSpPr>
                <a:xfrm>
                  <a:off x="7920720" y="7608240"/>
                  <a:ext cx="701280" cy="196200"/>
                  <a:chOff x="7920720" y="7608240"/>
                  <a:chExt cx="701280" cy="196200"/>
                </a:xfrm>
              </p:grpSpPr>
              <p:pic>
                <p:nvPicPr>
                  <p:cNvPr id="908" name="Picture 23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920720" y="7611480"/>
                    <a:ext cx="701280" cy="1807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909" name="CustomShape 15"/>
                  <p:cNvSpPr/>
                  <p:nvPr/>
                </p:nvSpPr>
                <p:spPr>
                  <a:xfrm>
                    <a:off x="7920720" y="7608240"/>
                    <a:ext cx="70128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910" name="CustomShape 16"/>
                <p:cNvSpPr/>
                <p:nvPr/>
              </p:nvSpPr>
              <p:spPr>
                <a:xfrm>
                  <a:off x="7862040" y="697176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911" name="CustomShape 17"/>
                <p:cNvSpPr/>
                <p:nvPr/>
              </p:nvSpPr>
              <p:spPr>
                <a:xfrm>
                  <a:off x="8468280" y="7563600"/>
                  <a:ext cx="219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912" name="CustomShape 18"/>
                <p:cNvSpPr/>
                <p:nvPr/>
              </p:nvSpPr>
              <p:spPr>
                <a:xfrm>
                  <a:off x="8473320" y="454608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913" name="CustomShape 19"/>
                <p:cNvSpPr/>
                <p:nvPr/>
              </p:nvSpPr>
              <p:spPr>
                <a:xfrm>
                  <a:off x="8422200" y="695088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914" name="CustomShape 20"/>
                <p:cNvSpPr/>
                <p:nvPr/>
              </p:nvSpPr>
              <p:spPr>
                <a:xfrm>
                  <a:off x="8685720" y="3963240"/>
                  <a:ext cx="766440" cy="246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915" name="CustomShape 21"/>
              <p:cNvSpPr/>
              <p:nvPr/>
            </p:nvSpPr>
            <p:spPr>
              <a:xfrm>
                <a:off x="8043120" y="742248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916" name="CustomShape 22"/>
              <p:cNvSpPr/>
              <p:nvPr/>
            </p:nvSpPr>
            <p:spPr>
              <a:xfrm>
                <a:off x="8487360" y="737964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917" name="CustomShape 23"/>
              <p:cNvSpPr/>
              <p:nvPr/>
            </p:nvSpPr>
            <p:spPr>
              <a:xfrm>
                <a:off x="7862040" y="723204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918" name="CustomShape 24"/>
              <p:cNvSpPr/>
              <p:nvPr/>
            </p:nvSpPr>
            <p:spPr>
              <a:xfrm>
                <a:off x="8438400" y="717336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919" name="CustomShape 25"/>
            <p:cNvSpPr/>
            <p:nvPr/>
          </p:nvSpPr>
          <p:spPr>
            <a:xfrm>
              <a:off x="8408160" y="6373080"/>
              <a:ext cx="1682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920" name="Group 26"/>
            <p:cNvGrpSpPr/>
            <p:nvPr/>
          </p:nvGrpSpPr>
          <p:grpSpPr>
            <a:xfrm>
              <a:off x="7981200" y="6401520"/>
              <a:ext cx="415440" cy="243720"/>
              <a:chOff x="7981200" y="6401520"/>
              <a:chExt cx="415440" cy="243720"/>
            </a:xfrm>
          </p:grpSpPr>
          <p:pic>
            <p:nvPicPr>
              <p:cNvPr id="921" name="Picture 36" descr=""/>
              <p:cNvPicPr/>
              <p:nvPr/>
            </p:nvPicPr>
            <p:blipFill>
              <a:blip r:embed="rId4"/>
              <a:stretch/>
            </p:blipFill>
            <p:spPr>
              <a:xfrm>
                <a:off x="7982640" y="6401520"/>
                <a:ext cx="412560" cy="231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922" name="CustomShape 27"/>
              <p:cNvSpPr/>
              <p:nvPr/>
            </p:nvSpPr>
            <p:spPr>
              <a:xfrm>
                <a:off x="7981200" y="6403320"/>
                <a:ext cx="4154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923" name="Group 28"/>
            <p:cNvGrpSpPr/>
            <p:nvPr/>
          </p:nvGrpSpPr>
          <p:grpSpPr>
            <a:xfrm>
              <a:off x="7993800" y="6706440"/>
              <a:ext cx="402840" cy="241920"/>
              <a:chOff x="7993800" y="6706440"/>
              <a:chExt cx="402840" cy="241920"/>
            </a:xfrm>
          </p:grpSpPr>
          <p:pic>
            <p:nvPicPr>
              <p:cNvPr id="924" name="Picture 39" descr=""/>
              <p:cNvPicPr/>
              <p:nvPr/>
            </p:nvPicPr>
            <p:blipFill>
              <a:blip r:embed="rId5"/>
              <a:stretch/>
            </p:blipFill>
            <p:spPr>
              <a:xfrm>
                <a:off x="7993800" y="6708240"/>
                <a:ext cx="399600" cy="221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925" name="CustomShape 29"/>
              <p:cNvSpPr/>
              <p:nvPr/>
            </p:nvSpPr>
            <p:spPr>
              <a:xfrm>
                <a:off x="7993800" y="670644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926" name="CustomShape 30"/>
            <p:cNvSpPr/>
            <p:nvPr/>
          </p:nvSpPr>
          <p:spPr>
            <a:xfrm>
              <a:off x="8452440" y="669060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927" name="Picture 42" descr=""/>
            <p:cNvPicPr/>
            <p:nvPr/>
          </p:nvPicPr>
          <p:blipFill>
            <a:blip r:embed="rId6"/>
            <a:stretch/>
          </p:blipFill>
          <p:spPr>
            <a:xfrm>
              <a:off x="7922160" y="419184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8" name="Line 31"/>
            <p:cNvSpPr/>
            <p:nvPr/>
          </p:nvSpPr>
          <p:spPr>
            <a:xfrm>
              <a:off x="8143920" y="5619960"/>
              <a:ext cx="360" cy="18432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9" name="CustomShape 32"/>
            <p:cNvSpPr/>
            <p:nvPr/>
          </p:nvSpPr>
          <p:spPr>
            <a:xfrm>
              <a:off x="8141400" y="558720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0" name="CustomShape 33"/>
            <p:cNvSpPr/>
            <p:nvPr/>
          </p:nvSpPr>
          <p:spPr>
            <a:xfrm>
              <a:off x="8114400" y="5566680"/>
              <a:ext cx="16164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1" name="CustomShape 34"/>
            <p:cNvSpPr/>
            <p:nvPr/>
          </p:nvSpPr>
          <p:spPr>
            <a:xfrm>
              <a:off x="8387280" y="559692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32" name="CustomShape 35"/>
            <p:cNvSpPr/>
            <p:nvPr/>
          </p:nvSpPr>
          <p:spPr>
            <a:xfrm>
              <a:off x="8101800" y="600624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3" name="CustomShape 36"/>
            <p:cNvSpPr/>
            <p:nvPr/>
          </p:nvSpPr>
          <p:spPr>
            <a:xfrm>
              <a:off x="8111160" y="5855760"/>
              <a:ext cx="13284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4" name="CustomShape 37"/>
            <p:cNvSpPr/>
            <p:nvPr/>
          </p:nvSpPr>
          <p:spPr>
            <a:xfrm>
              <a:off x="8204760" y="5934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5" name="CustomShape 38"/>
            <p:cNvSpPr/>
            <p:nvPr/>
          </p:nvSpPr>
          <p:spPr>
            <a:xfrm>
              <a:off x="8200080" y="5942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6" name="CustomShape 39"/>
            <p:cNvSpPr/>
            <p:nvPr/>
          </p:nvSpPr>
          <p:spPr>
            <a:xfrm>
              <a:off x="8230320" y="5927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7" name="CustomShape 40"/>
            <p:cNvSpPr/>
            <p:nvPr/>
          </p:nvSpPr>
          <p:spPr>
            <a:xfrm>
              <a:off x="8227080" y="5934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8" name="CustomShape 41"/>
            <p:cNvSpPr/>
            <p:nvPr/>
          </p:nvSpPr>
          <p:spPr>
            <a:xfrm>
              <a:off x="8227080" y="5920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9" name="CustomShape 42"/>
            <p:cNvSpPr/>
            <p:nvPr/>
          </p:nvSpPr>
          <p:spPr>
            <a:xfrm>
              <a:off x="8111160" y="5933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0" name="CustomShape 43"/>
            <p:cNvSpPr/>
            <p:nvPr/>
          </p:nvSpPr>
          <p:spPr>
            <a:xfrm>
              <a:off x="8111160" y="5925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1" name="CustomShape 44"/>
            <p:cNvSpPr/>
            <p:nvPr/>
          </p:nvSpPr>
          <p:spPr>
            <a:xfrm>
              <a:off x="8111160" y="59414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2" name="CustomShape 45"/>
            <p:cNvSpPr/>
            <p:nvPr/>
          </p:nvSpPr>
          <p:spPr>
            <a:xfrm>
              <a:off x="8149320" y="5933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3" name="CustomShape 46"/>
            <p:cNvSpPr/>
            <p:nvPr/>
          </p:nvSpPr>
          <p:spPr>
            <a:xfrm>
              <a:off x="8144640" y="59414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4" name="CustomShape 47"/>
            <p:cNvSpPr/>
            <p:nvPr/>
          </p:nvSpPr>
          <p:spPr>
            <a:xfrm>
              <a:off x="8111160" y="5990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5" name="CustomShape 48"/>
            <p:cNvSpPr/>
            <p:nvPr/>
          </p:nvSpPr>
          <p:spPr>
            <a:xfrm>
              <a:off x="8111160" y="5984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6" name="CustomShape 49"/>
            <p:cNvSpPr/>
            <p:nvPr/>
          </p:nvSpPr>
          <p:spPr>
            <a:xfrm>
              <a:off x="8111160" y="5998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7" name="CustomShape 50"/>
            <p:cNvSpPr/>
            <p:nvPr/>
          </p:nvSpPr>
          <p:spPr>
            <a:xfrm>
              <a:off x="8149320" y="5990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8" name="CustomShape 51"/>
            <p:cNvSpPr/>
            <p:nvPr/>
          </p:nvSpPr>
          <p:spPr>
            <a:xfrm>
              <a:off x="8144640" y="5998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9" name="CustomShape 52"/>
            <p:cNvSpPr/>
            <p:nvPr/>
          </p:nvSpPr>
          <p:spPr>
            <a:xfrm>
              <a:off x="8168400" y="5933520"/>
              <a:ext cx="1872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0" name="CustomShape 53"/>
            <p:cNvSpPr/>
            <p:nvPr/>
          </p:nvSpPr>
          <p:spPr>
            <a:xfrm>
              <a:off x="8252640" y="586044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1" name="CustomShape 54"/>
            <p:cNvSpPr/>
            <p:nvPr/>
          </p:nvSpPr>
          <p:spPr>
            <a:xfrm>
              <a:off x="8107920" y="586044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2" name="CustomShape 55"/>
            <p:cNvSpPr/>
            <p:nvPr/>
          </p:nvSpPr>
          <p:spPr>
            <a:xfrm>
              <a:off x="8168400" y="594756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3" name="CustomShape 56"/>
            <p:cNvSpPr/>
            <p:nvPr/>
          </p:nvSpPr>
          <p:spPr>
            <a:xfrm>
              <a:off x="8168400" y="59968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4" name="CustomShape 57"/>
            <p:cNvSpPr/>
            <p:nvPr/>
          </p:nvSpPr>
          <p:spPr>
            <a:xfrm>
              <a:off x="8168400" y="600624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5" name="CustomShape 58"/>
            <p:cNvSpPr/>
            <p:nvPr/>
          </p:nvSpPr>
          <p:spPr>
            <a:xfrm>
              <a:off x="8168400" y="601596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6" name="CustomShape 59"/>
            <p:cNvSpPr/>
            <p:nvPr/>
          </p:nvSpPr>
          <p:spPr>
            <a:xfrm>
              <a:off x="8184240" y="59508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7" name="CustomShape 60"/>
            <p:cNvSpPr/>
            <p:nvPr/>
          </p:nvSpPr>
          <p:spPr>
            <a:xfrm>
              <a:off x="8184240" y="59508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8" name="CustomShape 61"/>
            <p:cNvSpPr/>
            <p:nvPr/>
          </p:nvSpPr>
          <p:spPr>
            <a:xfrm>
              <a:off x="8169840" y="595080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9" name="CustomShape 62"/>
            <p:cNvSpPr/>
            <p:nvPr/>
          </p:nvSpPr>
          <p:spPr>
            <a:xfrm>
              <a:off x="8184240" y="597780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0" name="CustomShape 63"/>
            <p:cNvSpPr/>
            <p:nvPr/>
          </p:nvSpPr>
          <p:spPr>
            <a:xfrm>
              <a:off x="8200080" y="598572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1" name="CustomShape 64"/>
            <p:cNvSpPr/>
            <p:nvPr/>
          </p:nvSpPr>
          <p:spPr>
            <a:xfrm>
              <a:off x="8160480" y="598572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2" name="CustomShape 65"/>
            <p:cNvSpPr/>
            <p:nvPr/>
          </p:nvSpPr>
          <p:spPr>
            <a:xfrm>
              <a:off x="8168400" y="600012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3" name="CustomShape 66"/>
            <p:cNvSpPr/>
            <p:nvPr/>
          </p:nvSpPr>
          <p:spPr>
            <a:xfrm>
              <a:off x="8168400" y="600948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4" name="CustomShape 67"/>
            <p:cNvSpPr/>
            <p:nvPr/>
          </p:nvSpPr>
          <p:spPr>
            <a:xfrm>
              <a:off x="8168400" y="601740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5" name="CustomShape 68"/>
            <p:cNvSpPr/>
            <p:nvPr/>
          </p:nvSpPr>
          <p:spPr>
            <a:xfrm>
              <a:off x="8184240" y="59778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6" name="CustomShape 69"/>
            <p:cNvSpPr/>
            <p:nvPr/>
          </p:nvSpPr>
          <p:spPr>
            <a:xfrm>
              <a:off x="8169840" y="59778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7" name="CustomShape 70"/>
            <p:cNvSpPr/>
            <p:nvPr/>
          </p:nvSpPr>
          <p:spPr>
            <a:xfrm>
              <a:off x="8184240" y="59698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8" name="CustomShape 71"/>
            <p:cNvSpPr/>
            <p:nvPr/>
          </p:nvSpPr>
          <p:spPr>
            <a:xfrm>
              <a:off x="8179560" y="59698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9" name="CustomShape 72"/>
            <p:cNvSpPr/>
            <p:nvPr/>
          </p:nvSpPr>
          <p:spPr>
            <a:xfrm>
              <a:off x="8184240" y="59824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0" name="CustomShape 73"/>
            <p:cNvSpPr/>
            <p:nvPr/>
          </p:nvSpPr>
          <p:spPr>
            <a:xfrm>
              <a:off x="8169840" y="59824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1" name="CustomShape 74"/>
            <p:cNvSpPr/>
            <p:nvPr/>
          </p:nvSpPr>
          <p:spPr>
            <a:xfrm>
              <a:off x="8200080" y="60062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2" name="CustomShape 75"/>
            <p:cNvSpPr/>
            <p:nvPr/>
          </p:nvSpPr>
          <p:spPr>
            <a:xfrm>
              <a:off x="8160480" y="60062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3" name="CustomShape 76"/>
            <p:cNvSpPr/>
            <p:nvPr/>
          </p:nvSpPr>
          <p:spPr>
            <a:xfrm>
              <a:off x="8236800" y="5884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4" name="CustomShape 77"/>
            <p:cNvSpPr/>
            <p:nvPr/>
          </p:nvSpPr>
          <p:spPr>
            <a:xfrm>
              <a:off x="8212680" y="59475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5" name="CustomShape 78"/>
            <p:cNvSpPr/>
            <p:nvPr/>
          </p:nvSpPr>
          <p:spPr>
            <a:xfrm>
              <a:off x="8142840" y="5884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6" name="CustomShape 79"/>
            <p:cNvSpPr/>
            <p:nvPr/>
          </p:nvSpPr>
          <p:spPr>
            <a:xfrm>
              <a:off x="8188920" y="5884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7" name="CustomShape 80"/>
            <p:cNvSpPr/>
            <p:nvPr/>
          </p:nvSpPr>
          <p:spPr>
            <a:xfrm>
              <a:off x="8212680" y="5884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8" name="CustomShape 81"/>
            <p:cNvSpPr/>
            <p:nvPr/>
          </p:nvSpPr>
          <p:spPr>
            <a:xfrm>
              <a:off x="8236800" y="59475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9" name="CustomShape 82"/>
            <p:cNvSpPr/>
            <p:nvPr/>
          </p:nvSpPr>
          <p:spPr>
            <a:xfrm>
              <a:off x="8166600" y="5884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0" name="CustomShape 83"/>
            <p:cNvSpPr/>
            <p:nvPr/>
          </p:nvSpPr>
          <p:spPr>
            <a:xfrm>
              <a:off x="8119080" y="58842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1" name="CustomShape 84"/>
            <p:cNvSpPr/>
            <p:nvPr/>
          </p:nvSpPr>
          <p:spPr>
            <a:xfrm>
              <a:off x="8142840" y="59475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2" name="CustomShape 85"/>
            <p:cNvSpPr/>
            <p:nvPr/>
          </p:nvSpPr>
          <p:spPr>
            <a:xfrm>
              <a:off x="8119080" y="594756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3" name="CustomShape 86"/>
            <p:cNvSpPr/>
            <p:nvPr/>
          </p:nvSpPr>
          <p:spPr>
            <a:xfrm>
              <a:off x="8187480" y="5879520"/>
              <a:ext cx="432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4" name="CustomShape 87"/>
            <p:cNvSpPr/>
            <p:nvPr/>
          </p:nvSpPr>
          <p:spPr>
            <a:xfrm>
              <a:off x="8201520" y="5879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5" name="CustomShape 88"/>
            <p:cNvSpPr/>
            <p:nvPr/>
          </p:nvSpPr>
          <p:spPr>
            <a:xfrm>
              <a:off x="8211240" y="587952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6" name="CustomShape 89"/>
            <p:cNvSpPr/>
            <p:nvPr/>
          </p:nvSpPr>
          <p:spPr>
            <a:xfrm>
              <a:off x="8225640" y="5879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7" name="CustomShape 90"/>
            <p:cNvSpPr/>
            <p:nvPr/>
          </p:nvSpPr>
          <p:spPr>
            <a:xfrm>
              <a:off x="8235000" y="587952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8" name="CustomShape 91"/>
            <p:cNvSpPr/>
            <p:nvPr/>
          </p:nvSpPr>
          <p:spPr>
            <a:xfrm>
              <a:off x="8249400" y="5879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9" name="CustomShape 92"/>
            <p:cNvSpPr/>
            <p:nvPr/>
          </p:nvSpPr>
          <p:spPr>
            <a:xfrm>
              <a:off x="8211240" y="594288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0" name="CustomShape 93"/>
            <p:cNvSpPr/>
            <p:nvPr/>
          </p:nvSpPr>
          <p:spPr>
            <a:xfrm>
              <a:off x="8225640" y="5942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1" name="CustomShape 94"/>
            <p:cNvSpPr/>
            <p:nvPr/>
          </p:nvSpPr>
          <p:spPr>
            <a:xfrm>
              <a:off x="8235000" y="594288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2" name="CustomShape 95"/>
            <p:cNvSpPr/>
            <p:nvPr/>
          </p:nvSpPr>
          <p:spPr>
            <a:xfrm>
              <a:off x="8249400" y="5942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3" name="CustomShape 96"/>
            <p:cNvSpPr/>
            <p:nvPr/>
          </p:nvSpPr>
          <p:spPr>
            <a:xfrm>
              <a:off x="8163720" y="587952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4" name="CustomShape 97"/>
            <p:cNvSpPr/>
            <p:nvPr/>
          </p:nvSpPr>
          <p:spPr>
            <a:xfrm>
              <a:off x="8163720" y="5879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5" name="CustomShape 98"/>
            <p:cNvSpPr/>
            <p:nvPr/>
          </p:nvSpPr>
          <p:spPr>
            <a:xfrm>
              <a:off x="8139960" y="587952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6" name="CustomShape 99"/>
            <p:cNvSpPr/>
            <p:nvPr/>
          </p:nvSpPr>
          <p:spPr>
            <a:xfrm>
              <a:off x="8139960" y="5879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7" name="CustomShape 100"/>
            <p:cNvSpPr/>
            <p:nvPr/>
          </p:nvSpPr>
          <p:spPr>
            <a:xfrm>
              <a:off x="8117640" y="587952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8" name="CustomShape 101"/>
            <p:cNvSpPr/>
            <p:nvPr/>
          </p:nvSpPr>
          <p:spPr>
            <a:xfrm>
              <a:off x="8117640" y="587952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9" name="CustomShape 102"/>
            <p:cNvSpPr/>
            <p:nvPr/>
          </p:nvSpPr>
          <p:spPr>
            <a:xfrm>
              <a:off x="8139960" y="5942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0" name="CustomShape 103"/>
            <p:cNvSpPr/>
            <p:nvPr/>
          </p:nvSpPr>
          <p:spPr>
            <a:xfrm>
              <a:off x="8117640" y="594288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1" name="CustomShape 104"/>
            <p:cNvSpPr/>
            <p:nvPr/>
          </p:nvSpPr>
          <p:spPr>
            <a:xfrm>
              <a:off x="8117640" y="594288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2" name="CustomShape 105"/>
            <p:cNvSpPr/>
            <p:nvPr/>
          </p:nvSpPr>
          <p:spPr>
            <a:xfrm>
              <a:off x="8187480" y="590652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3" name="CustomShape 106"/>
            <p:cNvSpPr/>
            <p:nvPr/>
          </p:nvSpPr>
          <p:spPr>
            <a:xfrm>
              <a:off x="8211240" y="59065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4" name="CustomShape 107"/>
            <p:cNvSpPr/>
            <p:nvPr/>
          </p:nvSpPr>
          <p:spPr>
            <a:xfrm>
              <a:off x="8235000" y="59065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5" name="CustomShape 108"/>
            <p:cNvSpPr/>
            <p:nvPr/>
          </p:nvSpPr>
          <p:spPr>
            <a:xfrm>
              <a:off x="8163720" y="590652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6" name="CustomShape 109"/>
            <p:cNvSpPr/>
            <p:nvPr/>
          </p:nvSpPr>
          <p:spPr>
            <a:xfrm>
              <a:off x="8139960" y="59065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7" name="CustomShape 110"/>
            <p:cNvSpPr/>
            <p:nvPr/>
          </p:nvSpPr>
          <p:spPr>
            <a:xfrm>
              <a:off x="8117640" y="590652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8" name="CustomShape 111"/>
            <p:cNvSpPr/>
            <p:nvPr/>
          </p:nvSpPr>
          <p:spPr>
            <a:xfrm>
              <a:off x="8158680" y="588276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9" name="CustomShape 112"/>
            <p:cNvSpPr/>
            <p:nvPr/>
          </p:nvSpPr>
          <p:spPr>
            <a:xfrm>
              <a:off x="8441280" y="583488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10" name="CustomShape 113"/>
            <p:cNvSpPr/>
            <p:nvPr/>
          </p:nvSpPr>
          <p:spPr>
            <a:xfrm>
              <a:off x="8114400" y="613512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1" name="CustomShape 114"/>
            <p:cNvSpPr/>
            <p:nvPr/>
          </p:nvSpPr>
          <p:spPr>
            <a:xfrm>
              <a:off x="8114400" y="606204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2" name="Line 115"/>
            <p:cNvSpPr/>
            <p:nvPr/>
          </p:nvSpPr>
          <p:spPr>
            <a:xfrm>
              <a:off x="8178840" y="607896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3" name="Line 116"/>
            <p:cNvSpPr/>
            <p:nvPr/>
          </p:nvSpPr>
          <p:spPr>
            <a:xfrm>
              <a:off x="8164800" y="610272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4" name="CustomShape 117"/>
            <p:cNvSpPr/>
            <p:nvPr/>
          </p:nvSpPr>
          <p:spPr>
            <a:xfrm>
              <a:off x="8460360" y="602244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015" name="Рисунок 273_2" descr=""/>
            <p:cNvPicPr/>
            <p:nvPr/>
          </p:nvPicPr>
          <p:blipFill>
            <a:blip r:embed="rId7"/>
            <a:stretch/>
          </p:blipFill>
          <p:spPr>
            <a:xfrm>
              <a:off x="7902720" y="3894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16" name="CustomShape 118"/>
          <p:cNvSpPr/>
          <p:nvPr/>
        </p:nvSpPr>
        <p:spPr>
          <a:xfrm>
            <a:off x="8754120" y="4212720"/>
            <a:ext cx="602640" cy="20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017" name="CustomShape 119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1018" name="Group 120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1019" name="Picture 7_13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20" name="CustomShape 121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21" name="Group 122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1022" name="Picture 10_1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23" name="CustomShape 123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" descr=""/>
          <p:cNvPicPr/>
          <p:nvPr/>
        </p:nvPicPr>
        <p:blipFill>
          <a:blip r:embed="rId1"/>
          <a:stretch/>
        </p:blipFill>
        <p:spPr>
          <a:xfrm>
            <a:off x="8640" y="754200"/>
            <a:ext cx="10330200" cy="7453080"/>
          </a:xfrm>
          <a:prstGeom prst="rect">
            <a:avLst/>
          </a:prstGeom>
          <a:ln w="0">
            <a:noFill/>
          </a:ln>
        </p:spPr>
      </p:pic>
      <p:sp>
        <p:nvSpPr>
          <p:cNvPr id="1025" name="CustomShape 1"/>
          <p:cNvSpPr/>
          <p:nvPr/>
        </p:nvSpPr>
        <p:spPr>
          <a:xfrm>
            <a:off x="6120000" y="4140000"/>
            <a:ext cx="90792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Всеволожск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026" name="CustomShape 2"/>
          <p:cNvSpPr/>
          <p:nvPr/>
        </p:nvSpPr>
        <p:spPr>
          <a:xfrm>
            <a:off x="7140600" y="819000"/>
            <a:ext cx="320472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27" name="CustomShape 3"/>
          <p:cNvSpPr/>
          <p:nvPr/>
        </p:nvSpPr>
        <p:spPr>
          <a:xfrm>
            <a:off x="-15840" y="4680"/>
            <a:ext cx="1036116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028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1029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30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31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032" name="Picture 15" descr=""/>
          <p:cNvPicPr/>
          <p:nvPr/>
        </p:nvPicPr>
        <p:blipFill>
          <a:blip r:embed="rId3"/>
          <a:srcRect l="0" t="0" r="3331" b="-30888"/>
          <a:stretch/>
        </p:blipFill>
        <p:spPr>
          <a:xfrm>
            <a:off x="7908840" y="3916440"/>
            <a:ext cx="2265120" cy="205920"/>
          </a:xfrm>
          <a:prstGeom prst="rect">
            <a:avLst/>
          </a:prstGeom>
          <a:ln w="0">
            <a:noFill/>
          </a:ln>
        </p:spPr>
      </p:pic>
      <p:grpSp>
        <p:nvGrpSpPr>
          <p:cNvPr id="1033" name="Group 7"/>
          <p:cNvGrpSpPr/>
          <p:nvPr/>
        </p:nvGrpSpPr>
        <p:grpSpPr>
          <a:xfrm>
            <a:off x="7736400" y="3563280"/>
            <a:ext cx="2960280" cy="4322520"/>
            <a:chOff x="7736400" y="3563280"/>
            <a:chExt cx="2960280" cy="4322520"/>
          </a:xfrm>
        </p:grpSpPr>
        <p:sp>
          <p:nvSpPr>
            <p:cNvPr id="1034" name="CustomShape 8"/>
            <p:cNvSpPr/>
            <p:nvPr/>
          </p:nvSpPr>
          <p:spPr>
            <a:xfrm>
              <a:off x="7926840" y="703692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035" name="Group 9"/>
            <p:cNvGrpSpPr/>
            <p:nvPr/>
          </p:nvGrpSpPr>
          <p:grpSpPr>
            <a:xfrm>
              <a:off x="7736400" y="3563280"/>
              <a:ext cx="2960280" cy="4322520"/>
              <a:chOff x="7736400" y="3563280"/>
              <a:chExt cx="2960280" cy="4322520"/>
            </a:xfrm>
          </p:grpSpPr>
          <p:grpSp>
            <p:nvGrpSpPr>
              <p:cNvPr id="1036" name="Group 10"/>
              <p:cNvGrpSpPr/>
              <p:nvPr/>
            </p:nvGrpSpPr>
            <p:grpSpPr>
              <a:xfrm>
                <a:off x="7736400" y="3563280"/>
                <a:ext cx="2960280" cy="4322520"/>
                <a:chOff x="7736400" y="3563280"/>
                <a:chExt cx="2960280" cy="4322520"/>
              </a:xfrm>
            </p:grpSpPr>
            <p:sp>
              <p:nvSpPr>
                <p:cNvPr id="1037" name="CustomShape 11"/>
                <p:cNvSpPr/>
                <p:nvPr/>
              </p:nvSpPr>
              <p:spPr>
                <a:xfrm>
                  <a:off x="7736400" y="3563280"/>
                  <a:ext cx="25617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38" name="CustomShape 12"/>
                <p:cNvSpPr/>
                <p:nvPr/>
              </p:nvSpPr>
              <p:spPr>
                <a:xfrm>
                  <a:off x="8373240" y="3636360"/>
                  <a:ext cx="1925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039" name="CustomShape 13"/>
                <p:cNvSpPr/>
                <p:nvPr/>
              </p:nvSpPr>
              <p:spPr>
                <a:xfrm>
                  <a:off x="8252280" y="716868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040" name="Group 14"/>
                <p:cNvGrpSpPr/>
                <p:nvPr/>
              </p:nvGrpSpPr>
              <p:grpSpPr>
                <a:xfrm>
                  <a:off x="7871400" y="7652880"/>
                  <a:ext cx="701640" cy="197640"/>
                  <a:chOff x="7871400" y="7652880"/>
                  <a:chExt cx="701640" cy="197640"/>
                </a:xfrm>
              </p:grpSpPr>
              <p:pic>
                <p:nvPicPr>
                  <p:cNvPr id="1041" name="Picture 26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7873200" y="7652880"/>
                    <a:ext cx="699840" cy="190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1042" name="CustomShape 15"/>
                  <p:cNvSpPr/>
                  <p:nvPr/>
                </p:nvSpPr>
                <p:spPr>
                  <a:xfrm>
                    <a:off x="7871400" y="7654320"/>
                    <a:ext cx="69804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1043" name="CustomShape 16"/>
                <p:cNvSpPr/>
                <p:nvPr/>
              </p:nvSpPr>
              <p:spPr>
                <a:xfrm>
                  <a:off x="7811280" y="702108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044" name="CustomShape 17"/>
                <p:cNvSpPr/>
                <p:nvPr/>
              </p:nvSpPr>
              <p:spPr>
                <a:xfrm>
                  <a:off x="8417520" y="7612920"/>
                  <a:ext cx="2195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045" name="CustomShape 18"/>
                <p:cNvSpPr/>
                <p:nvPr/>
              </p:nvSpPr>
              <p:spPr>
                <a:xfrm>
                  <a:off x="8422200" y="4595400"/>
                  <a:ext cx="22744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046" name="CustomShape 19"/>
                <p:cNvSpPr/>
                <p:nvPr/>
              </p:nvSpPr>
              <p:spPr>
                <a:xfrm>
                  <a:off x="8371440" y="7000200"/>
                  <a:ext cx="2277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047" name="CustomShape 20"/>
                <p:cNvSpPr/>
                <p:nvPr/>
              </p:nvSpPr>
              <p:spPr>
                <a:xfrm>
                  <a:off x="8633520" y="4054320"/>
                  <a:ext cx="766440" cy="246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1048" name="CustomShape 21"/>
              <p:cNvSpPr/>
              <p:nvPr/>
            </p:nvSpPr>
            <p:spPr>
              <a:xfrm>
                <a:off x="7992000" y="747180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049" name="CustomShape 22"/>
              <p:cNvSpPr/>
              <p:nvPr/>
            </p:nvSpPr>
            <p:spPr>
              <a:xfrm>
                <a:off x="8436600" y="7428960"/>
                <a:ext cx="19965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050" name="CustomShape 23"/>
              <p:cNvSpPr/>
              <p:nvPr/>
            </p:nvSpPr>
            <p:spPr>
              <a:xfrm>
                <a:off x="7811280" y="728136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051" name="CustomShape 24"/>
              <p:cNvSpPr/>
              <p:nvPr/>
            </p:nvSpPr>
            <p:spPr>
              <a:xfrm>
                <a:off x="8387280" y="7222680"/>
                <a:ext cx="1606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1052" name="CustomShape 25"/>
            <p:cNvSpPr/>
            <p:nvPr/>
          </p:nvSpPr>
          <p:spPr>
            <a:xfrm>
              <a:off x="8357400" y="6422400"/>
              <a:ext cx="16808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1053" name="Group 26"/>
            <p:cNvGrpSpPr/>
            <p:nvPr/>
          </p:nvGrpSpPr>
          <p:grpSpPr>
            <a:xfrm>
              <a:off x="7926840" y="6451200"/>
              <a:ext cx="421920" cy="244800"/>
              <a:chOff x="7926840" y="6451200"/>
              <a:chExt cx="421920" cy="244800"/>
            </a:xfrm>
          </p:grpSpPr>
          <p:pic>
            <p:nvPicPr>
              <p:cNvPr id="1054" name="Picture 39" descr=""/>
              <p:cNvPicPr/>
              <p:nvPr/>
            </p:nvPicPr>
            <p:blipFill>
              <a:blip r:embed="rId5"/>
              <a:stretch/>
            </p:blipFill>
            <p:spPr>
              <a:xfrm>
                <a:off x="7926840" y="6451200"/>
                <a:ext cx="421920" cy="229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055" name="CustomShape 27"/>
              <p:cNvSpPr/>
              <p:nvPr/>
            </p:nvSpPr>
            <p:spPr>
              <a:xfrm>
                <a:off x="7928640" y="6454080"/>
                <a:ext cx="4186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056" name="Group 28"/>
            <p:cNvGrpSpPr/>
            <p:nvPr/>
          </p:nvGrpSpPr>
          <p:grpSpPr>
            <a:xfrm>
              <a:off x="7938000" y="6755760"/>
              <a:ext cx="409320" cy="241920"/>
              <a:chOff x="7938000" y="6755760"/>
              <a:chExt cx="409320" cy="241920"/>
            </a:xfrm>
          </p:grpSpPr>
          <p:pic>
            <p:nvPicPr>
              <p:cNvPr id="1057" name="Picture 42" descr=""/>
              <p:cNvPicPr/>
              <p:nvPr/>
            </p:nvPicPr>
            <p:blipFill>
              <a:blip r:embed="rId6"/>
              <a:stretch/>
            </p:blipFill>
            <p:spPr>
              <a:xfrm>
                <a:off x="7938000" y="6759000"/>
                <a:ext cx="409320" cy="221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058" name="CustomShape 29"/>
              <p:cNvSpPr/>
              <p:nvPr/>
            </p:nvSpPr>
            <p:spPr>
              <a:xfrm>
                <a:off x="7941240" y="6755760"/>
                <a:ext cx="4060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059" name="CustomShape 30"/>
            <p:cNvSpPr/>
            <p:nvPr/>
          </p:nvSpPr>
          <p:spPr>
            <a:xfrm>
              <a:off x="8401680" y="673992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060" name="Picture 45" descr=""/>
            <p:cNvPicPr/>
            <p:nvPr/>
          </p:nvPicPr>
          <p:blipFill>
            <a:blip r:embed="rId7"/>
            <a:stretch/>
          </p:blipFill>
          <p:spPr>
            <a:xfrm>
              <a:off x="7869960" y="424116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61" name="Line 31"/>
            <p:cNvSpPr/>
            <p:nvPr/>
          </p:nvSpPr>
          <p:spPr>
            <a:xfrm>
              <a:off x="8093160" y="5669640"/>
              <a:ext cx="360" cy="18432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2" name="CustomShape 32"/>
            <p:cNvSpPr/>
            <p:nvPr/>
          </p:nvSpPr>
          <p:spPr>
            <a:xfrm>
              <a:off x="8090640" y="563652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3" name="CustomShape 33"/>
            <p:cNvSpPr/>
            <p:nvPr/>
          </p:nvSpPr>
          <p:spPr>
            <a:xfrm>
              <a:off x="8061840" y="5616000"/>
              <a:ext cx="16308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4" name="CustomShape 34"/>
            <p:cNvSpPr/>
            <p:nvPr/>
          </p:nvSpPr>
          <p:spPr>
            <a:xfrm>
              <a:off x="8336520" y="5646240"/>
              <a:ext cx="218880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65" name="CustomShape 35"/>
            <p:cNvSpPr/>
            <p:nvPr/>
          </p:nvSpPr>
          <p:spPr>
            <a:xfrm>
              <a:off x="8049240" y="605556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6" name="CustomShape 36"/>
            <p:cNvSpPr/>
            <p:nvPr/>
          </p:nvSpPr>
          <p:spPr>
            <a:xfrm>
              <a:off x="8060400" y="5905080"/>
              <a:ext cx="13284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7" name="CustomShape 37"/>
            <p:cNvSpPr/>
            <p:nvPr/>
          </p:nvSpPr>
          <p:spPr>
            <a:xfrm>
              <a:off x="8154000" y="5984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8" name="CustomShape 38"/>
            <p:cNvSpPr/>
            <p:nvPr/>
          </p:nvSpPr>
          <p:spPr>
            <a:xfrm>
              <a:off x="8149320" y="5992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9" name="CustomShape 39"/>
            <p:cNvSpPr/>
            <p:nvPr/>
          </p:nvSpPr>
          <p:spPr>
            <a:xfrm>
              <a:off x="8179560" y="5976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0" name="CustomShape 40"/>
            <p:cNvSpPr/>
            <p:nvPr/>
          </p:nvSpPr>
          <p:spPr>
            <a:xfrm>
              <a:off x="8174520" y="5984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1" name="CustomShape 41"/>
            <p:cNvSpPr/>
            <p:nvPr/>
          </p:nvSpPr>
          <p:spPr>
            <a:xfrm>
              <a:off x="8174520" y="5969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2" name="CustomShape 42"/>
            <p:cNvSpPr/>
            <p:nvPr/>
          </p:nvSpPr>
          <p:spPr>
            <a:xfrm>
              <a:off x="8060400" y="5982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3" name="CustomShape 43"/>
            <p:cNvSpPr/>
            <p:nvPr/>
          </p:nvSpPr>
          <p:spPr>
            <a:xfrm>
              <a:off x="8060400" y="5974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4" name="CustomShape 44"/>
            <p:cNvSpPr/>
            <p:nvPr/>
          </p:nvSpPr>
          <p:spPr>
            <a:xfrm>
              <a:off x="8060400" y="5990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5" name="CustomShape 45"/>
            <p:cNvSpPr/>
            <p:nvPr/>
          </p:nvSpPr>
          <p:spPr>
            <a:xfrm>
              <a:off x="8098560" y="5982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6" name="CustomShape 46"/>
            <p:cNvSpPr/>
            <p:nvPr/>
          </p:nvSpPr>
          <p:spPr>
            <a:xfrm>
              <a:off x="8093880" y="5990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7" name="CustomShape 47"/>
            <p:cNvSpPr/>
            <p:nvPr/>
          </p:nvSpPr>
          <p:spPr>
            <a:xfrm>
              <a:off x="8060400" y="6039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8" name="CustomShape 48"/>
            <p:cNvSpPr/>
            <p:nvPr/>
          </p:nvSpPr>
          <p:spPr>
            <a:xfrm>
              <a:off x="8060400" y="6033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9" name="CustomShape 49"/>
            <p:cNvSpPr/>
            <p:nvPr/>
          </p:nvSpPr>
          <p:spPr>
            <a:xfrm>
              <a:off x="8060400" y="60476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0" name="CustomShape 50"/>
            <p:cNvSpPr/>
            <p:nvPr/>
          </p:nvSpPr>
          <p:spPr>
            <a:xfrm>
              <a:off x="8098560" y="6039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1" name="CustomShape 51"/>
            <p:cNvSpPr/>
            <p:nvPr/>
          </p:nvSpPr>
          <p:spPr>
            <a:xfrm>
              <a:off x="8093880" y="60476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2" name="CustomShape 52"/>
            <p:cNvSpPr/>
            <p:nvPr/>
          </p:nvSpPr>
          <p:spPr>
            <a:xfrm>
              <a:off x="8115840" y="5982840"/>
              <a:ext cx="2016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3" name="CustomShape 53"/>
            <p:cNvSpPr/>
            <p:nvPr/>
          </p:nvSpPr>
          <p:spPr>
            <a:xfrm>
              <a:off x="8201520" y="590976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4" name="CustomShape 54"/>
            <p:cNvSpPr/>
            <p:nvPr/>
          </p:nvSpPr>
          <p:spPr>
            <a:xfrm>
              <a:off x="8057160" y="590976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5" name="CustomShape 55"/>
            <p:cNvSpPr/>
            <p:nvPr/>
          </p:nvSpPr>
          <p:spPr>
            <a:xfrm>
              <a:off x="8117640" y="599688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6" name="CustomShape 56"/>
            <p:cNvSpPr/>
            <p:nvPr/>
          </p:nvSpPr>
          <p:spPr>
            <a:xfrm>
              <a:off x="8117640" y="604620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7" name="CustomShape 57"/>
            <p:cNvSpPr/>
            <p:nvPr/>
          </p:nvSpPr>
          <p:spPr>
            <a:xfrm>
              <a:off x="8117640" y="605556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8" name="CustomShape 58"/>
            <p:cNvSpPr/>
            <p:nvPr/>
          </p:nvSpPr>
          <p:spPr>
            <a:xfrm>
              <a:off x="8117640" y="60652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9" name="CustomShape 59"/>
            <p:cNvSpPr/>
            <p:nvPr/>
          </p:nvSpPr>
          <p:spPr>
            <a:xfrm>
              <a:off x="8133480" y="600012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0" name="CustomShape 60"/>
            <p:cNvSpPr/>
            <p:nvPr/>
          </p:nvSpPr>
          <p:spPr>
            <a:xfrm>
              <a:off x="8133480" y="600012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1" name="CustomShape 61"/>
            <p:cNvSpPr/>
            <p:nvPr/>
          </p:nvSpPr>
          <p:spPr>
            <a:xfrm>
              <a:off x="8119080" y="6000120"/>
              <a:ext cx="36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2" name="CustomShape 62"/>
            <p:cNvSpPr/>
            <p:nvPr/>
          </p:nvSpPr>
          <p:spPr>
            <a:xfrm>
              <a:off x="8133480" y="602712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3" name="CustomShape 63"/>
            <p:cNvSpPr/>
            <p:nvPr/>
          </p:nvSpPr>
          <p:spPr>
            <a:xfrm>
              <a:off x="8149320" y="603504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4" name="CustomShape 64"/>
            <p:cNvSpPr/>
            <p:nvPr/>
          </p:nvSpPr>
          <p:spPr>
            <a:xfrm>
              <a:off x="8109720" y="603504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5" name="CustomShape 65"/>
            <p:cNvSpPr/>
            <p:nvPr/>
          </p:nvSpPr>
          <p:spPr>
            <a:xfrm>
              <a:off x="8117640" y="60494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6" name="CustomShape 66"/>
            <p:cNvSpPr/>
            <p:nvPr/>
          </p:nvSpPr>
          <p:spPr>
            <a:xfrm>
              <a:off x="8117640" y="605880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7" name="CustomShape 67"/>
            <p:cNvSpPr/>
            <p:nvPr/>
          </p:nvSpPr>
          <p:spPr>
            <a:xfrm>
              <a:off x="8117640" y="606672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8" name="CustomShape 68"/>
            <p:cNvSpPr/>
            <p:nvPr/>
          </p:nvSpPr>
          <p:spPr>
            <a:xfrm>
              <a:off x="8133480" y="60271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9" name="CustomShape 69"/>
            <p:cNvSpPr/>
            <p:nvPr/>
          </p:nvSpPr>
          <p:spPr>
            <a:xfrm>
              <a:off x="8119080" y="60271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0" name="CustomShape 70"/>
            <p:cNvSpPr/>
            <p:nvPr/>
          </p:nvSpPr>
          <p:spPr>
            <a:xfrm>
              <a:off x="8133480" y="60192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1" name="CustomShape 71"/>
            <p:cNvSpPr/>
            <p:nvPr/>
          </p:nvSpPr>
          <p:spPr>
            <a:xfrm>
              <a:off x="8128800" y="60192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2" name="CustomShape 72"/>
            <p:cNvSpPr/>
            <p:nvPr/>
          </p:nvSpPr>
          <p:spPr>
            <a:xfrm>
              <a:off x="8133480" y="603180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3" name="CustomShape 73"/>
            <p:cNvSpPr/>
            <p:nvPr/>
          </p:nvSpPr>
          <p:spPr>
            <a:xfrm>
              <a:off x="8119080" y="60318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4" name="CustomShape 74"/>
            <p:cNvSpPr/>
            <p:nvPr/>
          </p:nvSpPr>
          <p:spPr>
            <a:xfrm>
              <a:off x="8149320" y="60555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5" name="CustomShape 75"/>
            <p:cNvSpPr/>
            <p:nvPr/>
          </p:nvSpPr>
          <p:spPr>
            <a:xfrm>
              <a:off x="8109720" y="60555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6" name="CustomShape 76"/>
            <p:cNvSpPr/>
            <p:nvPr/>
          </p:nvSpPr>
          <p:spPr>
            <a:xfrm>
              <a:off x="8185680" y="5933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7" name="CustomShape 77"/>
            <p:cNvSpPr/>
            <p:nvPr/>
          </p:nvSpPr>
          <p:spPr>
            <a:xfrm>
              <a:off x="8161920" y="59968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8" name="CustomShape 78"/>
            <p:cNvSpPr/>
            <p:nvPr/>
          </p:nvSpPr>
          <p:spPr>
            <a:xfrm>
              <a:off x="8092080" y="5933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9" name="CustomShape 79"/>
            <p:cNvSpPr/>
            <p:nvPr/>
          </p:nvSpPr>
          <p:spPr>
            <a:xfrm>
              <a:off x="8138160" y="5933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0" name="CustomShape 80"/>
            <p:cNvSpPr/>
            <p:nvPr/>
          </p:nvSpPr>
          <p:spPr>
            <a:xfrm>
              <a:off x="8161920" y="5933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1" name="CustomShape 81"/>
            <p:cNvSpPr/>
            <p:nvPr/>
          </p:nvSpPr>
          <p:spPr>
            <a:xfrm>
              <a:off x="8185680" y="59968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2" name="CustomShape 82"/>
            <p:cNvSpPr/>
            <p:nvPr/>
          </p:nvSpPr>
          <p:spPr>
            <a:xfrm>
              <a:off x="8115840" y="5933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3" name="CustomShape 83"/>
            <p:cNvSpPr/>
            <p:nvPr/>
          </p:nvSpPr>
          <p:spPr>
            <a:xfrm>
              <a:off x="8068320" y="5933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4" name="CustomShape 84"/>
            <p:cNvSpPr/>
            <p:nvPr/>
          </p:nvSpPr>
          <p:spPr>
            <a:xfrm>
              <a:off x="8092080" y="59968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5" name="CustomShape 85"/>
            <p:cNvSpPr/>
            <p:nvPr/>
          </p:nvSpPr>
          <p:spPr>
            <a:xfrm>
              <a:off x="8068320" y="599688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6" name="CustomShape 86"/>
            <p:cNvSpPr/>
            <p:nvPr/>
          </p:nvSpPr>
          <p:spPr>
            <a:xfrm>
              <a:off x="8136720" y="59288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7" name="CustomShape 87"/>
            <p:cNvSpPr/>
            <p:nvPr/>
          </p:nvSpPr>
          <p:spPr>
            <a:xfrm>
              <a:off x="8150760" y="59288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8" name="CustomShape 88"/>
            <p:cNvSpPr/>
            <p:nvPr/>
          </p:nvSpPr>
          <p:spPr>
            <a:xfrm>
              <a:off x="8160480" y="59288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9" name="CustomShape 89"/>
            <p:cNvSpPr/>
            <p:nvPr/>
          </p:nvSpPr>
          <p:spPr>
            <a:xfrm>
              <a:off x="8173080" y="59288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0" name="CustomShape 90"/>
            <p:cNvSpPr/>
            <p:nvPr/>
          </p:nvSpPr>
          <p:spPr>
            <a:xfrm>
              <a:off x="8184240" y="59288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1" name="CustomShape 91"/>
            <p:cNvSpPr/>
            <p:nvPr/>
          </p:nvSpPr>
          <p:spPr>
            <a:xfrm>
              <a:off x="8196840" y="59288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2" name="CustomShape 92"/>
            <p:cNvSpPr/>
            <p:nvPr/>
          </p:nvSpPr>
          <p:spPr>
            <a:xfrm>
              <a:off x="8160480" y="599220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3" name="CustomShape 93"/>
            <p:cNvSpPr/>
            <p:nvPr/>
          </p:nvSpPr>
          <p:spPr>
            <a:xfrm>
              <a:off x="8173080" y="59922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4" name="CustomShape 94"/>
            <p:cNvSpPr/>
            <p:nvPr/>
          </p:nvSpPr>
          <p:spPr>
            <a:xfrm>
              <a:off x="8184240" y="599220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5" name="CustomShape 95"/>
            <p:cNvSpPr/>
            <p:nvPr/>
          </p:nvSpPr>
          <p:spPr>
            <a:xfrm>
              <a:off x="8196840" y="59922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6" name="CustomShape 96"/>
            <p:cNvSpPr/>
            <p:nvPr/>
          </p:nvSpPr>
          <p:spPr>
            <a:xfrm>
              <a:off x="8112600" y="59288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7" name="CustomShape 97"/>
            <p:cNvSpPr/>
            <p:nvPr/>
          </p:nvSpPr>
          <p:spPr>
            <a:xfrm>
              <a:off x="8112600" y="59288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8" name="CustomShape 98"/>
            <p:cNvSpPr/>
            <p:nvPr/>
          </p:nvSpPr>
          <p:spPr>
            <a:xfrm>
              <a:off x="8088840" y="59288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9" name="CustomShape 99"/>
            <p:cNvSpPr/>
            <p:nvPr/>
          </p:nvSpPr>
          <p:spPr>
            <a:xfrm>
              <a:off x="8088840" y="59288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0" name="CustomShape 100"/>
            <p:cNvSpPr/>
            <p:nvPr/>
          </p:nvSpPr>
          <p:spPr>
            <a:xfrm>
              <a:off x="8066880" y="59288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1" name="CustomShape 101"/>
            <p:cNvSpPr/>
            <p:nvPr/>
          </p:nvSpPr>
          <p:spPr>
            <a:xfrm>
              <a:off x="8066880" y="59288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2" name="CustomShape 102"/>
            <p:cNvSpPr/>
            <p:nvPr/>
          </p:nvSpPr>
          <p:spPr>
            <a:xfrm>
              <a:off x="8088840" y="59922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3" name="CustomShape 103"/>
            <p:cNvSpPr/>
            <p:nvPr/>
          </p:nvSpPr>
          <p:spPr>
            <a:xfrm>
              <a:off x="8066880" y="599220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4" name="CustomShape 104"/>
            <p:cNvSpPr/>
            <p:nvPr/>
          </p:nvSpPr>
          <p:spPr>
            <a:xfrm>
              <a:off x="8066880" y="59922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5" name="CustomShape 105"/>
            <p:cNvSpPr/>
            <p:nvPr/>
          </p:nvSpPr>
          <p:spPr>
            <a:xfrm>
              <a:off x="8136720" y="59558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6" name="CustomShape 106"/>
            <p:cNvSpPr/>
            <p:nvPr/>
          </p:nvSpPr>
          <p:spPr>
            <a:xfrm>
              <a:off x="8160480" y="59558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7" name="CustomShape 107"/>
            <p:cNvSpPr/>
            <p:nvPr/>
          </p:nvSpPr>
          <p:spPr>
            <a:xfrm>
              <a:off x="8184240" y="59558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8" name="CustomShape 108"/>
            <p:cNvSpPr/>
            <p:nvPr/>
          </p:nvSpPr>
          <p:spPr>
            <a:xfrm>
              <a:off x="8112600" y="59558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9" name="CustomShape 109"/>
            <p:cNvSpPr/>
            <p:nvPr/>
          </p:nvSpPr>
          <p:spPr>
            <a:xfrm>
              <a:off x="8088840" y="59558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0" name="CustomShape 110"/>
            <p:cNvSpPr/>
            <p:nvPr/>
          </p:nvSpPr>
          <p:spPr>
            <a:xfrm>
              <a:off x="8066880" y="59558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1" name="CustomShape 111"/>
            <p:cNvSpPr/>
            <p:nvPr/>
          </p:nvSpPr>
          <p:spPr>
            <a:xfrm>
              <a:off x="8107920" y="593208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2" name="CustomShape 112"/>
            <p:cNvSpPr/>
            <p:nvPr/>
          </p:nvSpPr>
          <p:spPr>
            <a:xfrm>
              <a:off x="8390520" y="588420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43" name="CustomShape 113"/>
            <p:cNvSpPr/>
            <p:nvPr/>
          </p:nvSpPr>
          <p:spPr>
            <a:xfrm>
              <a:off x="8061840" y="618444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4" name="CustomShape 114"/>
            <p:cNvSpPr/>
            <p:nvPr/>
          </p:nvSpPr>
          <p:spPr>
            <a:xfrm>
              <a:off x="8061840" y="611136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5" name="Line 115"/>
            <p:cNvSpPr/>
            <p:nvPr/>
          </p:nvSpPr>
          <p:spPr>
            <a:xfrm>
              <a:off x="8128080" y="612864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6" name="Line 116"/>
            <p:cNvSpPr/>
            <p:nvPr/>
          </p:nvSpPr>
          <p:spPr>
            <a:xfrm>
              <a:off x="8113680" y="6152400"/>
              <a:ext cx="2556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7" name="CustomShape 117"/>
            <p:cNvSpPr/>
            <p:nvPr/>
          </p:nvSpPr>
          <p:spPr>
            <a:xfrm>
              <a:off x="8409600" y="607176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148" name="Рисунок 273_3" descr=""/>
            <p:cNvPicPr/>
            <p:nvPr/>
          </p:nvPicPr>
          <p:blipFill>
            <a:blip r:embed="rId8"/>
            <a:stretch/>
          </p:blipFill>
          <p:spPr>
            <a:xfrm>
              <a:off x="7830720" y="3966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49" name="CustomShape 118"/>
          <p:cNvSpPr/>
          <p:nvPr/>
        </p:nvSpPr>
        <p:spPr>
          <a:xfrm>
            <a:off x="8820000" y="4186800"/>
            <a:ext cx="602640" cy="20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150" name="CustomShape 119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1151" name="Group 120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1152" name="Picture 7_14" descr=""/>
            <p:cNvPicPr/>
            <p:nvPr/>
          </p:nvPicPr>
          <p:blipFill>
            <a:blip r:embed="rId9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53" name="CustomShape 121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154" name="Group 122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1155" name="Picture 10_2" descr=""/>
            <p:cNvPicPr/>
            <p:nvPr/>
          </p:nvPicPr>
          <p:blipFill>
            <a:blip r:embed="rId10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56" name="CustomShape 123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" descr=""/>
          <p:cNvPicPr/>
          <p:nvPr/>
        </p:nvPicPr>
        <p:blipFill>
          <a:blip r:embed="rId1"/>
          <a:stretch/>
        </p:blipFill>
        <p:spPr>
          <a:xfrm>
            <a:off x="360" y="720000"/>
            <a:ext cx="10330200" cy="7486560"/>
          </a:xfrm>
          <a:prstGeom prst="rect">
            <a:avLst/>
          </a:prstGeom>
          <a:ln w="0">
            <a:noFill/>
          </a:ln>
        </p:spPr>
      </p:pic>
      <p:sp>
        <p:nvSpPr>
          <p:cNvPr id="1158" name="CustomShape 1"/>
          <p:cNvSpPr/>
          <p:nvPr/>
        </p:nvSpPr>
        <p:spPr>
          <a:xfrm>
            <a:off x="4574160" y="3810240"/>
            <a:ext cx="61704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Выборг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159" name="CustomShape 2"/>
          <p:cNvSpPr/>
          <p:nvPr/>
        </p:nvSpPr>
        <p:spPr>
          <a:xfrm>
            <a:off x="7139160" y="878040"/>
            <a:ext cx="321120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60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161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grpSp>
        <p:nvGrpSpPr>
          <p:cNvPr id="1162" name="Group 4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1163" name="Picture 7" descr=""/>
            <p:cNvPicPr/>
            <p:nvPr/>
          </p:nvPicPr>
          <p:blipFill>
            <a:blip r:embed="rId3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64" name="CustomShape 5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65" name="CustomShape 6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66" name="CustomShape 7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67" name="CustomShape 8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168" name="Group 9"/>
          <p:cNvGrpSpPr/>
          <p:nvPr/>
        </p:nvGrpSpPr>
        <p:grpSpPr>
          <a:xfrm>
            <a:off x="7814880" y="3612240"/>
            <a:ext cx="2962080" cy="4322520"/>
            <a:chOff x="7814880" y="3612240"/>
            <a:chExt cx="2962080" cy="4322520"/>
          </a:xfrm>
        </p:grpSpPr>
        <p:sp>
          <p:nvSpPr>
            <p:cNvPr id="1169" name="CustomShape 10"/>
            <p:cNvSpPr/>
            <p:nvPr/>
          </p:nvSpPr>
          <p:spPr>
            <a:xfrm>
              <a:off x="8005320" y="708552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70" name="Group 11"/>
            <p:cNvGrpSpPr/>
            <p:nvPr/>
          </p:nvGrpSpPr>
          <p:grpSpPr>
            <a:xfrm>
              <a:off x="7814880" y="3612240"/>
              <a:ext cx="2962080" cy="4322520"/>
              <a:chOff x="7814880" y="3612240"/>
              <a:chExt cx="2962080" cy="4322520"/>
            </a:xfrm>
          </p:grpSpPr>
          <p:grpSp>
            <p:nvGrpSpPr>
              <p:cNvPr id="1171" name="Group 12"/>
              <p:cNvGrpSpPr/>
              <p:nvPr/>
            </p:nvGrpSpPr>
            <p:grpSpPr>
              <a:xfrm>
                <a:off x="7814880" y="3612240"/>
                <a:ext cx="2962080" cy="4322520"/>
                <a:chOff x="7814880" y="3612240"/>
                <a:chExt cx="2962080" cy="4322520"/>
              </a:xfrm>
            </p:grpSpPr>
            <p:sp>
              <p:nvSpPr>
                <p:cNvPr id="1172" name="CustomShape 13"/>
                <p:cNvSpPr/>
                <p:nvPr/>
              </p:nvSpPr>
              <p:spPr>
                <a:xfrm>
                  <a:off x="7814880" y="3612240"/>
                  <a:ext cx="2563560" cy="43225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3" name="CustomShape 14"/>
                <p:cNvSpPr/>
                <p:nvPr/>
              </p:nvSpPr>
              <p:spPr>
                <a:xfrm>
                  <a:off x="8451720" y="368532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174" name="CustomShape 15"/>
                <p:cNvSpPr/>
                <p:nvPr/>
              </p:nvSpPr>
              <p:spPr>
                <a:xfrm>
                  <a:off x="8330760" y="721728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175" name="Group 16"/>
                <p:cNvGrpSpPr/>
                <p:nvPr/>
              </p:nvGrpSpPr>
              <p:grpSpPr>
                <a:xfrm>
                  <a:off x="7946640" y="7704720"/>
                  <a:ext cx="701280" cy="196200"/>
                  <a:chOff x="7946640" y="7704720"/>
                  <a:chExt cx="701280" cy="196200"/>
                </a:xfrm>
              </p:grpSpPr>
              <p:pic>
                <p:nvPicPr>
                  <p:cNvPr id="1176" name="Picture 23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7946640" y="7704720"/>
                    <a:ext cx="698040" cy="1821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1177" name="CustomShape 17"/>
                  <p:cNvSpPr/>
                  <p:nvPr/>
                </p:nvSpPr>
                <p:spPr>
                  <a:xfrm>
                    <a:off x="7949880" y="7704720"/>
                    <a:ext cx="69804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1178" name="CustomShape 18"/>
                <p:cNvSpPr/>
                <p:nvPr/>
              </p:nvSpPr>
              <p:spPr>
                <a:xfrm>
                  <a:off x="7889760" y="706968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179" name="CustomShape 19"/>
                <p:cNvSpPr/>
                <p:nvPr/>
              </p:nvSpPr>
              <p:spPr>
                <a:xfrm>
                  <a:off x="8496000" y="7661880"/>
                  <a:ext cx="219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180" name="CustomShape 20"/>
                <p:cNvSpPr/>
                <p:nvPr/>
              </p:nvSpPr>
              <p:spPr>
                <a:xfrm>
                  <a:off x="8500680" y="464400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181" name="CustomShape 21"/>
                <p:cNvSpPr/>
                <p:nvPr/>
              </p:nvSpPr>
              <p:spPr>
                <a:xfrm>
                  <a:off x="8449920" y="704916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182" name="CustomShape 22"/>
                <p:cNvSpPr/>
                <p:nvPr/>
              </p:nvSpPr>
              <p:spPr>
                <a:xfrm>
                  <a:off x="8713440" y="4061520"/>
                  <a:ext cx="76644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1183" name="CustomShape 23"/>
              <p:cNvSpPr/>
              <p:nvPr/>
            </p:nvSpPr>
            <p:spPr>
              <a:xfrm>
                <a:off x="8070480" y="752040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184" name="CustomShape 24"/>
              <p:cNvSpPr/>
              <p:nvPr/>
            </p:nvSpPr>
            <p:spPr>
              <a:xfrm>
                <a:off x="8515080" y="747756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185" name="CustomShape 25"/>
              <p:cNvSpPr/>
              <p:nvPr/>
            </p:nvSpPr>
            <p:spPr>
              <a:xfrm>
                <a:off x="7889760" y="732996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186" name="CustomShape 26"/>
              <p:cNvSpPr/>
              <p:nvPr/>
            </p:nvSpPr>
            <p:spPr>
              <a:xfrm>
                <a:off x="8465760" y="727128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1187" name="CustomShape 27"/>
            <p:cNvSpPr/>
            <p:nvPr/>
          </p:nvSpPr>
          <p:spPr>
            <a:xfrm>
              <a:off x="8435880" y="6471360"/>
              <a:ext cx="1682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1188" name="Group 28"/>
            <p:cNvGrpSpPr/>
            <p:nvPr/>
          </p:nvGrpSpPr>
          <p:grpSpPr>
            <a:xfrm>
              <a:off x="8007120" y="6503040"/>
              <a:ext cx="421920" cy="241920"/>
              <a:chOff x="8007120" y="6503040"/>
              <a:chExt cx="421920" cy="241920"/>
            </a:xfrm>
          </p:grpSpPr>
          <p:pic>
            <p:nvPicPr>
              <p:cNvPr id="1189" name="Picture 36" descr=""/>
              <p:cNvPicPr/>
              <p:nvPr/>
            </p:nvPicPr>
            <p:blipFill>
              <a:blip r:embed="rId5"/>
              <a:stretch/>
            </p:blipFill>
            <p:spPr>
              <a:xfrm>
                <a:off x="8007120" y="6503040"/>
                <a:ext cx="42192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190" name="CustomShape 29"/>
              <p:cNvSpPr/>
              <p:nvPr/>
            </p:nvSpPr>
            <p:spPr>
              <a:xfrm>
                <a:off x="8007120" y="6503040"/>
                <a:ext cx="4186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191" name="Group 30"/>
            <p:cNvGrpSpPr/>
            <p:nvPr/>
          </p:nvGrpSpPr>
          <p:grpSpPr>
            <a:xfrm>
              <a:off x="8019720" y="6801480"/>
              <a:ext cx="409320" cy="241920"/>
              <a:chOff x="8019720" y="6801480"/>
              <a:chExt cx="409320" cy="241920"/>
            </a:xfrm>
          </p:grpSpPr>
          <p:pic>
            <p:nvPicPr>
              <p:cNvPr id="1192" name="Picture 39" descr=""/>
              <p:cNvPicPr/>
              <p:nvPr/>
            </p:nvPicPr>
            <p:blipFill>
              <a:blip r:embed="rId6"/>
              <a:stretch/>
            </p:blipFill>
            <p:spPr>
              <a:xfrm>
                <a:off x="8019720" y="6801480"/>
                <a:ext cx="40932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193" name="CustomShape 31"/>
              <p:cNvSpPr/>
              <p:nvPr/>
            </p:nvSpPr>
            <p:spPr>
              <a:xfrm>
                <a:off x="8019720" y="6801480"/>
                <a:ext cx="40608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194" name="CustomShape 32"/>
            <p:cNvSpPr/>
            <p:nvPr/>
          </p:nvSpPr>
          <p:spPr>
            <a:xfrm>
              <a:off x="8480160" y="678888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195" name="Picture 42" descr=""/>
            <p:cNvPicPr/>
            <p:nvPr/>
          </p:nvPicPr>
          <p:blipFill>
            <a:blip r:embed="rId7"/>
            <a:stretch/>
          </p:blipFill>
          <p:spPr>
            <a:xfrm>
              <a:off x="7949880" y="429012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96" name="Line 33"/>
            <p:cNvSpPr/>
            <p:nvPr/>
          </p:nvSpPr>
          <p:spPr>
            <a:xfrm>
              <a:off x="8171280" y="5718600"/>
              <a:ext cx="360" cy="18396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7" name="CustomShape 34"/>
            <p:cNvSpPr/>
            <p:nvPr/>
          </p:nvSpPr>
          <p:spPr>
            <a:xfrm>
              <a:off x="8169120" y="568548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8" name="CustomShape 35"/>
            <p:cNvSpPr/>
            <p:nvPr/>
          </p:nvSpPr>
          <p:spPr>
            <a:xfrm>
              <a:off x="8142120" y="5664960"/>
              <a:ext cx="161640" cy="12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9" name="CustomShape 36"/>
            <p:cNvSpPr/>
            <p:nvPr/>
          </p:nvSpPr>
          <p:spPr>
            <a:xfrm>
              <a:off x="8415000" y="569484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00" name="CustomShape 37"/>
            <p:cNvSpPr/>
            <p:nvPr/>
          </p:nvSpPr>
          <p:spPr>
            <a:xfrm>
              <a:off x="8129160" y="6104520"/>
              <a:ext cx="360" cy="61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1" name="CustomShape 38"/>
            <p:cNvSpPr/>
            <p:nvPr/>
          </p:nvSpPr>
          <p:spPr>
            <a:xfrm>
              <a:off x="8138880" y="5953680"/>
              <a:ext cx="132840" cy="1569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2" name="CustomShape 39"/>
            <p:cNvSpPr/>
            <p:nvPr/>
          </p:nvSpPr>
          <p:spPr>
            <a:xfrm>
              <a:off x="8232480" y="6033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3" name="CustomShape 40"/>
            <p:cNvSpPr/>
            <p:nvPr/>
          </p:nvSpPr>
          <p:spPr>
            <a:xfrm>
              <a:off x="8227800" y="6041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4" name="CustomShape 41"/>
            <p:cNvSpPr/>
            <p:nvPr/>
          </p:nvSpPr>
          <p:spPr>
            <a:xfrm>
              <a:off x="8258040" y="6025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5" name="CustomShape 42"/>
            <p:cNvSpPr/>
            <p:nvPr/>
          </p:nvSpPr>
          <p:spPr>
            <a:xfrm>
              <a:off x="8254800" y="6033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6" name="CustomShape 43"/>
            <p:cNvSpPr/>
            <p:nvPr/>
          </p:nvSpPr>
          <p:spPr>
            <a:xfrm>
              <a:off x="8254800" y="6018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7" name="CustomShape 44"/>
            <p:cNvSpPr/>
            <p:nvPr/>
          </p:nvSpPr>
          <p:spPr>
            <a:xfrm>
              <a:off x="8138880" y="60314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8" name="CustomShape 45"/>
            <p:cNvSpPr/>
            <p:nvPr/>
          </p:nvSpPr>
          <p:spPr>
            <a:xfrm>
              <a:off x="8138880" y="6023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9" name="CustomShape 46"/>
            <p:cNvSpPr/>
            <p:nvPr/>
          </p:nvSpPr>
          <p:spPr>
            <a:xfrm>
              <a:off x="8138880" y="6039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0" name="CustomShape 47"/>
            <p:cNvSpPr/>
            <p:nvPr/>
          </p:nvSpPr>
          <p:spPr>
            <a:xfrm>
              <a:off x="8177040" y="60314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1" name="CustomShape 48"/>
            <p:cNvSpPr/>
            <p:nvPr/>
          </p:nvSpPr>
          <p:spPr>
            <a:xfrm>
              <a:off x="8172360" y="6039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2" name="CustomShape 49"/>
            <p:cNvSpPr/>
            <p:nvPr/>
          </p:nvSpPr>
          <p:spPr>
            <a:xfrm>
              <a:off x="8138880" y="6088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3" name="CustomShape 50"/>
            <p:cNvSpPr/>
            <p:nvPr/>
          </p:nvSpPr>
          <p:spPr>
            <a:xfrm>
              <a:off x="8138880" y="6082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4" name="CustomShape 51"/>
            <p:cNvSpPr/>
            <p:nvPr/>
          </p:nvSpPr>
          <p:spPr>
            <a:xfrm>
              <a:off x="8138880" y="6096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5" name="CustomShape 52"/>
            <p:cNvSpPr/>
            <p:nvPr/>
          </p:nvSpPr>
          <p:spPr>
            <a:xfrm>
              <a:off x="8177040" y="6088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6" name="CustomShape 53"/>
            <p:cNvSpPr/>
            <p:nvPr/>
          </p:nvSpPr>
          <p:spPr>
            <a:xfrm>
              <a:off x="8172360" y="6096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7" name="CustomShape 54"/>
            <p:cNvSpPr/>
            <p:nvPr/>
          </p:nvSpPr>
          <p:spPr>
            <a:xfrm>
              <a:off x="8196120" y="6031440"/>
              <a:ext cx="18720" cy="108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8" name="CustomShape 55"/>
            <p:cNvSpPr/>
            <p:nvPr/>
          </p:nvSpPr>
          <p:spPr>
            <a:xfrm>
              <a:off x="8280000" y="595836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9" name="CustomShape 56"/>
            <p:cNvSpPr/>
            <p:nvPr/>
          </p:nvSpPr>
          <p:spPr>
            <a:xfrm>
              <a:off x="8135640" y="5958360"/>
              <a:ext cx="360" cy="61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0" name="CustomShape 57"/>
            <p:cNvSpPr/>
            <p:nvPr/>
          </p:nvSpPr>
          <p:spPr>
            <a:xfrm>
              <a:off x="8196120" y="6045840"/>
              <a:ext cx="18720" cy="360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1" name="CustomShape 58"/>
            <p:cNvSpPr/>
            <p:nvPr/>
          </p:nvSpPr>
          <p:spPr>
            <a:xfrm>
              <a:off x="8196120" y="609516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2" name="CustomShape 59"/>
            <p:cNvSpPr/>
            <p:nvPr/>
          </p:nvSpPr>
          <p:spPr>
            <a:xfrm>
              <a:off x="8196120" y="610452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3" name="CustomShape 60"/>
            <p:cNvSpPr/>
            <p:nvPr/>
          </p:nvSpPr>
          <p:spPr>
            <a:xfrm>
              <a:off x="8196120" y="61138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4" name="CustomShape 61"/>
            <p:cNvSpPr/>
            <p:nvPr/>
          </p:nvSpPr>
          <p:spPr>
            <a:xfrm>
              <a:off x="8211960" y="604908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5" name="CustomShape 62"/>
            <p:cNvSpPr/>
            <p:nvPr/>
          </p:nvSpPr>
          <p:spPr>
            <a:xfrm>
              <a:off x="8211960" y="604908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6" name="CustomShape 63"/>
            <p:cNvSpPr/>
            <p:nvPr/>
          </p:nvSpPr>
          <p:spPr>
            <a:xfrm>
              <a:off x="8197560" y="6049080"/>
              <a:ext cx="1080" cy="3312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7" name="CustomShape 64"/>
            <p:cNvSpPr/>
            <p:nvPr/>
          </p:nvSpPr>
          <p:spPr>
            <a:xfrm>
              <a:off x="8211960" y="607608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8" name="CustomShape 65"/>
            <p:cNvSpPr/>
            <p:nvPr/>
          </p:nvSpPr>
          <p:spPr>
            <a:xfrm>
              <a:off x="8227800" y="608400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9" name="CustomShape 66"/>
            <p:cNvSpPr/>
            <p:nvPr/>
          </p:nvSpPr>
          <p:spPr>
            <a:xfrm>
              <a:off x="8188200" y="6084000"/>
              <a:ext cx="360" cy="266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0" name="CustomShape 67"/>
            <p:cNvSpPr/>
            <p:nvPr/>
          </p:nvSpPr>
          <p:spPr>
            <a:xfrm>
              <a:off x="8196120" y="60980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1" name="CustomShape 68"/>
            <p:cNvSpPr/>
            <p:nvPr/>
          </p:nvSpPr>
          <p:spPr>
            <a:xfrm>
              <a:off x="8196120" y="610776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2" name="CustomShape 69"/>
            <p:cNvSpPr/>
            <p:nvPr/>
          </p:nvSpPr>
          <p:spPr>
            <a:xfrm>
              <a:off x="8196120" y="611568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3" name="CustomShape 70"/>
            <p:cNvSpPr/>
            <p:nvPr/>
          </p:nvSpPr>
          <p:spPr>
            <a:xfrm>
              <a:off x="8211960" y="60760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4" name="CustomShape 71"/>
            <p:cNvSpPr/>
            <p:nvPr/>
          </p:nvSpPr>
          <p:spPr>
            <a:xfrm>
              <a:off x="8197560" y="607608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5" name="CustomShape 72"/>
            <p:cNvSpPr/>
            <p:nvPr/>
          </p:nvSpPr>
          <p:spPr>
            <a:xfrm>
              <a:off x="8211960" y="60681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6" name="CustomShape 73"/>
            <p:cNvSpPr/>
            <p:nvPr/>
          </p:nvSpPr>
          <p:spPr>
            <a:xfrm>
              <a:off x="8207280" y="60681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7" name="CustomShape 74"/>
            <p:cNvSpPr/>
            <p:nvPr/>
          </p:nvSpPr>
          <p:spPr>
            <a:xfrm>
              <a:off x="8211960" y="608076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8" name="CustomShape 75"/>
            <p:cNvSpPr/>
            <p:nvPr/>
          </p:nvSpPr>
          <p:spPr>
            <a:xfrm>
              <a:off x="8197560" y="608076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9" name="CustomShape 76"/>
            <p:cNvSpPr/>
            <p:nvPr/>
          </p:nvSpPr>
          <p:spPr>
            <a:xfrm>
              <a:off x="8227800" y="61045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0" name="CustomShape 77"/>
            <p:cNvSpPr/>
            <p:nvPr/>
          </p:nvSpPr>
          <p:spPr>
            <a:xfrm>
              <a:off x="8188200" y="61045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1" name="CustomShape 78"/>
            <p:cNvSpPr/>
            <p:nvPr/>
          </p:nvSpPr>
          <p:spPr>
            <a:xfrm>
              <a:off x="8264160" y="5982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2" name="CustomShape 79"/>
            <p:cNvSpPr/>
            <p:nvPr/>
          </p:nvSpPr>
          <p:spPr>
            <a:xfrm>
              <a:off x="8240400" y="60458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3" name="CustomShape 80"/>
            <p:cNvSpPr/>
            <p:nvPr/>
          </p:nvSpPr>
          <p:spPr>
            <a:xfrm>
              <a:off x="8170560" y="5982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4" name="CustomShape 81"/>
            <p:cNvSpPr/>
            <p:nvPr/>
          </p:nvSpPr>
          <p:spPr>
            <a:xfrm>
              <a:off x="8216640" y="5982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5" name="CustomShape 82"/>
            <p:cNvSpPr/>
            <p:nvPr/>
          </p:nvSpPr>
          <p:spPr>
            <a:xfrm>
              <a:off x="8240400" y="5982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6" name="CustomShape 83"/>
            <p:cNvSpPr/>
            <p:nvPr/>
          </p:nvSpPr>
          <p:spPr>
            <a:xfrm>
              <a:off x="8264160" y="60458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7" name="CustomShape 84"/>
            <p:cNvSpPr/>
            <p:nvPr/>
          </p:nvSpPr>
          <p:spPr>
            <a:xfrm>
              <a:off x="8194320" y="5982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8" name="CustomShape 85"/>
            <p:cNvSpPr/>
            <p:nvPr/>
          </p:nvSpPr>
          <p:spPr>
            <a:xfrm>
              <a:off x="8146800" y="59821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9" name="CustomShape 86"/>
            <p:cNvSpPr/>
            <p:nvPr/>
          </p:nvSpPr>
          <p:spPr>
            <a:xfrm>
              <a:off x="8170560" y="60458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0" name="CustomShape 87"/>
            <p:cNvSpPr/>
            <p:nvPr/>
          </p:nvSpPr>
          <p:spPr>
            <a:xfrm>
              <a:off x="8146800" y="60458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1" name="CustomShape 88"/>
            <p:cNvSpPr/>
            <p:nvPr/>
          </p:nvSpPr>
          <p:spPr>
            <a:xfrm>
              <a:off x="8215200" y="5977440"/>
              <a:ext cx="432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2" name="CustomShape 89"/>
            <p:cNvSpPr/>
            <p:nvPr/>
          </p:nvSpPr>
          <p:spPr>
            <a:xfrm>
              <a:off x="8229240" y="5977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3" name="CustomShape 90"/>
            <p:cNvSpPr/>
            <p:nvPr/>
          </p:nvSpPr>
          <p:spPr>
            <a:xfrm>
              <a:off x="8238960" y="59774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4" name="CustomShape 91"/>
            <p:cNvSpPr/>
            <p:nvPr/>
          </p:nvSpPr>
          <p:spPr>
            <a:xfrm>
              <a:off x="8253000" y="5977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5" name="CustomShape 92"/>
            <p:cNvSpPr/>
            <p:nvPr/>
          </p:nvSpPr>
          <p:spPr>
            <a:xfrm>
              <a:off x="8262720" y="59774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6" name="CustomShape 93"/>
            <p:cNvSpPr/>
            <p:nvPr/>
          </p:nvSpPr>
          <p:spPr>
            <a:xfrm>
              <a:off x="8277120" y="5977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7" name="CustomShape 94"/>
            <p:cNvSpPr/>
            <p:nvPr/>
          </p:nvSpPr>
          <p:spPr>
            <a:xfrm>
              <a:off x="8238960" y="604116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8" name="CustomShape 95"/>
            <p:cNvSpPr/>
            <p:nvPr/>
          </p:nvSpPr>
          <p:spPr>
            <a:xfrm>
              <a:off x="8253000" y="60411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9" name="CustomShape 96"/>
            <p:cNvSpPr/>
            <p:nvPr/>
          </p:nvSpPr>
          <p:spPr>
            <a:xfrm>
              <a:off x="8262720" y="604116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0" name="CustomShape 97"/>
            <p:cNvSpPr/>
            <p:nvPr/>
          </p:nvSpPr>
          <p:spPr>
            <a:xfrm>
              <a:off x="8277120" y="60411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1" name="CustomShape 98"/>
            <p:cNvSpPr/>
            <p:nvPr/>
          </p:nvSpPr>
          <p:spPr>
            <a:xfrm>
              <a:off x="8191080" y="597744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2" name="CustomShape 99"/>
            <p:cNvSpPr/>
            <p:nvPr/>
          </p:nvSpPr>
          <p:spPr>
            <a:xfrm>
              <a:off x="8191080" y="5977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3" name="CustomShape 100"/>
            <p:cNvSpPr/>
            <p:nvPr/>
          </p:nvSpPr>
          <p:spPr>
            <a:xfrm>
              <a:off x="8167320" y="59774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4" name="CustomShape 101"/>
            <p:cNvSpPr/>
            <p:nvPr/>
          </p:nvSpPr>
          <p:spPr>
            <a:xfrm>
              <a:off x="8167320" y="5977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5" name="CustomShape 102"/>
            <p:cNvSpPr/>
            <p:nvPr/>
          </p:nvSpPr>
          <p:spPr>
            <a:xfrm>
              <a:off x="8145360" y="59774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6" name="CustomShape 103"/>
            <p:cNvSpPr/>
            <p:nvPr/>
          </p:nvSpPr>
          <p:spPr>
            <a:xfrm>
              <a:off x="8145360" y="59774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7" name="CustomShape 104"/>
            <p:cNvSpPr/>
            <p:nvPr/>
          </p:nvSpPr>
          <p:spPr>
            <a:xfrm>
              <a:off x="8167320" y="60411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8" name="CustomShape 105"/>
            <p:cNvSpPr/>
            <p:nvPr/>
          </p:nvSpPr>
          <p:spPr>
            <a:xfrm>
              <a:off x="8145360" y="604116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9" name="CustomShape 106"/>
            <p:cNvSpPr/>
            <p:nvPr/>
          </p:nvSpPr>
          <p:spPr>
            <a:xfrm>
              <a:off x="8145360" y="604116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0" name="CustomShape 107"/>
            <p:cNvSpPr/>
            <p:nvPr/>
          </p:nvSpPr>
          <p:spPr>
            <a:xfrm>
              <a:off x="8215200" y="600444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1" name="CustomShape 108"/>
            <p:cNvSpPr/>
            <p:nvPr/>
          </p:nvSpPr>
          <p:spPr>
            <a:xfrm>
              <a:off x="8238960" y="60044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2" name="CustomShape 109"/>
            <p:cNvSpPr/>
            <p:nvPr/>
          </p:nvSpPr>
          <p:spPr>
            <a:xfrm>
              <a:off x="8262720" y="60044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3" name="CustomShape 110"/>
            <p:cNvSpPr/>
            <p:nvPr/>
          </p:nvSpPr>
          <p:spPr>
            <a:xfrm>
              <a:off x="8191080" y="600444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4" name="CustomShape 111"/>
            <p:cNvSpPr/>
            <p:nvPr/>
          </p:nvSpPr>
          <p:spPr>
            <a:xfrm>
              <a:off x="8167320" y="60044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5" name="CustomShape 112"/>
            <p:cNvSpPr/>
            <p:nvPr/>
          </p:nvSpPr>
          <p:spPr>
            <a:xfrm>
              <a:off x="8145360" y="60044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6" name="CustomShape 113"/>
            <p:cNvSpPr/>
            <p:nvPr/>
          </p:nvSpPr>
          <p:spPr>
            <a:xfrm>
              <a:off x="8186400" y="598068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7" name="CustomShape 114"/>
            <p:cNvSpPr/>
            <p:nvPr/>
          </p:nvSpPr>
          <p:spPr>
            <a:xfrm>
              <a:off x="8469000" y="593316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78" name="CustomShape 115"/>
            <p:cNvSpPr/>
            <p:nvPr/>
          </p:nvSpPr>
          <p:spPr>
            <a:xfrm>
              <a:off x="8142120" y="623304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9" name="CustomShape 116"/>
            <p:cNvSpPr/>
            <p:nvPr/>
          </p:nvSpPr>
          <p:spPr>
            <a:xfrm>
              <a:off x="8142120" y="6159960"/>
              <a:ext cx="120240" cy="601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0" name="Line 117"/>
            <p:cNvSpPr/>
            <p:nvPr/>
          </p:nvSpPr>
          <p:spPr>
            <a:xfrm>
              <a:off x="8206200" y="6177240"/>
              <a:ext cx="360" cy="4464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1" name="Line 118"/>
            <p:cNvSpPr/>
            <p:nvPr/>
          </p:nvSpPr>
          <p:spPr>
            <a:xfrm>
              <a:off x="8191800" y="620136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2" name="CustomShape 119"/>
            <p:cNvSpPr/>
            <p:nvPr/>
          </p:nvSpPr>
          <p:spPr>
            <a:xfrm>
              <a:off x="8488080" y="612036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283" name="Рисунок 273_4" descr=""/>
            <p:cNvPicPr/>
            <p:nvPr/>
          </p:nvPicPr>
          <p:blipFill>
            <a:blip r:embed="rId8"/>
            <a:stretch/>
          </p:blipFill>
          <p:spPr>
            <a:xfrm>
              <a:off x="7830720" y="3894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84" name="CustomShape 120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1285" name="Group 121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1286" name="Picture 10_3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87" name="CustomShape 122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" descr=""/>
          <p:cNvPicPr/>
          <p:nvPr/>
        </p:nvPicPr>
        <p:blipFill>
          <a:blip r:embed="rId1"/>
          <a:stretch/>
        </p:blipFill>
        <p:spPr>
          <a:xfrm>
            <a:off x="-1080" y="754200"/>
            <a:ext cx="10330200" cy="7472880"/>
          </a:xfrm>
          <a:prstGeom prst="rect">
            <a:avLst/>
          </a:prstGeom>
          <a:ln w="0">
            <a:noFill/>
          </a:ln>
        </p:spPr>
      </p:pic>
      <p:sp>
        <p:nvSpPr>
          <p:cNvPr id="1289" name="CustomShape 1"/>
          <p:cNvSpPr/>
          <p:nvPr/>
        </p:nvSpPr>
        <p:spPr>
          <a:xfrm>
            <a:off x="4172040" y="3241440"/>
            <a:ext cx="65952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Гатчина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290" name="CustomShape 2"/>
          <p:cNvSpPr/>
          <p:nvPr/>
        </p:nvSpPr>
        <p:spPr>
          <a:xfrm>
            <a:off x="7140960" y="784080"/>
            <a:ext cx="318276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91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292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1293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94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95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296" name="Group 7"/>
          <p:cNvGrpSpPr/>
          <p:nvPr/>
        </p:nvGrpSpPr>
        <p:grpSpPr>
          <a:xfrm>
            <a:off x="7798320" y="3618000"/>
            <a:ext cx="2962080" cy="4320720"/>
            <a:chOff x="7798320" y="3618000"/>
            <a:chExt cx="2962080" cy="4320720"/>
          </a:xfrm>
        </p:grpSpPr>
        <p:sp>
          <p:nvSpPr>
            <p:cNvPr id="1297" name="CustomShape 8"/>
            <p:cNvSpPr/>
            <p:nvPr/>
          </p:nvSpPr>
          <p:spPr>
            <a:xfrm>
              <a:off x="7989120" y="708984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298" name="Group 9"/>
            <p:cNvGrpSpPr/>
            <p:nvPr/>
          </p:nvGrpSpPr>
          <p:grpSpPr>
            <a:xfrm>
              <a:off x="7798320" y="3618000"/>
              <a:ext cx="2962080" cy="4320720"/>
              <a:chOff x="7798320" y="3618000"/>
              <a:chExt cx="2962080" cy="4320720"/>
            </a:xfrm>
          </p:grpSpPr>
          <p:grpSp>
            <p:nvGrpSpPr>
              <p:cNvPr id="1299" name="Group 10"/>
              <p:cNvGrpSpPr/>
              <p:nvPr/>
            </p:nvGrpSpPr>
            <p:grpSpPr>
              <a:xfrm>
                <a:off x="7798320" y="3618000"/>
                <a:ext cx="2962080" cy="4320720"/>
                <a:chOff x="7798320" y="3618000"/>
                <a:chExt cx="2962080" cy="4320720"/>
              </a:xfrm>
            </p:grpSpPr>
            <p:sp>
              <p:nvSpPr>
                <p:cNvPr id="1300" name="CustomShape 11"/>
                <p:cNvSpPr/>
                <p:nvPr/>
              </p:nvSpPr>
              <p:spPr>
                <a:xfrm>
                  <a:off x="7798320" y="3618000"/>
                  <a:ext cx="2563560" cy="43207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1" name="CustomShape 12"/>
                <p:cNvSpPr/>
                <p:nvPr/>
              </p:nvSpPr>
              <p:spPr>
                <a:xfrm>
                  <a:off x="8435160" y="369108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302" name="CustomShape 13"/>
                <p:cNvSpPr/>
                <p:nvPr/>
              </p:nvSpPr>
              <p:spPr>
                <a:xfrm>
                  <a:off x="8314560" y="7221600"/>
                  <a:ext cx="19299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303" name="Group 14"/>
                <p:cNvGrpSpPr/>
                <p:nvPr/>
              </p:nvGrpSpPr>
              <p:grpSpPr>
                <a:xfrm>
                  <a:off x="7931880" y="7705800"/>
                  <a:ext cx="701280" cy="197640"/>
                  <a:chOff x="7931880" y="7705800"/>
                  <a:chExt cx="701280" cy="197640"/>
                </a:xfrm>
              </p:grpSpPr>
              <p:pic>
                <p:nvPicPr>
                  <p:cNvPr id="1304" name="Picture 23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931880" y="7705800"/>
                    <a:ext cx="701280" cy="190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1305" name="CustomShape 15"/>
                  <p:cNvSpPr/>
                  <p:nvPr/>
                </p:nvSpPr>
                <p:spPr>
                  <a:xfrm>
                    <a:off x="7931880" y="7707240"/>
                    <a:ext cx="70128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1306" name="CustomShape 16"/>
                <p:cNvSpPr/>
                <p:nvPr/>
              </p:nvSpPr>
              <p:spPr>
                <a:xfrm>
                  <a:off x="7873200" y="707400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307" name="CustomShape 17"/>
                <p:cNvSpPr/>
                <p:nvPr/>
              </p:nvSpPr>
              <p:spPr>
                <a:xfrm>
                  <a:off x="8479440" y="7666200"/>
                  <a:ext cx="219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308" name="CustomShape 18"/>
                <p:cNvSpPr/>
                <p:nvPr/>
              </p:nvSpPr>
              <p:spPr>
                <a:xfrm>
                  <a:off x="8484120" y="464832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309" name="CustomShape 19"/>
                <p:cNvSpPr/>
                <p:nvPr/>
              </p:nvSpPr>
              <p:spPr>
                <a:xfrm>
                  <a:off x="8433360" y="705312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310" name="CustomShape 20"/>
                <p:cNvSpPr/>
                <p:nvPr/>
              </p:nvSpPr>
              <p:spPr>
                <a:xfrm>
                  <a:off x="8696880" y="4067280"/>
                  <a:ext cx="76644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1311" name="CustomShape 21"/>
              <p:cNvSpPr/>
              <p:nvPr/>
            </p:nvSpPr>
            <p:spPr>
              <a:xfrm>
                <a:off x="8053920" y="7524720"/>
                <a:ext cx="2646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312" name="CustomShape 22"/>
              <p:cNvSpPr/>
              <p:nvPr/>
            </p:nvSpPr>
            <p:spPr>
              <a:xfrm>
                <a:off x="8498520" y="748188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313" name="CustomShape 23"/>
              <p:cNvSpPr/>
              <p:nvPr/>
            </p:nvSpPr>
            <p:spPr>
              <a:xfrm>
                <a:off x="7873200" y="733428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314" name="CustomShape 24"/>
              <p:cNvSpPr/>
              <p:nvPr/>
            </p:nvSpPr>
            <p:spPr>
              <a:xfrm>
                <a:off x="8449200" y="727560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1315" name="CustomShape 25"/>
            <p:cNvSpPr/>
            <p:nvPr/>
          </p:nvSpPr>
          <p:spPr>
            <a:xfrm>
              <a:off x="8419320" y="6475320"/>
              <a:ext cx="1682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1316" name="Group 26"/>
            <p:cNvGrpSpPr/>
            <p:nvPr/>
          </p:nvGrpSpPr>
          <p:grpSpPr>
            <a:xfrm>
              <a:off x="7992000" y="6504120"/>
              <a:ext cx="415440" cy="244800"/>
              <a:chOff x="7992000" y="6504120"/>
              <a:chExt cx="415440" cy="244800"/>
            </a:xfrm>
          </p:grpSpPr>
          <p:pic>
            <p:nvPicPr>
              <p:cNvPr id="1317" name="Picture 36" descr=""/>
              <p:cNvPicPr/>
              <p:nvPr/>
            </p:nvPicPr>
            <p:blipFill>
              <a:blip r:embed="rId4"/>
              <a:stretch/>
            </p:blipFill>
            <p:spPr>
              <a:xfrm>
                <a:off x="7993800" y="6504120"/>
                <a:ext cx="412560" cy="229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318" name="CustomShape 27"/>
              <p:cNvSpPr/>
              <p:nvPr/>
            </p:nvSpPr>
            <p:spPr>
              <a:xfrm>
                <a:off x="7992000" y="6507000"/>
                <a:ext cx="4154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319" name="Group 28"/>
            <p:cNvGrpSpPr/>
            <p:nvPr/>
          </p:nvGrpSpPr>
          <p:grpSpPr>
            <a:xfrm>
              <a:off x="8004960" y="6808680"/>
              <a:ext cx="402840" cy="241920"/>
              <a:chOff x="8004960" y="6808680"/>
              <a:chExt cx="402840" cy="241920"/>
            </a:xfrm>
          </p:grpSpPr>
          <p:pic>
            <p:nvPicPr>
              <p:cNvPr id="1320" name="Picture 39" descr=""/>
              <p:cNvPicPr/>
              <p:nvPr/>
            </p:nvPicPr>
            <p:blipFill>
              <a:blip r:embed="rId5"/>
              <a:stretch/>
            </p:blipFill>
            <p:spPr>
              <a:xfrm>
                <a:off x="8004960" y="6811920"/>
                <a:ext cx="399600" cy="221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321" name="CustomShape 29"/>
              <p:cNvSpPr/>
              <p:nvPr/>
            </p:nvSpPr>
            <p:spPr>
              <a:xfrm>
                <a:off x="8004960" y="680868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322" name="CustomShape 30"/>
            <p:cNvSpPr/>
            <p:nvPr/>
          </p:nvSpPr>
          <p:spPr>
            <a:xfrm>
              <a:off x="8463600" y="6792840"/>
              <a:ext cx="154764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323" name="Picture 42" descr=""/>
            <p:cNvPicPr/>
            <p:nvPr/>
          </p:nvPicPr>
          <p:blipFill>
            <a:blip r:embed="rId6"/>
            <a:stretch/>
          </p:blipFill>
          <p:spPr>
            <a:xfrm>
              <a:off x="7931880" y="429408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24" name="Line 31"/>
            <p:cNvSpPr/>
            <p:nvPr/>
          </p:nvSpPr>
          <p:spPr>
            <a:xfrm>
              <a:off x="8155080" y="5722560"/>
              <a:ext cx="360" cy="18540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5" name="CustomShape 32"/>
            <p:cNvSpPr/>
            <p:nvPr/>
          </p:nvSpPr>
          <p:spPr>
            <a:xfrm>
              <a:off x="8152560" y="569124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6" name="CustomShape 33"/>
            <p:cNvSpPr/>
            <p:nvPr/>
          </p:nvSpPr>
          <p:spPr>
            <a:xfrm>
              <a:off x="8125560" y="5670720"/>
              <a:ext cx="161640" cy="118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7" name="CustomShape 34"/>
            <p:cNvSpPr/>
            <p:nvPr/>
          </p:nvSpPr>
          <p:spPr>
            <a:xfrm>
              <a:off x="8398440" y="569916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328" name="CustomShape 35"/>
            <p:cNvSpPr/>
            <p:nvPr/>
          </p:nvSpPr>
          <p:spPr>
            <a:xfrm>
              <a:off x="8112960" y="6110280"/>
              <a:ext cx="360" cy="43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9" name="CustomShape 36"/>
            <p:cNvSpPr/>
            <p:nvPr/>
          </p:nvSpPr>
          <p:spPr>
            <a:xfrm>
              <a:off x="8122320" y="5959440"/>
              <a:ext cx="132840" cy="1551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0" name="CustomShape 37"/>
            <p:cNvSpPr/>
            <p:nvPr/>
          </p:nvSpPr>
          <p:spPr>
            <a:xfrm>
              <a:off x="8215920" y="6039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1" name="CustomShape 38"/>
            <p:cNvSpPr/>
            <p:nvPr/>
          </p:nvSpPr>
          <p:spPr>
            <a:xfrm>
              <a:off x="8211240" y="6045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2" name="CustomShape 39"/>
            <p:cNvSpPr/>
            <p:nvPr/>
          </p:nvSpPr>
          <p:spPr>
            <a:xfrm>
              <a:off x="8241480" y="6031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3" name="CustomShape 40"/>
            <p:cNvSpPr/>
            <p:nvPr/>
          </p:nvSpPr>
          <p:spPr>
            <a:xfrm>
              <a:off x="8238240" y="6039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4" name="CustomShape 41"/>
            <p:cNvSpPr/>
            <p:nvPr/>
          </p:nvSpPr>
          <p:spPr>
            <a:xfrm>
              <a:off x="8238240" y="60228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5" name="CustomShape 42"/>
            <p:cNvSpPr/>
            <p:nvPr/>
          </p:nvSpPr>
          <p:spPr>
            <a:xfrm>
              <a:off x="8122320" y="6037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6" name="CustomShape 43"/>
            <p:cNvSpPr/>
            <p:nvPr/>
          </p:nvSpPr>
          <p:spPr>
            <a:xfrm>
              <a:off x="8122320" y="6029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7" name="CustomShape 44"/>
            <p:cNvSpPr/>
            <p:nvPr/>
          </p:nvSpPr>
          <p:spPr>
            <a:xfrm>
              <a:off x="8122320" y="6043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8" name="CustomShape 45"/>
            <p:cNvSpPr/>
            <p:nvPr/>
          </p:nvSpPr>
          <p:spPr>
            <a:xfrm>
              <a:off x="8160480" y="6037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9" name="CustomShape 46"/>
            <p:cNvSpPr/>
            <p:nvPr/>
          </p:nvSpPr>
          <p:spPr>
            <a:xfrm>
              <a:off x="8155800" y="6043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0" name="CustomShape 47"/>
            <p:cNvSpPr/>
            <p:nvPr/>
          </p:nvSpPr>
          <p:spPr>
            <a:xfrm>
              <a:off x="8122320" y="6093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1" name="CustomShape 48"/>
            <p:cNvSpPr/>
            <p:nvPr/>
          </p:nvSpPr>
          <p:spPr>
            <a:xfrm>
              <a:off x="8122320" y="6086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2" name="CustomShape 49"/>
            <p:cNvSpPr/>
            <p:nvPr/>
          </p:nvSpPr>
          <p:spPr>
            <a:xfrm>
              <a:off x="8122320" y="6100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3" name="CustomShape 50"/>
            <p:cNvSpPr/>
            <p:nvPr/>
          </p:nvSpPr>
          <p:spPr>
            <a:xfrm>
              <a:off x="8160480" y="6093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4" name="CustomShape 51"/>
            <p:cNvSpPr/>
            <p:nvPr/>
          </p:nvSpPr>
          <p:spPr>
            <a:xfrm>
              <a:off x="8155800" y="6100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5" name="CustomShape 52"/>
            <p:cNvSpPr/>
            <p:nvPr/>
          </p:nvSpPr>
          <p:spPr>
            <a:xfrm>
              <a:off x="8179560" y="6037200"/>
              <a:ext cx="18720" cy="36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6" name="CustomShape 53"/>
            <p:cNvSpPr/>
            <p:nvPr/>
          </p:nvSpPr>
          <p:spPr>
            <a:xfrm>
              <a:off x="8263800" y="5964120"/>
              <a:ext cx="360" cy="43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7" name="CustomShape 54"/>
            <p:cNvSpPr/>
            <p:nvPr/>
          </p:nvSpPr>
          <p:spPr>
            <a:xfrm>
              <a:off x="8119080" y="5964120"/>
              <a:ext cx="360" cy="43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8" name="CustomShape 55"/>
            <p:cNvSpPr/>
            <p:nvPr/>
          </p:nvSpPr>
          <p:spPr>
            <a:xfrm>
              <a:off x="8179560" y="6049800"/>
              <a:ext cx="18720" cy="378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9" name="CustomShape 56"/>
            <p:cNvSpPr/>
            <p:nvPr/>
          </p:nvSpPr>
          <p:spPr>
            <a:xfrm>
              <a:off x="8179560" y="610092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0" name="CustomShape 57"/>
            <p:cNvSpPr/>
            <p:nvPr/>
          </p:nvSpPr>
          <p:spPr>
            <a:xfrm>
              <a:off x="8179560" y="61102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1" name="CustomShape 58"/>
            <p:cNvSpPr/>
            <p:nvPr/>
          </p:nvSpPr>
          <p:spPr>
            <a:xfrm>
              <a:off x="8179560" y="611820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2" name="CustomShape 59"/>
            <p:cNvSpPr/>
            <p:nvPr/>
          </p:nvSpPr>
          <p:spPr>
            <a:xfrm>
              <a:off x="8195400" y="6053040"/>
              <a:ext cx="1080" cy="345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3" name="CustomShape 60"/>
            <p:cNvSpPr/>
            <p:nvPr/>
          </p:nvSpPr>
          <p:spPr>
            <a:xfrm>
              <a:off x="8195400" y="6053040"/>
              <a:ext cx="1080" cy="345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4" name="CustomShape 61"/>
            <p:cNvSpPr/>
            <p:nvPr/>
          </p:nvSpPr>
          <p:spPr>
            <a:xfrm>
              <a:off x="8181000" y="6053040"/>
              <a:ext cx="1080" cy="345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5" name="CustomShape 62"/>
            <p:cNvSpPr/>
            <p:nvPr/>
          </p:nvSpPr>
          <p:spPr>
            <a:xfrm>
              <a:off x="8195400" y="608184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6" name="CustomShape 63"/>
            <p:cNvSpPr/>
            <p:nvPr/>
          </p:nvSpPr>
          <p:spPr>
            <a:xfrm>
              <a:off x="8211240" y="6089760"/>
              <a:ext cx="360" cy="2520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7" name="CustomShape 64"/>
            <p:cNvSpPr/>
            <p:nvPr/>
          </p:nvSpPr>
          <p:spPr>
            <a:xfrm>
              <a:off x="8171640" y="6089760"/>
              <a:ext cx="360" cy="2520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8" name="CustomShape 65"/>
            <p:cNvSpPr/>
            <p:nvPr/>
          </p:nvSpPr>
          <p:spPr>
            <a:xfrm>
              <a:off x="8179560" y="610236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9" name="CustomShape 66"/>
            <p:cNvSpPr/>
            <p:nvPr/>
          </p:nvSpPr>
          <p:spPr>
            <a:xfrm>
              <a:off x="8179560" y="611172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0" name="CustomShape 67"/>
            <p:cNvSpPr/>
            <p:nvPr/>
          </p:nvSpPr>
          <p:spPr>
            <a:xfrm>
              <a:off x="8179560" y="61196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1" name="CustomShape 68"/>
            <p:cNvSpPr/>
            <p:nvPr/>
          </p:nvSpPr>
          <p:spPr>
            <a:xfrm>
              <a:off x="8195400" y="608184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2" name="CustomShape 69"/>
            <p:cNvSpPr/>
            <p:nvPr/>
          </p:nvSpPr>
          <p:spPr>
            <a:xfrm>
              <a:off x="8181000" y="608184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3" name="CustomShape 70"/>
            <p:cNvSpPr/>
            <p:nvPr/>
          </p:nvSpPr>
          <p:spPr>
            <a:xfrm>
              <a:off x="8195400" y="60721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4" name="CustomShape 71"/>
            <p:cNvSpPr/>
            <p:nvPr/>
          </p:nvSpPr>
          <p:spPr>
            <a:xfrm>
              <a:off x="8190720" y="60721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5" name="CustomShape 72"/>
            <p:cNvSpPr/>
            <p:nvPr/>
          </p:nvSpPr>
          <p:spPr>
            <a:xfrm>
              <a:off x="8195400" y="60847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6" name="CustomShape 73"/>
            <p:cNvSpPr/>
            <p:nvPr/>
          </p:nvSpPr>
          <p:spPr>
            <a:xfrm>
              <a:off x="8181000" y="60847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7" name="CustomShape 74"/>
            <p:cNvSpPr/>
            <p:nvPr/>
          </p:nvSpPr>
          <p:spPr>
            <a:xfrm>
              <a:off x="8211240" y="61088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8" name="CustomShape 75"/>
            <p:cNvSpPr/>
            <p:nvPr/>
          </p:nvSpPr>
          <p:spPr>
            <a:xfrm>
              <a:off x="8171640" y="61088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9" name="CustomShape 76"/>
            <p:cNvSpPr/>
            <p:nvPr/>
          </p:nvSpPr>
          <p:spPr>
            <a:xfrm>
              <a:off x="8247600" y="59864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0" name="CustomShape 77"/>
            <p:cNvSpPr/>
            <p:nvPr/>
          </p:nvSpPr>
          <p:spPr>
            <a:xfrm>
              <a:off x="8223840" y="60498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1" name="CustomShape 78"/>
            <p:cNvSpPr/>
            <p:nvPr/>
          </p:nvSpPr>
          <p:spPr>
            <a:xfrm>
              <a:off x="8154000" y="59864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2" name="CustomShape 79"/>
            <p:cNvSpPr/>
            <p:nvPr/>
          </p:nvSpPr>
          <p:spPr>
            <a:xfrm>
              <a:off x="8200080" y="59864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3" name="CustomShape 80"/>
            <p:cNvSpPr/>
            <p:nvPr/>
          </p:nvSpPr>
          <p:spPr>
            <a:xfrm>
              <a:off x="8223840" y="59864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4" name="CustomShape 81"/>
            <p:cNvSpPr/>
            <p:nvPr/>
          </p:nvSpPr>
          <p:spPr>
            <a:xfrm>
              <a:off x="8247600" y="60498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5" name="CustomShape 82"/>
            <p:cNvSpPr/>
            <p:nvPr/>
          </p:nvSpPr>
          <p:spPr>
            <a:xfrm>
              <a:off x="8177760" y="59864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6" name="CustomShape 83"/>
            <p:cNvSpPr/>
            <p:nvPr/>
          </p:nvSpPr>
          <p:spPr>
            <a:xfrm>
              <a:off x="8130240" y="59864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7" name="CustomShape 84"/>
            <p:cNvSpPr/>
            <p:nvPr/>
          </p:nvSpPr>
          <p:spPr>
            <a:xfrm>
              <a:off x="8154000" y="60498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8" name="CustomShape 85"/>
            <p:cNvSpPr/>
            <p:nvPr/>
          </p:nvSpPr>
          <p:spPr>
            <a:xfrm>
              <a:off x="8130240" y="604980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9" name="CustomShape 86"/>
            <p:cNvSpPr/>
            <p:nvPr/>
          </p:nvSpPr>
          <p:spPr>
            <a:xfrm>
              <a:off x="8198640" y="5983200"/>
              <a:ext cx="432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0" name="CustomShape 87"/>
            <p:cNvSpPr/>
            <p:nvPr/>
          </p:nvSpPr>
          <p:spPr>
            <a:xfrm>
              <a:off x="8212680" y="59832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1" name="CustomShape 88"/>
            <p:cNvSpPr/>
            <p:nvPr/>
          </p:nvSpPr>
          <p:spPr>
            <a:xfrm>
              <a:off x="8222400" y="598320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2" name="CustomShape 89"/>
            <p:cNvSpPr/>
            <p:nvPr/>
          </p:nvSpPr>
          <p:spPr>
            <a:xfrm>
              <a:off x="8236800" y="59832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3" name="CustomShape 90"/>
            <p:cNvSpPr/>
            <p:nvPr/>
          </p:nvSpPr>
          <p:spPr>
            <a:xfrm>
              <a:off x="8246160" y="598320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4" name="CustomShape 91"/>
            <p:cNvSpPr/>
            <p:nvPr/>
          </p:nvSpPr>
          <p:spPr>
            <a:xfrm>
              <a:off x="8260560" y="59832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5" name="CustomShape 92"/>
            <p:cNvSpPr/>
            <p:nvPr/>
          </p:nvSpPr>
          <p:spPr>
            <a:xfrm>
              <a:off x="8222400" y="6046920"/>
              <a:ext cx="2880" cy="3456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6" name="CustomShape 93"/>
            <p:cNvSpPr/>
            <p:nvPr/>
          </p:nvSpPr>
          <p:spPr>
            <a:xfrm>
              <a:off x="8236800" y="604692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7" name="CustomShape 94"/>
            <p:cNvSpPr/>
            <p:nvPr/>
          </p:nvSpPr>
          <p:spPr>
            <a:xfrm>
              <a:off x="8246160" y="6046920"/>
              <a:ext cx="2880" cy="3456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8" name="CustomShape 95"/>
            <p:cNvSpPr/>
            <p:nvPr/>
          </p:nvSpPr>
          <p:spPr>
            <a:xfrm>
              <a:off x="8260560" y="604692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9" name="CustomShape 96"/>
            <p:cNvSpPr/>
            <p:nvPr/>
          </p:nvSpPr>
          <p:spPr>
            <a:xfrm>
              <a:off x="8174880" y="5983200"/>
              <a:ext cx="432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0" name="CustomShape 97"/>
            <p:cNvSpPr/>
            <p:nvPr/>
          </p:nvSpPr>
          <p:spPr>
            <a:xfrm>
              <a:off x="8174880" y="59832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1" name="CustomShape 98"/>
            <p:cNvSpPr/>
            <p:nvPr/>
          </p:nvSpPr>
          <p:spPr>
            <a:xfrm>
              <a:off x="8150760" y="598320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2" name="CustomShape 99"/>
            <p:cNvSpPr/>
            <p:nvPr/>
          </p:nvSpPr>
          <p:spPr>
            <a:xfrm>
              <a:off x="8150760" y="59832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3" name="CustomShape 100"/>
            <p:cNvSpPr/>
            <p:nvPr/>
          </p:nvSpPr>
          <p:spPr>
            <a:xfrm>
              <a:off x="8128800" y="598320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4" name="CustomShape 101"/>
            <p:cNvSpPr/>
            <p:nvPr/>
          </p:nvSpPr>
          <p:spPr>
            <a:xfrm>
              <a:off x="8128800" y="598320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5" name="CustomShape 102"/>
            <p:cNvSpPr/>
            <p:nvPr/>
          </p:nvSpPr>
          <p:spPr>
            <a:xfrm>
              <a:off x="8150760" y="604692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6" name="CustomShape 103"/>
            <p:cNvSpPr/>
            <p:nvPr/>
          </p:nvSpPr>
          <p:spPr>
            <a:xfrm>
              <a:off x="8128800" y="6046920"/>
              <a:ext cx="2880" cy="3456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7" name="CustomShape 104"/>
            <p:cNvSpPr/>
            <p:nvPr/>
          </p:nvSpPr>
          <p:spPr>
            <a:xfrm>
              <a:off x="8128800" y="604692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8" name="CustomShape 105"/>
            <p:cNvSpPr/>
            <p:nvPr/>
          </p:nvSpPr>
          <p:spPr>
            <a:xfrm>
              <a:off x="8198640" y="601020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9" name="CustomShape 106"/>
            <p:cNvSpPr/>
            <p:nvPr/>
          </p:nvSpPr>
          <p:spPr>
            <a:xfrm>
              <a:off x="8222400" y="60102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0" name="CustomShape 107"/>
            <p:cNvSpPr/>
            <p:nvPr/>
          </p:nvSpPr>
          <p:spPr>
            <a:xfrm>
              <a:off x="8246160" y="60102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1" name="CustomShape 108"/>
            <p:cNvSpPr/>
            <p:nvPr/>
          </p:nvSpPr>
          <p:spPr>
            <a:xfrm>
              <a:off x="8174880" y="6010200"/>
              <a:ext cx="432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2" name="CustomShape 109"/>
            <p:cNvSpPr/>
            <p:nvPr/>
          </p:nvSpPr>
          <p:spPr>
            <a:xfrm>
              <a:off x="8150760" y="60102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3" name="CustomShape 110"/>
            <p:cNvSpPr/>
            <p:nvPr/>
          </p:nvSpPr>
          <p:spPr>
            <a:xfrm>
              <a:off x="8128800" y="601020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4" name="CustomShape 111"/>
            <p:cNvSpPr/>
            <p:nvPr/>
          </p:nvSpPr>
          <p:spPr>
            <a:xfrm>
              <a:off x="8169840" y="598500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5" name="CustomShape 112"/>
            <p:cNvSpPr/>
            <p:nvPr/>
          </p:nvSpPr>
          <p:spPr>
            <a:xfrm>
              <a:off x="8452440" y="593892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06" name="CustomShape 113"/>
            <p:cNvSpPr/>
            <p:nvPr/>
          </p:nvSpPr>
          <p:spPr>
            <a:xfrm>
              <a:off x="8125560" y="623736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7" name="CustomShape 114"/>
            <p:cNvSpPr/>
            <p:nvPr/>
          </p:nvSpPr>
          <p:spPr>
            <a:xfrm>
              <a:off x="8125560" y="6165720"/>
              <a:ext cx="120240" cy="583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8" name="Line 115"/>
            <p:cNvSpPr/>
            <p:nvPr/>
          </p:nvSpPr>
          <p:spPr>
            <a:xfrm>
              <a:off x="8190000" y="6181200"/>
              <a:ext cx="360" cy="4428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9" name="Line 116"/>
            <p:cNvSpPr/>
            <p:nvPr/>
          </p:nvSpPr>
          <p:spPr>
            <a:xfrm>
              <a:off x="8175960" y="6204960"/>
              <a:ext cx="2664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0" name="CustomShape 117"/>
            <p:cNvSpPr/>
            <p:nvPr/>
          </p:nvSpPr>
          <p:spPr>
            <a:xfrm>
              <a:off x="8471520" y="6124680"/>
              <a:ext cx="15393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411" name="Рисунок 273_5" descr=""/>
            <p:cNvPicPr/>
            <p:nvPr/>
          </p:nvPicPr>
          <p:blipFill>
            <a:blip r:embed="rId7"/>
            <a:stretch/>
          </p:blipFill>
          <p:spPr>
            <a:xfrm>
              <a:off x="7830720" y="3894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12" name="Рисунок 273_18" descr=""/>
          <p:cNvPicPr/>
          <p:nvPr/>
        </p:nvPicPr>
        <p:blipFill>
          <a:blip r:embed="rId8"/>
          <a:stretch/>
        </p:blipFill>
        <p:spPr>
          <a:xfrm>
            <a:off x="7830720" y="3894480"/>
            <a:ext cx="2318040" cy="217080"/>
          </a:xfrm>
          <a:prstGeom prst="rect">
            <a:avLst/>
          </a:prstGeom>
          <a:ln w="0">
            <a:noFill/>
          </a:ln>
        </p:spPr>
      </p:pic>
      <p:sp>
        <p:nvSpPr>
          <p:cNvPr id="1413" name="CustomShape 118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1414" name="Group 119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1415" name="Picture 7_0" descr=""/>
            <p:cNvPicPr/>
            <p:nvPr/>
          </p:nvPicPr>
          <p:blipFill>
            <a:blip r:embed="rId9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16" name="CustomShape 120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417" name="Group 121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1418" name="Picture 10_4" descr=""/>
            <p:cNvPicPr/>
            <p:nvPr/>
          </p:nvPicPr>
          <p:blipFill>
            <a:blip r:embed="rId10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19" name="CustomShape 122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0" name="" descr=""/>
          <p:cNvPicPr/>
          <p:nvPr/>
        </p:nvPicPr>
        <p:blipFill>
          <a:blip r:embed="rId1"/>
          <a:stretch/>
        </p:blipFill>
        <p:spPr>
          <a:xfrm>
            <a:off x="360" y="754200"/>
            <a:ext cx="10330200" cy="7452360"/>
          </a:xfrm>
          <a:prstGeom prst="rect">
            <a:avLst/>
          </a:prstGeom>
          <a:ln w="0">
            <a:noFill/>
          </a:ln>
        </p:spPr>
      </p:pic>
      <p:sp>
        <p:nvSpPr>
          <p:cNvPr id="1421" name="CustomShape 1"/>
          <p:cNvSpPr/>
          <p:nvPr/>
        </p:nvSpPr>
        <p:spPr>
          <a:xfrm>
            <a:off x="4370040" y="3600000"/>
            <a:ext cx="84996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Кингисепп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422" name="CustomShape 2"/>
          <p:cNvSpPr/>
          <p:nvPr/>
        </p:nvSpPr>
        <p:spPr>
          <a:xfrm>
            <a:off x="7143840" y="814320"/>
            <a:ext cx="3211200" cy="317160"/>
          </a:xfrm>
          <a:prstGeom prst="rect">
            <a:avLst/>
          </a:prstGeom>
          <a:solidFill>
            <a:srgbClr val="b4c7e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79200" rIns="79200" tIns="39600" bIns="396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Трехмерная модель участка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23" name="CustomShape 3"/>
          <p:cNvSpPr/>
          <p:nvPr/>
        </p:nvSpPr>
        <p:spPr>
          <a:xfrm>
            <a:off x="-15840" y="4680"/>
            <a:ext cx="10377000" cy="748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 НА ТЕРРИТОРИИ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04.10.2022)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424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6840" y="23760"/>
            <a:ext cx="617040" cy="680760"/>
          </a:xfrm>
          <a:prstGeom prst="rect">
            <a:avLst/>
          </a:prstGeom>
          <a:ln w="0">
            <a:noFill/>
          </a:ln>
        </p:spPr>
      </p:pic>
      <p:sp>
        <p:nvSpPr>
          <p:cNvPr id="1425" name="CustomShape 4"/>
          <p:cNvSpPr/>
          <p:nvPr/>
        </p:nvSpPr>
        <p:spPr>
          <a:xfrm>
            <a:off x="219240" y="1494000"/>
            <a:ext cx="1163160" cy="1854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426" name="CustomShape 5"/>
          <p:cNvSpPr/>
          <p:nvPr/>
        </p:nvSpPr>
        <p:spPr>
          <a:xfrm>
            <a:off x="219240" y="1281240"/>
            <a:ext cx="899640" cy="202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427" name="CustomShape 6"/>
          <p:cNvSpPr/>
          <p:nvPr/>
        </p:nvSpPr>
        <p:spPr>
          <a:xfrm>
            <a:off x="1128600" y="1281240"/>
            <a:ext cx="253800" cy="207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428" name="Group 7"/>
          <p:cNvGrpSpPr/>
          <p:nvPr/>
        </p:nvGrpSpPr>
        <p:grpSpPr>
          <a:xfrm>
            <a:off x="7740360" y="3622680"/>
            <a:ext cx="2887200" cy="4357080"/>
            <a:chOff x="7740360" y="3622680"/>
            <a:chExt cx="2887200" cy="4357080"/>
          </a:xfrm>
        </p:grpSpPr>
        <p:sp>
          <p:nvSpPr>
            <p:cNvPr id="1429" name="CustomShape 8"/>
            <p:cNvSpPr/>
            <p:nvPr/>
          </p:nvSpPr>
          <p:spPr>
            <a:xfrm>
              <a:off x="7855920" y="7153920"/>
              <a:ext cx="1630080" cy="19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430" name="Group 9"/>
            <p:cNvGrpSpPr/>
            <p:nvPr/>
          </p:nvGrpSpPr>
          <p:grpSpPr>
            <a:xfrm>
              <a:off x="7740360" y="3622680"/>
              <a:ext cx="2887200" cy="4357080"/>
              <a:chOff x="7740360" y="3622680"/>
              <a:chExt cx="2887200" cy="4357080"/>
            </a:xfrm>
          </p:grpSpPr>
          <p:grpSp>
            <p:nvGrpSpPr>
              <p:cNvPr id="1431" name="Group 10"/>
              <p:cNvGrpSpPr/>
              <p:nvPr/>
            </p:nvGrpSpPr>
            <p:grpSpPr>
              <a:xfrm>
                <a:off x="7740360" y="3622680"/>
                <a:ext cx="2887200" cy="4357080"/>
                <a:chOff x="7740360" y="3622680"/>
                <a:chExt cx="2887200" cy="4357080"/>
              </a:xfrm>
            </p:grpSpPr>
            <p:sp>
              <p:nvSpPr>
                <p:cNvPr id="1432" name="CustomShape 11"/>
                <p:cNvSpPr/>
                <p:nvPr/>
              </p:nvSpPr>
              <p:spPr>
                <a:xfrm>
                  <a:off x="7740360" y="3622680"/>
                  <a:ext cx="2563560" cy="4320720"/>
                </a:xfrm>
                <a:prstGeom prst="rect">
                  <a:avLst/>
                </a:prstGeom>
                <a:solidFill>
                  <a:srgbClr val="ffffff"/>
                </a:solidFill>
                <a:ln w="1908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33" name="CustomShape 12"/>
                <p:cNvSpPr/>
                <p:nvPr/>
              </p:nvSpPr>
              <p:spPr>
                <a:xfrm>
                  <a:off x="8302320" y="3755160"/>
                  <a:ext cx="19267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Условные обозначения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434" name="CustomShape 13"/>
                <p:cNvSpPr/>
                <p:nvPr/>
              </p:nvSpPr>
              <p:spPr>
                <a:xfrm>
                  <a:off x="8181360" y="7285680"/>
                  <a:ext cx="1931760" cy="239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435" name="Group 14"/>
                <p:cNvGrpSpPr/>
                <p:nvPr/>
              </p:nvGrpSpPr>
              <p:grpSpPr>
                <a:xfrm>
                  <a:off x="7799040" y="7773120"/>
                  <a:ext cx="701280" cy="196200"/>
                  <a:chOff x="7799040" y="7773120"/>
                  <a:chExt cx="701280" cy="196200"/>
                </a:xfrm>
              </p:grpSpPr>
              <p:pic>
                <p:nvPicPr>
                  <p:cNvPr id="1436" name="Picture 23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799040" y="7773120"/>
                    <a:ext cx="699840" cy="1821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1437" name="CustomShape 15"/>
                  <p:cNvSpPr/>
                  <p:nvPr/>
                </p:nvSpPr>
                <p:spPr>
                  <a:xfrm>
                    <a:off x="7800480" y="7773120"/>
                    <a:ext cx="699840" cy="196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Самара</a:t>
                    </a:r>
                    <a:endParaRPr b="0" lang="ru-RU" sz="7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1438" name="CustomShape 16"/>
                <p:cNvSpPr/>
                <p:nvPr/>
              </p:nvSpPr>
              <p:spPr>
                <a:xfrm>
                  <a:off x="7740360" y="7138080"/>
                  <a:ext cx="623520" cy="153720"/>
                </a:xfrm>
                <a:prstGeom prst="rect">
                  <a:avLst/>
                </a:prstGeom>
                <a:solidFill>
                  <a:srgbClr val="ffff00"/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321/20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439" name="CustomShape 17"/>
                <p:cNvSpPr/>
                <p:nvPr/>
              </p:nvSpPr>
              <p:spPr>
                <a:xfrm>
                  <a:off x="8346600" y="7730280"/>
                  <a:ext cx="21985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муниципальное образование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440" name="CustomShape 18"/>
                <p:cNvSpPr/>
                <p:nvPr/>
              </p:nvSpPr>
              <p:spPr>
                <a:xfrm>
                  <a:off x="8351280" y="4712400"/>
                  <a:ext cx="227628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линии электропередач 110 кВт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441" name="CustomShape 19"/>
                <p:cNvSpPr/>
                <p:nvPr/>
              </p:nvSpPr>
              <p:spPr>
                <a:xfrm>
                  <a:off x="8300520" y="7117560"/>
                  <a:ext cx="227916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протяженность ЛЭП/ТП (шт.)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  <p:sp>
              <p:nvSpPr>
                <p:cNvPr id="1442" name="CustomShape 20"/>
                <p:cNvSpPr/>
                <p:nvPr/>
              </p:nvSpPr>
              <p:spPr>
                <a:xfrm>
                  <a:off x="8564040" y="4131360"/>
                  <a:ext cx="76644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8160" rIns="128160" tIns="64080" bIns="6408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ветер, м/с</a:t>
                  </a:r>
                  <a:endParaRPr b="0" lang="ru-RU" sz="800" spc="-1" strike="noStrike">
                    <a:latin typeface="Arial"/>
                  </a:endParaRPr>
                </a:p>
              </p:txBody>
            </p:sp>
          </p:grpSp>
          <p:sp>
            <p:nvSpPr>
              <p:cNvPr id="1443" name="CustomShape 21"/>
              <p:cNvSpPr/>
              <p:nvPr/>
            </p:nvSpPr>
            <p:spPr>
              <a:xfrm>
                <a:off x="7921080" y="7588800"/>
                <a:ext cx="266400" cy="149040"/>
              </a:xfrm>
              <a:prstGeom prst="roundRect">
                <a:avLst>
                  <a:gd name="adj" fmla="val 16667"/>
                </a:avLst>
              </a:prstGeom>
              <a:solidFill>
                <a:srgbClr val="e2f0d9"/>
              </a:solidFill>
              <a:ln w="25560">
                <a:noFill/>
              </a:ln>
              <a:effectLst>
                <a:outerShdw algn="ctr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60%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444" name="CustomShape 22"/>
              <p:cNvSpPr/>
              <p:nvPr/>
            </p:nvSpPr>
            <p:spPr>
              <a:xfrm>
                <a:off x="8365680" y="7545960"/>
                <a:ext cx="1998360" cy="201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80280" rIns="80280" tIns="39960" bIns="3996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 </a:t>
                </a: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износ электроэнергетических систем 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445" name="CustomShape 23"/>
              <p:cNvSpPr/>
              <p:nvPr/>
            </p:nvSpPr>
            <p:spPr>
              <a:xfrm>
                <a:off x="7740360" y="7398360"/>
                <a:ext cx="634680" cy="128160"/>
              </a:xfrm>
              <a:prstGeom prst="rect">
                <a:avLst/>
              </a:prstGeom>
              <a:solidFill>
                <a:srgbClr val="92d0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19/330</a:t>
                </a:r>
                <a:endParaRPr b="0" lang="ru-RU" sz="800" spc="-1" strike="noStrike">
                  <a:latin typeface="Arial"/>
                </a:endParaRPr>
              </a:p>
            </p:txBody>
          </p:sp>
          <p:sp>
            <p:nvSpPr>
              <p:cNvPr id="1446" name="CustomShape 24"/>
              <p:cNvSpPr/>
              <p:nvPr/>
            </p:nvSpPr>
            <p:spPr>
              <a:xfrm>
                <a:off x="8316360" y="7339680"/>
                <a:ext cx="16077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27800" rIns="127800" tIns="64080" bIns="6408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кол-во домов /населения</a:t>
                </a:r>
                <a:endParaRPr b="0" lang="ru-RU" sz="800" spc="-1" strike="noStrike">
                  <a:latin typeface="Arial"/>
                </a:endParaRPr>
              </a:p>
            </p:txBody>
          </p:sp>
        </p:grpSp>
        <p:sp>
          <p:nvSpPr>
            <p:cNvPr id="1447" name="CustomShape 25"/>
            <p:cNvSpPr/>
            <p:nvPr/>
          </p:nvSpPr>
          <p:spPr>
            <a:xfrm>
              <a:off x="8286120" y="6539760"/>
              <a:ext cx="1682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количество осадков (УГМС), мм</a:t>
              </a:r>
              <a:endParaRPr b="0" lang="ru-RU" sz="800" spc="-1" strike="noStrike">
                <a:latin typeface="Arial"/>
              </a:endParaRPr>
            </a:p>
          </p:txBody>
        </p:sp>
        <p:grpSp>
          <p:nvGrpSpPr>
            <p:cNvPr id="1448" name="Group 26"/>
            <p:cNvGrpSpPr/>
            <p:nvPr/>
          </p:nvGrpSpPr>
          <p:grpSpPr>
            <a:xfrm>
              <a:off x="7859160" y="6571440"/>
              <a:ext cx="415440" cy="241920"/>
              <a:chOff x="7859160" y="6571440"/>
              <a:chExt cx="415440" cy="241920"/>
            </a:xfrm>
          </p:grpSpPr>
          <p:pic>
            <p:nvPicPr>
              <p:cNvPr id="1449" name="Picture 36" descr=""/>
              <p:cNvPicPr/>
              <p:nvPr/>
            </p:nvPicPr>
            <p:blipFill>
              <a:blip r:embed="rId4"/>
              <a:stretch/>
            </p:blipFill>
            <p:spPr>
              <a:xfrm>
                <a:off x="7862400" y="6571440"/>
                <a:ext cx="41076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450" name="CustomShape 27"/>
              <p:cNvSpPr/>
              <p:nvPr/>
            </p:nvSpPr>
            <p:spPr>
              <a:xfrm>
                <a:off x="7859160" y="6571440"/>
                <a:ext cx="4154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grpSp>
          <p:nvGrpSpPr>
            <p:cNvPr id="1451" name="Group 28"/>
            <p:cNvGrpSpPr/>
            <p:nvPr/>
          </p:nvGrpSpPr>
          <p:grpSpPr>
            <a:xfrm>
              <a:off x="7872120" y="6869880"/>
              <a:ext cx="402840" cy="243360"/>
              <a:chOff x="7872120" y="6869880"/>
              <a:chExt cx="402840" cy="243360"/>
            </a:xfrm>
          </p:grpSpPr>
          <p:pic>
            <p:nvPicPr>
              <p:cNvPr id="1452" name="Picture 39" descr=""/>
              <p:cNvPicPr/>
              <p:nvPr/>
            </p:nvPicPr>
            <p:blipFill>
              <a:blip r:embed="rId5"/>
              <a:stretch/>
            </p:blipFill>
            <p:spPr>
              <a:xfrm>
                <a:off x="7873560" y="6869880"/>
                <a:ext cx="399600" cy="232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453" name="CustomShape 29"/>
              <p:cNvSpPr/>
              <p:nvPr/>
            </p:nvSpPr>
            <p:spPr>
              <a:xfrm>
                <a:off x="7872120" y="6871320"/>
                <a:ext cx="40284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latin typeface="Arial"/>
                </a:endParaRPr>
              </a:p>
            </p:txBody>
          </p:sp>
        </p:grpSp>
        <p:sp>
          <p:nvSpPr>
            <p:cNvPr id="1454" name="CustomShape 30"/>
            <p:cNvSpPr/>
            <p:nvPr/>
          </p:nvSpPr>
          <p:spPr>
            <a:xfrm>
              <a:off x="8330760" y="6857280"/>
              <a:ext cx="15490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порывы ветра (УГМС), м/с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455" name="Picture 42" descr=""/>
            <p:cNvPicPr/>
            <p:nvPr/>
          </p:nvPicPr>
          <p:blipFill>
            <a:blip r:embed="rId6"/>
            <a:stretch/>
          </p:blipFill>
          <p:spPr>
            <a:xfrm>
              <a:off x="7800480" y="4358520"/>
              <a:ext cx="636120" cy="11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56" name="Line 31"/>
            <p:cNvSpPr/>
            <p:nvPr/>
          </p:nvSpPr>
          <p:spPr>
            <a:xfrm>
              <a:off x="8021880" y="5786280"/>
              <a:ext cx="360" cy="185760"/>
            </a:xfrm>
            <a:prstGeom prst="line">
              <a:avLst/>
            </a:prstGeom>
            <a:ln w="2844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7" name="CustomShape 32"/>
            <p:cNvSpPr/>
            <p:nvPr/>
          </p:nvSpPr>
          <p:spPr>
            <a:xfrm>
              <a:off x="8019720" y="5755320"/>
              <a:ext cx="124920" cy="129960"/>
            </a:xfrm>
            <a:custGeom>
              <a:avLst/>
              <a:gdLst/>
              <a:ahLst/>
              <a:rect l="l" t="t" r="r" b="b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8" name="CustomShape 33"/>
            <p:cNvSpPr/>
            <p:nvPr/>
          </p:nvSpPr>
          <p:spPr>
            <a:xfrm>
              <a:off x="7992720" y="5734800"/>
              <a:ext cx="161640" cy="118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9" name="CustomShape 34"/>
            <p:cNvSpPr/>
            <p:nvPr/>
          </p:nvSpPr>
          <p:spPr>
            <a:xfrm>
              <a:off x="8265600" y="5763240"/>
              <a:ext cx="219024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пожарно-спасательные формирования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60" name="CustomShape 35"/>
            <p:cNvSpPr/>
            <p:nvPr/>
          </p:nvSpPr>
          <p:spPr>
            <a:xfrm>
              <a:off x="7979760" y="6174360"/>
              <a:ext cx="360" cy="4320"/>
            </a:xfrm>
            <a:custGeom>
              <a:avLst/>
              <a:gdLst/>
              <a:ahLst/>
              <a:rect l="l" t="t" r="r" b="b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1" name="CustomShape 36"/>
            <p:cNvSpPr/>
            <p:nvPr/>
          </p:nvSpPr>
          <p:spPr>
            <a:xfrm>
              <a:off x="7989480" y="6023520"/>
              <a:ext cx="131400" cy="155160"/>
            </a:xfrm>
            <a:custGeom>
              <a:avLst/>
              <a:gdLst/>
              <a:ahLst/>
              <a:rect l="l" t="t" r="r" b="b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2" name="CustomShape 37"/>
            <p:cNvSpPr/>
            <p:nvPr/>
          </p:nvSpPr>
          <p:spPr>
            <a:xfrm>
              <a:off x="8081640" y="6103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3" name="CustomShape 38"/>
            <p:cNvSpPr/>
            <p:nvPr/>
          </p:nvSpPr>
          <p:spPr>
            <a:xfrm>
              <a:off x="8078400" y="6109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4" name="CustomShape 39"/>
            <p:cNvSpPr/>
            <p:nvPr/>
          </p:nvSpPr>
          <p:spPr>
            <a:xfrm>
              <a:off x="8108640" y="6095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5" name="CustomShape 40"/>
            <p:cNvSpPr/>
            <p:nvPr/>
          </p:nvSpPr>
          <p:spPr>
            <a:xfrm>
              <a:off x="8103600" y="6103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6" name="CustomShape 41"/>
            <p:cNvSpPr/>
            <p:nvPr/>
          </p:nvSpPr>
          <p:spPr>
            <a:xfrm>
              <a:off x="8103600" y="6087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7" name="CustomShape 42"/>
            <p:cNvSpPr/>
            <p:nvPr/>
          </p:nvSpPr>
          <p:spPr>
            <a:xfrm>
              <a:off x="7989480" y="61016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8" name="CustomShape 43"/>
            <p:cNvSpPr/>
            <p:nvPr/>
          </p:nvSpPr>
          <p:spPr>
            <a:xfrm>
              <a:off x="7989480" y="6093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9" name="CustomShape 44"/>
            <p:cNvSpPr/>
            <p:nvPr/>
          </p:nvSpPr>
          <p:spPr>
            <a:xfrm>
              <a:off x="7989480" y="6107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0" name="CustomShape 45"/>
            <p:cNvSpPr/>
            <p:nvPr/>
          </p:nvSpPr>
          <p:spPr>
            <a:xfrm>
              <a:off x="8027640" y="61016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1" name="CustomShape 46"/>
            <p:cNvSpPr/>
            <p:nvPr/>
          </p:nvSpPr>
          <p:spPr>
            <a:xfrm>
              <a:off x="8022600" y="6107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2" name="CustomShape 47"/>
            <p:cNvSpPr/>
            <p:nvPr/>
          </p:nvSpPr>
          <p:spPr>
            <a:xfrm>
              <a:off x="7989480" y="6157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3" name="CustomShape 48"/>
            <p:cNvSpPr/>
            <p:nvPr/>
          </p:nvSpPr>
          <p:spPr>
            <a:xfrm>
              <a:off x="7989480" y="6150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4" name="CustomShape 49"/>
            <p:cNvSpPr/>
            <p:nvPr/>
          </p:nvSpPr>
          <p:spPr>
            <a:xfrm>
              <a:off x="7989480" y="6165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5" name="CustomShape 50"/>
            <p:cNvSpPr/>
            <p:nvPr/>
          </p:nvSpPr>
          <p:spPr>
            <a:xfrm>
              <a:off x="8027640" y="6157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6" name="CustomShape 51"/>
            <p:cNvSpPr/>
            <p:nvPr/>
          </p:nvSpPr>
          <p:spPr>
            <a:xfrm>
              <a:off x="8022600" y="6165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7" name="CustomShape 52"/>
            <p:cNvSpPr/>
            <p:nvPr/>
          </p:nvSpPr>
          <p:spPr>
            <a:xfrm>
              <a:off x="8044920" y="6101640"/>
              <a:ext cx="20160" cy="360"/>
            </a:xfrm>
            <a:custGeom>
              <a:avLst/>
              <a:gdLst/>
              <a:ahLst/>
              <a:rect l="l" t="t" r="r" b="b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8" name="CustomShape 53"/>
            <p:cNvSpPr/>
            <p:nvPr/>
          </p:nvSpPr>
          <p:spPr>
            <a:xfrm>
              <a:off x="8130600" y="6028560"/>
              <a:ext cx="360" cy="43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9" name="CustomShape 54"/>
            <p:cNvSpPr/>
            <p:nvPr/>
          </p:nvSpPr>
          <p:spPr>
            <a:xfrm>
              <a:off x="7986240" y="6028560"/>
              <a:ext cx="360" cy="432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0" name="CustomShape 55"/>
            <p:cNvSpPr/>
            <p:nvPr/>
          </p:nvSpPr>
          <p:spPr>
            <a:xfrm>
              <a:off x="8046720" y="6114240"/>
              <a:ext cx="18720" cy="3780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1" name="CustomShape 56"/>
            <p:cNvSpPr/>
            <p:nvPr/>
          </p:nvSpPr>
          <p:spPr>
            <a:xfrm>
              <a:off x="8046720" y="616500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2" name="CustomShape 57"/>
            <p:cNvSpPr/>
            <p:nvPr/>
          </p:nvSpPr>
          <p:spPr>
            <a:xfrm>
              <a:off x="8046720" y="617436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3" name="CustomShape 58"/>
            <p:cNvSpPr/>
            <p:nvPr/>
          </p:nvSpPr>
          <p:spPr>
            <a:xfrm>
              <a:off x="8046720" y="6182280"/>
              <a:ext cx="1872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4" name="CustomShape 59"/>
            <p:cNvSpPr/>
            <p:nvPr/>
          </p:nvSpPr>
          <p:spPr>
            <a:xfrm>
              <a:off x="8062560" y="6117480"/>
              <a:ext cx="1080" cy="345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5" name="CustomShape 60"/>
            <p:cNvSpPr/>
            <p:nvPr/>
          </p:nvSpPr>
          <p:spPr>
            <a:xfrm>
              <a:off x="8062560" y="6117480"/>
              <a:ext cx="1080" cy="345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6" name="CustomShape 61"/>
            <p:cNvSpPr/>
            <p:nvPr/>
          </p:nvSpPr>
          <p:spPr>
            <a:xfrm>
              <a:off x="8046720" y="6117480"/>
              <a:ext cx="1080" cy="345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7" name="CustomShape 62"/>
            <p:cNvSpPr/>
            <p:nvPr/>
          </p:nvSpPr>
          <p:spPr>
            <a:xfrm>
              <a:off x="8062560" y="6145920"/>
              <a:ext cx="108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8" name="CustomShape 63"/>
            <p:cNvSpPr/>
            <p:nvPr/>
          </p:nvSpPr>
          <p:spPr>
            <a:xfrm>
              <a:off x="8078400" y="6153840"/>
              <a:ext cx="360" cy="2520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9" name="CustomShape 64"/>
            <p:cNvSpPr/>
            <p:nvPr/>
          </p:nvSpPr>
          <p:spPr>
            <a:xfrm>
              <a:off x="8038800" y="6153840"/>
              <a:ext cx="360" cy="2520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0" name="CustomShape 65"/>
            <p:cNvSpPr/>
            <p:nvPr/>
          </p:nvSpPr>
          <p:spPr>
            <a:xfrm>
              <a:off x="8046720" y="616644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1" name="CustomShape 66"/>
            <p:cNvSpPr/>
            <p:nvPr/>
          </p:nvSpPr>
          <p:spPr>
            <a:xfrm>
              <a:off x="8046720" y="617616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2" name="CustomShape 67"/>
            <p:cNvSpPr/>
            <p:nvPr/>
          </p:nvSpPr>
          <p:spPr>
            <a:xfrm>
              <a:off x="8046720" y="6184080"/>
              <a:ext cx="1872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3" name="CustomShape 68"/>
            <p:cNvSpPr/>
            <p:nvPr/>
          </p:nvSpPr>
          <p:spPr>
            <a:xfrm>
              <a:off x="8062560" y="61459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4" name="CustomShape 69"/>
            <p:cNvSpPr/>
            <p:nvPr/>
          </p:nvSpPr>
          <p:spPr>
            <a:xfrm>
              <a:off x="8046720" y="614592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5" name="CustomShape 70"/>
            <p:cNvSpPr/>
            <p:nvPr/>
          </p:nvSpPr>
          <p:spPr>
            <a:xfrm>
              <a:off x="8062560" y="61365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6" name="CustomShape 71"/>
            <p:cNvSpPr/>
            <p:nvPr/>
          </p:nvSpPr>
          <p:spPr>
            <a:xfrm>
              <a:off x="8057520" y="61365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7" name="CustomShape 72"/>
            <p:cNvSpPr/>
            <p:nvPr/>
          </p:nvSpPr>
          <p:spPr>
            <a:xfrm>
              <a:off x="8062560" y="614916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8" name="CustomShape 73"/>
            <p:cNvSpPr/>
            <p:nvPr/>
          </p:nvSpPr>
          <p:spPr>
            <a:xfrm>
              <a:off x="8046720" y="6149160"/>
              <a:ext cx="10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9" name="CustomShape 74"/>
            <p:cNvSpPr/>
            <p:nvPr/>
          </p:nvSpPr>
          <p:spPr>
            <a:xfrm>
              <a:off x="8078400" y="61729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0" name="CustomShape 75"/>
            <p:cNvSpPr/>
            <p:nvPr/>
          </p:nvSpPr>
          <p:spPr>
            <a:xfrm>
              <a:off x="8038800" y="61729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1" name="CustomShape 76"/>
            <p:cNvSpPr/>
            <p:nvPr/>
          </p:nvSpPr>
          <p:spPr>
            <a:xfrm>
              <a:off x="8114760" y="6050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2" name="CustomShape 77"/>
            <p:cNvSpPr/>
            <p:nvPr/>
          </p:nvSpPr>
          <p:spPr>
            <a:xfrm>
              <a:off x="8091000" y="61142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3" name="CustomShape 78"/>
            <p:cNvSpPr/>
            <p:nvPr/>
          </p:nvSpPr>
          <p:spPr>
            <a:xfrm>
              <a:off x="8021160" y="6050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4" name="CustomShape 79"/>
            <p:cNvSpPr/>
            <p:nvPr/>
          </p:nvSpPr>
          <p:spPr>
            <a:xfrm>
              <a:off x="8067240" y="6050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5" name="CustomShape 80"/>
            <p:cNvSpPr/>
            <p:nvPr/>
          </p:nvSpPr>
          <p:spPr>
            <a:xfrm>
              <a:off x="8091000" y="6050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6" name="CustomShape 81"/>
            <p:cNvSpPr/>
            <p:nvPr/>
          </p:nvSpPr>
          <p:spPr>
            <a:xfrm>
              <a:off x="8114760" y="61142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7" name="CustomShape 82"/>
            <p:cNvSpPr/>
            <p:nvPr/>
          </p:nvSpPr>
          <p:spPr>
            <a:xfrm>
              <a:off x="8044920" y="6050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8" name="CustomShape 83"/>
            <p:cNvSpPr/>
            <p:nvPr/>
          </p:nvSpPr>
          <p:spPr>
            <a:xfrm>
              <a:off x="7997400" y="605052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9" name="CustomShape 84"/>
            <p:cNvSpPr/>
            <p:nvPr/>
          </p:nvSpPr>
          <p:spPr>
            <a:xfrm>
              <a:off x="8021160" y="61142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0" name="CustomShape 85"/>
            <p:cNvSpPr/>
            <p:nvPr/>
          </p:nvSpPr>
          <p:spPr>
            <a:xfrm>
              <a:off x="7997400" y="6114240"/>
              <a:ext cx="360" cy="280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1" name="CustomShape 86"/>
            <p:cNvSpPr/>
            <p:nvPr/>
          </p:nvSpPr>
          <p:spPr>
            <a:xfrm>
              <a:off x="8065800" y="60476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2" name="CustomShape 87"/>
            <p:cNvSpPr/>
            <p:nvPr/>
          </p:nvSpPr>
          <p:spPr>
            <a:xfrm>
              <a:off x="8079840" y="60476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3" name="CustomShape 88"/>
            <p:cNvSpPr/>
            <p:nvPr/>
          </p:nvSpPr>
          <p:spPr>
            <a:xfrm>
              <a:off x="8089560" y="60476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4" name="CustomShape 89"/>
            <p:cNvSpPr/>
            <p:nvPr/>
          </p:nvSpPr>
          <p:spPr>
            <a:xfrm>
              <a:off x="8103600" y="60476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5" name="CustomShape 90"/>
            <p:cNvSpPr/>
            <p:nvPr/>
          </p:nvSpPr>
          <p:spPr>
            <a:xfrm>
              <a:off x="8113320" y="6047640"/>
              <a:ext cx="2880" cy="36000"/>
            </a:xfrm>
            <a:custGeom>
              <a:avLst/>
              <a:gdLst/>
              <a:ahLst/>
              <a:rect l="l" t="t" r="r" b="b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6" name="CustomShape 91"/>
            <p:cNvSpPr/>
            <p:nvPr/>
          </p:nvSpPr>
          <p:spPr>
            <a:xfrm>
              <a:off x="8127720" y="60476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7" name="CustomShape 92"/>
            <p:cNvSpPr/>
            <p:nvPr/>
          </p:nvSpPr>
          <p:spPr>
            <a:xfrm>
              <a:off x="8089560" y="6111000"/>
              <a:ext cx="2880" cy="34560"/>
            </a:xfrm>
            <a:custGeom>
              <a:avLst/>
              <a:gdLst/>
              <a:ahLst/>
              <a:rect l="l" t="t" r="r" b="b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8" name="CustomShape 93"/>
            <p:cNvSpPr/>
            <p:nvPr/>
          </p:nvSpPr>
          <p:spPr>
            <a:xfrm>
              <a:off x="8103600" y="611100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9" name="CustomShape 94"/>
            <p:cNvSpPr/>
            <p:nvPr/>
          </p:nvSpPr>
          <p:spPr>
            <a:xfrm>
              <a:off x="8113320" y="6111000"/>
              <a:ext cx="2880" cy="34560"/>
            </a:xfrm>
            <a:custGeom>
              <a:avLst/>
              <a:gdLst/>
              <a:ahLst/>
              <a:rect l="l" t="t" r="r" b="b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0" name="CustomShape 95"/>
            <p:cNvSpPr/>
            <p:nvPr/>
          </p:nvSpPr>
          <p:spPr>
            <a:xfrm>
              <a:off x="8127720" y="611100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1" name="CustomShape 96"/>
            <p:cNvSpPr/>
            <p:nvPr/>
          </p:nvSpPr>
          <p:spPr>
            <a:xfrm>
              <a:off x="8041680" y="60476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2" name="CustomShape 97"/>
            <p:cNvSpPr/>
            <p:nvPr/>
          </p:nvSpPr>
          <p:spPr>
            <a:xfrm>
              <a:off x="8041680" y="60476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3" name="CustomShape 98"/>
            <p:cNvSpPr/>
            <p:nvPr/>
          </p:nvSpPr>
          <p:spPr>
            <a:xfrm>
              <a:off x="8017920" y="6047640"/>
              <a:ext cx="2880" cy="36000"/>
            </a:xfrm>
            <a:custGeom>
              <a:avLst/>
              <a:gdLst/>
              <a:ahLst/>
              <a:rect l="l" t="t" r="r" b="b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4" name="CustomShape 99"/>
            <p:cNvSpPr/>
            <p:nvPr/>
          </p:nvSpPr>
          <p:spPr>
            <a:xfrm>
              <a:off x="8017920" y="60476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5" name="CustomShape 100"/>
            <p:cNvSpPr/>
            <p:nvPr/>
          </p:nvSpPr>
          <p:spPr>
            <a:xfrm>
              <a:off x="7995960" y="6047640"/>
              <a:ext cx="2880" cy="36000"/>
            </a:xfrm>
            <a:custGeom>
              <a:avLst/>
              <a:gdLst/>
              <a:ahLst/>
              <a:rect l="l" t="t" r="r" b="b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6" name="CustomShape 101"/>
            <p:cNvSpPr/>
            <p:nvPr/>
          </p:nvSpPr>
          <p:spPr>
            <a:xfrm>
              <a:off x="7995960" y="6047640"/>
              <a:ext cx="360" cy="36000"/>
            </a:xfrm>
            <a:custGeom>
              <a:avLst/>
              <a:gdLst/>
              <a:ahLst/>
              <a:rect l="l" t="t" r="r" b="b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7" name="CustomShape 102"/>
            <p:cNvSpPr/>
            <p:nvPr/>
          </p:nvSpPr>
          <p:spPr>
            <a:xfrm>
              <a:off x="8017920" y="611100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8" name="CustomShape 103"/>
            <p:cNvSpPr/>
            <p:nvPr/>
          </p:nvSpPr>
          <p:spPr>
            <a:xfrm>
              <a:off x="7995960" y="6111000"/>
              <a:ext cx="2880" cy="34560"/>
            </a:xfrm>
            <a:custGeom>
              <a:avLst/>
              <a:gdLst/>
              <a:ahLst/>
              <a:rect l="l" t="t" r="r" b="b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9" name="CustomShape 104"/>
            <p:cNvSpPr/>
            <p:nvPr/>
          </p:nvSpPr>
          <p:spPr>
            <a:xfrm>
              <a:off x="7995960" y="6111000"/>
              <a:ext cx="360" cy="34560"/>
            </a:xfrm>
            <a:custGeom>
              <a:avLst/>
              <a:gdLst/>
              <a:ahLst/>
              <a:rect l="l" t="t" r="r" b="b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0" name="CustomShape 105"/>
            <p:cNvSpPr/>
            <p:nvPr/>
          </p:nvSpPr>
          <p:spPr>
            <a:xfrm>
              <a:off x="8065800" y="60746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1" name="CustomShape 106"/>
            <p:cNvSpPr/>
            <p:nvPr/>
          </p:nvSpPr>
          <p:spPr>
            <a:xfrm>
              <a:off x="8089560" y="60746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2" name="CustomShape 107"/>
            <p:cNvSpPr/>
            <p:nvPr/>
          </p:nvSpPr>
          <p:spPr>
            <a:xfrm>
              <a:off x="8113320" y="60746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3" name="CustomShape 108"/>
            <p:cNvSpPr/>
            <p:nvPr/>
          </p:nvSpPr>
          <p:spPr>
            <a:xfrm>
              <a:off x="8041680" y="60746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4" name="CustomShape 109"/>
            <p:cNvSpPr/>
            <p:nvPr/>
          </p:nvSpPr>
          <p:spPr>
            <a:xfrm>
              <a:off x="8017920" y="60746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5" name="CustomShape 110"/>
            <p:cNvSpPr/>
            <p:nvPr/>
          </p:nvSpPr>
          <p:spPr>
            <a:xfrm>
              <a:off x="7995960" y="6074640"/>
              <a:ext cx="288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6" name="CustomShape 111"/>
            <p:cNvSpPr/>
            <p:nvPr/>
          </p:nvSpPr>
          <p:spPr>
            <a:xfrm>
              <a:off x="8037000" y="6049080"/>
              <a:ext cx="360" cy="360"/>
            </a:xfrm>
            <a:custGeom>
              <a:avLst/>
              <a:gdLst/>
              <a:ahLst/>
              <a:rect l="l" t="t" r="r" b="b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7" name="CustomShape 112"/>
            <p:cNvSpPr/>
            <p:nvPr/>
          </p:nvSpPr>
          <p:spPr>
            <a:xfrm>
              <a:off x="8319600" y="6003000"/>
              <a:ext cx="156492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социально-значимый объект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538" name="CustomShape 113"/>
            <p:cNvSpPr/>
            <p:nvPr/>
          </p:nvSpPr>
          <p:spPr>
            <a:xfrm>
              <a:off x="7992720" y="6301440"/>
              <a:ext cx="120240" cy="82080"/>
            </a:xfrm>
            <a:prstGeom prst="rect">
              <a:avLst/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9" name="CustomShape 114"/>
            <p:cNvSpPr/>
            <p:nvPr/>
          </p:nvSpPr>
          <p:spPr>
            <a:xfrm>
              <a:off x="7992720" y="6230160"/>
              <a:ext cx="120240" cy="58320"/>
            </a:xfrm>
            <a:prstGeom prst="triangle">
              <a:avLst>
                <a:gd name="adj" fmla="val 50000"/>
              </a:avLst>
            </a:prstGeom>
            <a:noFill/>
            <a:ln w="1908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0" name="Line 115"/>
            <p:cNvSpPr/>
            <p:nvPr/>
          </p:nvSpPr>
          <p:spPr>
            <a:xfrm>
              <a:off x="8056800" y="6244920"/>
              <a:ext cx="360" cy="4464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1" name="Line 116"/>
            <p:cNvSpPr/>
            <p:nvPr/>
          </p:nvSpPr>
          <p:spPr>
            <a:xfrm>
              <a:off x="8042400" y="6269040"/>
              <a:ext cx="27000" cy="360"/>
            </a:xfrm>
            <a:prstGeom prst="line">
              <a:avLst/>
            </a:prstGeom>
            <a:ln w="1908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2" name="CustomShape 117"/>
            <p:cNvSpPr/>
            <p:nvPr/>
          </p:nvSpPr>
          <p:spPr>
            <a:xfrm>
              <a:off x="8338680" y="6188760"/>
              <a:ext cx="1541160" cy="23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11240" rIns="111240" tIns="55440" bIns="554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больница</a:t>
              </a:r>
              <a:endParaRPr b="0" lang="ru-RU" sz="800" spc="-1" strike="noStrike">
                <a:latin typeface="Arial"/>
              </a:endParaRPr>
            </a:p>
          </p:txBody>
        </p:sp>
        <p:pic>
          <p:nvPicPr>
            <p:cNvPr id="1543" name="Рисунок 273_6" descr=""/>
            <p:cNvPicPr/>
            <p:nvPr/>
          </p:nvPicPr>
          <p:blipFill>
            <a:blip r:embed="rId7"/>
            <a:stretch/>
          </p:blipFill>
          <p:spPr>
            <a:xfrm>
              <a:off x="7830720" y="3966480"/>
              <a:ext cx="2318040" cy="217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544" name="Group 118"/>
          <p:cNvGrpSpPr/>
          <p:nvPr/>
        </p:nvGrpSpPr>
        <p:grpSpPr>
          <a:xfrm>
            <a:off x="219240" y="987480"/>
            <a:ext cx="591840" cy="319680"/>
            <a:chOff x="219240" y="987480"/>
            <a:chExt cx="591840" cy="319680"/>
          </a:xfrm>
        </p:grpSpPr>
        <p:pic>
          <p:nvPicPr>
            <p:cNvPr id="1545" name="Picture 7_1" descr=""/>
            <p:cNvPicPr/>
            <p:nvPr/>
          </p:nvPicPr>
          <p:blipFill>
            <a:blip r:embed="rId8"/>
            <a:stretch/>
          </p:blipFill>
          <p:spPr>
            <a:xfrm>
              <a:off x="219240" y="987480"/>
              <a:ext cx="588600" cy="31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46" name="CustomShape 119"/>
            <p:cNvSpPr/>
            <p:nvPr/>
          </p:nvSpPr>
          <p:spPr>
            <a:xfrm>
              <a:off x="219240" y="988920"/>
              <a:ext cx="59184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547" name="CustomShape 120"/>
          <p:cNvSpPr/>
          <p:nvPr/>
        </p:nvSpPr>
        <p:spPr>
          <a:xfrm>
            <a:off x="94320" y="7740000"/>
            <a:ext cx="1342800" cy="353160"/>
          </a:xfrm>
          <a:prstGeom prst="rect">
            <a:avLst/>
          </a:prstGeom>
          <a:solidFill>
            <a:srgbClr val="ffffff">
              <a:alpha val="75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>
            <a:spAutoFit/>
          </a:bodyPr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АРМ-9 ЦУКС ГУ МЧС России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Ленинградской области </a:t>
            </a:r>
            <a:endParaRPr b="0" lang="ru-RU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С.В. Никулин, тел. 39301-251</a:t>
            </a:r>
            <a:endParaRPr b="0" lang="ru-RU" sz="600" spc="-1" strike="noStrike">
              <a:latin typeface="Arial"/>
            </a:endParaRPr>
          </a:p>
        </p:txBody>
      </p:sp>
      <p:grpSp>
        <p:nvGrpSpPr>
          <p:cNvPr id="1548" name="Group 121"/>
          <p:cNvGrpSpPr/>
          <p:nvPr/>
        </p:nvGrpSpPr>
        <p:grpSpPr>
          <a:xfrm>
            <a:off x="785880" y="1000080"/>
            <a:ext cx="593280" cy="299520"/>
            <a:chOff x="785880" y="1000080"/>
            <a:chExt cx="593280" cy="299520"/>
          </a:xfrm>
        </p:grpSpPr>
        <p:pic>
          <p:nvPicPr>
            <p:cNvPr id="1549" name="Picture 10_5" descr=""/>
            <p:cNvPicPr/>
            <p:nvPr/>
          </p:nvPicPr>
          <p:blipFill>
            <a:blip r:embed="rId9"/>
            <a:stretch/>
          </p:blipFill>
          <p:spPr>
            <a:xfrm>
              <a:off x="785880" y="1000080"/>
              <a:ext cx="59328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50" name="CustomShape 122"/>
            <p:cNvSpPr/>
            <p:nvPr/>
          </p:nvSpPr>
          <p:spPr>
            <a:xfrm>
              <a:off x="785880" y="1000080"/>
              <a:ext cx="593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17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5077</TotalTime>
  <Application>LibreOffice/7.0.6.2$Linux_X86_64 LibreOffice_project/00$Build-2</Application>
  <AppVersion>15.0000</AppVersion>
  <Words>2667</Words>
  <Paragraphs>855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2014-09-08T13:21:12Z</dcterms:created>
  <dc:creator>ARM32</dc:creator>
  <dc:description/>
  <dc:language>ru-RU</dc:language>
  <cp:lastModifiedBy/>
  <cp:lastPrinted>2020-11-25T09:39:56Z</cp:lastPrinted>
  <dcterms:modified xsi:type="dcterms:W3CDTF">2022-10-03T17:31:38Z</dcterms:modified>
  <cp:revision>25840</cp:revision>
  <dc:subject/>
  <dc:title>ДОКЛАД  СПЕЦИАЛИСТА АРМ №32 ПО ИНФОРМАЦИОННЫМ СИСТЕМАМ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20</vt:i4>
  </property>
  <property fmtid="{D5CDD505-2E9C-101B-9397-08002B2CF9AE}" pid="6" name="Notes">
    <vt:i4>1</vt:i4>
  </property>
  <property fmtid="{D5CDD505-2E9C-101B-9397-08002B2CF9AE}" pid="7" name="PresentationFormat">
    <vt:lpwstr>Произвольный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22</vt:i4>
  </property>
</Properties>
</file>