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19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159.png" ContentType="image/png"/>
  <Override PartName="/ppt/media/image61.png" ContentType="image/png"/>
  <Override PartName="/ppt/media/image149.png" ContentType="image/png"/>
  <Override PartName="/ppt/media/image51.png" ContentType="image/png"/>
  <Override PartName="/ppt/media/image139.png" ContentType="image/png"/>
  <Override PartName="/ppt/media/image41.png" ContentType="image/png"/>
  <Override PartName="/ppt/media/image129.png" ContentType="image/png"/>
  <Override PartName="/ppt/media/image31.png" ContentType="image/png"/>
  <Override PartName="/ppt/media/image119.png" ContentType="image/png"/>
  <Override PartName="/ppt/media/image21.png" ContentType="image/png"/>
  <Override PartName="/ppt/media/image118.png" ContentType="image/png"/>
  <Override PartName="/ppt/media/image20.png" ContentType="image/png"/>
  <Override PartName="/ppt/media/image109.png" ContentType="image/png"/>
  <Override PartName="/ppt/media/image11.png" ContentType="image/png"/>
  <Override PartName="/ppt/media/image117.png" ContentType="image/png"/>
  <Override PartName="/ppt/media/image99.png" ContentType="image/png"/>
  <Override PartName="/ppt/media/image116.png" ContentType="image/png"/>
  <Override PartName="/ppt/media/image98.png" ContentType="image/png"/>
  <Override PartName="/ppt/media/image115.png" ContentType="image/png"/>
  <Override PartName="/ppt/media/image97.png" ContentType="image/png"/>
  <Override PartName="/ppt/media/image114.png" ContentType="image/png"/>
  <Override PartName="/ppt/media/image96.png" ContentType="image/png"/>
  <Override PartName="/ppt/media/image113.png" ContentType="image/png"/>
  <Override PartName="/ppt/media/image95.png" ContentType="image/png"/>
  <Override PartName="/ppt/media/image112.png" ContentType="image/png"/>
  <Override PartName="/ppt/media/image94.png" ContentType="image/png"/>
  <Override PartName="/ppt/media/image111.png" ContentType="image/png"/>
  <Override PartName="/ppt/media/image93.png" ContentType="image/png"/>
  <Override PartName="/ppt/media/image110.png" ContentType="image/png"/>
  <Override PartName="/ppt/media/image92.png" ContentType="image/png"/>
  <Override PartName="/ppt/media/image91.png" ContentType="image/png"/>
  <Override PartName="/ppt/media/image189.png" ContentType="image/png"/>
  <Override PartName="/ppt/media/image90.png" ContentType="image/png"/>
  <Override PartName="/ppt/media/image188.png" ContentType="image/png"/>
  <Override PartName="/ppt/media/image81.png" ContentType="image/png"/>
  <Override PartName="/ppt/media/image179.png" ContentType="image/png"/>
  <Override PartName="/ppt/media/image80.png" ContentType="image/png"/>
  <Override PartName="/ppt/media/image178.png" ContentType="image/png"/>
  <Override PartName="/ppt/media/image79.png" ContentType="image/png"/>
  <Override PartName="/ppt/media/image105.png" ContentType="image/png"/>
  <Override PartName="/ppt/media/image199.png" ContentType="image/png"/>
  <Override PartName="/ppt/media/image87.png" ContentType="image/png"/>
  <Override PartName="/ppt/media/image6.png" ContentType="image/png"/>
  <Override PartName="/ppt/media/image68.png" ContentType="image/png"/>
  <Override PartName="/ppt/media/image104.png" ContentType="image/png"/>
  <Override PartName="/ppt/media/image198.png" ContentType="image/png"/>
  <Override PartName="/ppt/media/image86.png" ContentType="image/png"/>
  <Override PartName="/ppt/media/image5.png" ContentType="image/png"/>
  <Override PartName="/ppt/media/image67.png" ContentType="image/png"/>
  <Override PartName="/ppt/media/image60.png" ContentType="image/png"/>
  <Override PartName="/ppt/media/image158.png" ContentType="image/png"/>
  <Override PartName="/ppt/media/image103.png" ContentType="image/png"/>
  <Override PartName="/ppt/media/image197.png" ContentType="image/png"/>
  <Override PartName="/ppt/media/image85.png" ContentType="image/png"/>
  <Override PartName="/ppt/media/image4.png" ContentType="image/png"/>
  <Override PartName="/ppt/media/image66.png" ContentType="image/png"/>
  <Override PartName="/ppt/media/image121.png" ContentType="image/png"/>
  <Override PartName="/ppt/media/image12.png" ContentType="image/png"/>
  <Override PartName="/ppt/media/image146.png" ContentType="image/png"/>
  <Override PartName="/ppt/media/image37.png" ContentType="image/png"/>
  <Override PartName="/ppt/media/image122.png" ContentType="image/png"/>
  <Override PartName="/ppt/media/image13.png" ContentType="image/png"/>
  <Override PartName="/ppt/media/image147.png" ContentType="image/png"/>
  <Override PartName="/ppt/media/image38.png" ContentType="image/png"/>
  <Override PartName="/ppt/media/image123.png" ContentType="image/png"/>
  <Override PartName="/ppt/media/image14.png" ContentType="image/png"/>
  <Override PartName="/ppt/media/image39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153.png" ContentType="image/png"/>
  <Override PartName="/ppt/media/image205.png" ContentType="image/png"/>
  <Override PartName="/ppt/media/image47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163.png" ContentType="image/png"/>
  <Override PartName="/ppt/media/image215.png" ContentType="image/png"/>
  <Override PartName="/ppt/media/image57.png" ContentType="image/png"/>
  <Override PartName="/ppt/media/image214.png" ContentType="image/png"/>
  <Override PartName="/ppt/media/image162.png" ContentType="image/png"/>
  <Override PartName="/ppt/media/image53.png" ContentType="image/png"/>
  <Override PartName="/ppt/media/image211.png" ContentType="image/png"/>
  <Override PartName="/ppt/media/image78.png" ContentType="image/png"/>
  <Override PartName="/ppt/media/image187.png" ContentType="image/png"/>
  <Override PartName="/ppt/media/image190.png" ContentType="image/png"/>
  <Override PartName="/ppt/media/image213.png" ContentType="image/png"/>
  <Override PartName="/ppt/media/image161.png" ContentType="image/png"/>
  <Override PartName="/ppt/media/image52.png" ContentType="image/png"/>
  <Override PartName="/ppt/media/image210.png" ContentType="image/png"/>
  <Override PartName="/ppt/media/image77.png" ContentType="image/png"/>
  <Override PartName="/ppt/media/image186.png" ContentType="image/png"/>
  <Override PartName="/ppt/media/image193.png" ContentType="image/png"/>
  <Override PartName="/ppt/media/image84.png" ContentType="image/png"/>
  <Override PartName="/ppt/media/image148.png" ContentType="image/png"/>
  <Override PartName="/ppt/media/image50.png" ContentType="image/png"/>
  <Override PartName="/ppt/media/image75.png" ContentType="image/png"/>
  <Override PartName="/ppt/media/image184.png" ContentType="image/png"/>
  <Override PartName="/ppt/media/image191.png" ContentType="image/png"/>
  <Override PartName="/ppt/media/image82.png" ContentType="image/png"/>
  <Override PartName="/ppt/media/image212.png" ContentType="image/png"/>
  <Override PartName="/ppt/media/image160.png" ContentType="image/png"/>
  <Override PartName="/ppt/media/image76.png" ContentType="image/png"/>
  <Override PartName="/ppt/media/image185.png" ContentType="image/png"/>
  <Override PartName="/ppt/media/image192.png" ContentType="image/png"/>
  <Override PartName="/ppt/media/image83.png" ContentType="image/png"/>
  <Override PartName="/ppt/media/image204.png" ContentType="image/png"/>
  <Override PartName="/ppt/media/image152.png" ContentType="image/png"/>
  <Override PartName="/ppt/media/image43.png" ContentType="image/png"/>
  <Override PartName="/ppt/media/image201.png" ContentType="image/png"/>
  <Override PartName="/ppt/media/image177.png" ContentType="image/png"/>
  <Override PartName="/ppt/media/image203.png" ContentType="image/png"/>
  <Override PartName="/ppt/media/image151.png" ContentType="image/png"/>
  <Override PartName="/ppt/media/image42.png" ContentType="image/png"/>
  <Override PartName="/ppt/media/image200.png" ContentType="image/png"/>
  <Override PartName="/ppt/media/image176.png" ContentType="image/png"/>
  <Override PartName="/ppt/media/image202.png" ContentType="image/png"/>
  <Override PartName="/ppt/media/image150.png" ContentType="image/png"/>
  <Override PartName="/ppt/media/image175.png" ContentType="image/png"/>
  <Override PartName="/ppt/media/image174.png" ContentType="image/png"/>
  <Override PartName="/ppt/media/image3.png" ContentType="image/png"/>
  <Override PartName="/ppt/media/image65.png" ContentType="image/png"/>
  <Override PartName="/ppt/media/image173.png" ContentType="image/png"/>
  <Override PartName="/ppt/media/image2.png" ContentType="image/png"/>
  <Override PartName="/ppt/media/image64.png" ContentType="image/png"/>
  <Override PartName="/ppt/media/image172.png" ContentType="image/png"/>
  <Override PartName="/ppt/media/image221.png" ContentType="image/png"/>
  <Override PartName="/ppt/media/image1.png" ContentType="image/png"/>
  <Override PartName="/ppt/media/image63.png" ContentType="image/png"/>
  <Override PartName="/ppt/media/image171.png" ContentType="image/png"/>
  <Override PartName="/ppt/media/image220.png" ContentType="image/png"/>
  <Override PartName="/ppt/media/image62.png" ContentType="image/png"/>
  <Override PartName="/ppt/media/image222.png" ContentType="image/png"/>
  <Override PartName="/ppt/media/image170.png" ContentType="image/png"/>
  <Override PartName="/ppt/media/image164.png" ContentType="image/png"/>
  <Override PartName="/ppt/media/image216.png" ContentType="image/png"/>
  <Override PartName="/ppt/media/image58.png" ContentType="image/png"/>
  <Override PartName="/ppt/media/image166.png" ContentType="image/png"/>
  <Override PartName="/ppt/media/image218.png" ContentType="image/png"/>
  <Override PartName="/ppt/media/image165.png" ContentType="image/png"/>
  <Override PartName="/ppt/media/image217.png" ContentType="image/png"/>
  <Override PartName="/ppt/media/image59.png" ContentType="image/png"/>
  <Override PartName="/ppt/media/image125.png" ContentType="image/png"/>
  <Override PartName="/ppt/media/image16.png" ContentType="image/png"/>
  <Override PartName="/ppt/media/image15.png" ContentType="image/png"/>
  <Override PartName="/ppt/media/image124.png" ContentType="image/png"/>
  <Override PartName="/ppt/media/image167.png" ContentType="image/png"/>
  <Override PartName="/ppt/media/image219.png" ContentType="image/png"/>
  <Override PartName="/ppt/media/image183.png" ContentType="image/png"/>
  <Override PartName="/ppt/media/image74.png" ContentType="image/png"/>
  <Override PartName="/ppt/media/image182.png" ContentType="image/png"/>
  <Override PartName="/ppt/media/image73.png" ContentType="image/png"/>
  <Override PartName="/ppt/media/image181.png" ContentType="image/png"/>
  <Override PartName="/ppt/media/image72.png" ContentType="image/png"/>
  <Override PartName="/ppt/media/image180.png" ContentType="image/png"/>
  <Override PartName="/ppt/media/image169.png" ContentType="image/png"/>
  <Override PartName="/ppt/media/image71.png" ContentType="image/png"/>
  <Override PartName="/ppt/media/image168.png" ContentType="image/png"/>
  <Override PartName="/ppt/media/image70.png" ContentType="image/png"/>
  <Override PartName="/ppt/media/image17.png" ContentType="image/png"/>
  <Override PartName="/ppt/media/image126.png" ContentType="image/png"/>
  <Override PartName="/ppt/media/image18.png" ContentType="image/png"/>
  <Override PartName="/ppt/media/image127.png" ContentType="image/png"/>
  <Override PartName="/ppt/media/image19.png" ContentType="image/png"/>
  <Override PartName="/ppt/media/image154.png" ContentType="image/png"/>
  <Override PartName="/ppt/media/image206.png" ContentType="image/png"/>
  <Override PartName="/ppt/media/image48.png" ContentType="image/png"/>
  <Override PartName="/ppt/media/image155.png" ContentType="image/png"/>
  <Override PartName="/ppt/media/image207.png" ContentType="image/png"/>
  <Override PartName="/ppt/media/image49.png" ContentType="image/png"/>
  <Override PartName="/ppt/media/image130.png" ContentType="image/png"/>
  <Override PartName="/ppt/media/image156.png" ContentType="image/png"/>
  <Override PartName="/ppt/media/image208.png" ContentType="image/png"/>
  <Override PartName="/ppt/media/image22.png" ContentType="image/png"/>
  <Override PartName="/ppt/media/image131.png" ContentType="image/png"/>
  <Override PartName="/ppt/media/image157.png" ContentType="image/png"/>
  <Override PartName="/ppt/media/image209.png" ContentType="image/png"/>
  <Override PartName="/ppt/media/image23.png" ContentType="image/png"/>
  <Override PartName="/ppt/media/image132.png" ContentType="image/png"/>
  <Override PartName="/ppt/media/image24.png" ContentType="image/png"/>
  <Override PartName="/ppt/media/image133.png" ContentType="image/png"/>
  <Override PartName="/ppt/media/image25.png" ContentType="image/png"/>
  <Override PartName="/ppt/media/image134.png" ContentType="image/png"/>
  <Override PartName="/ppt/media/image26.png" ContentType="image/png"/>
  <Override PartName="/ppt/media/image135.png" ContentType="image/png"/>
  <Override PartName="/ppt/media/image27.png" ContentType="image/png"/>
  <Override PartName="/ppt/media/image136.png" ContentType="image/png"/>
  <Override PartName="/ppt/media/image28.png" ContentType="image/png"/>
  <Override PartName="/ppt/media/image137.png" ContentType="image/png"/>
  <Override PartName="/ppt/media/image29.png" ContentType="image/png"/>
  <Override PartName="/ppt/media/image138.png" ContentType="image/png"/>
  <Override PartName="/ppt/media/image40.png" ContentType="image/png"/>
  <Override PartName="/ppt/media/image128.png" ContentType="image/png"/>
  <Override PartName="/ppt/media/image30.png" ContentType="image/png"/>
  <Override PartName="/ppt/media/image140.png" ContentType="image/png"/>
  <Override PartName="/ppt/media/image32.png" ContentType="image/png"/>
  <Override PartName="/ppt/media/image141.png" ContentType="image/png"/>
  <Override PartName="/ppt/media/image33.png" ContentType="image/png"/>
  <Override PartName="/ppt/media/image142.png" ContentType="image/png"/>
  <Override PartName="/ppt/media/image34.png" ContentType="image/png"/>
  <Override PartName="/ppt/media/image143.png" ContentType="image/png"/>
  <Override PartName="/ppt/media/image35.png" ContentType="image/png"/>
  <Override PartName="/ppt/media/image144.png" ContentType="image/png"/>
  <Override PartName="/ppt/media/image120.png" ContentType="image/png"/>
  <Override PartName="/ppt/media/image36.png" ContentType="image/png"/>
  <Override PartName="/ppt/media/image145.png" ContentType="image/png"/>
  <Override PartName="/ppt/media/image9.png" ContentType="image/png"/>
  <Override PartName="/ppt/media/image108.png" ContentType="image/png"/>
  <Override PartName="/ppt/media/image10.png" ContentType="image/png"/>
  <Override PartName="/ppt/media/image8.png" ContentType="image/png"/>
  <Override PartName="/ppt/media/image89.png" ContentType="image/png"/>
  <Override PartName="/ppt/media/image107.png" ContentType="image/png"/>
  <Override PartName="/ppt/media/image69.png" ContentType="image/png"/>
  <Override PartName="/ppt/media/image7.png" ContentType="image/png"/>
  <Override PartName="/ppt/media/image88.png" ContentType="image/png"/>
  <Override PartName="/ppt/media/image106.png" ContentType="image/png"/>
  <Override PartName="/ppt/media/image101.png" ContentType="image/png"/>
  <Override PartName="/ppt/media/image195.png" ContentType="image/png"/>
  <Override PartName="/ppt/media/image100.png" ContentType="image/png"/>
  <Override PartName="/ppt/media/image194.png" ContentType="image/png"/>
  <Override PartName="/ppt/media/image102.png" ContentType="image/png"/>
  <Override PartName="/ppt/media/image196.png" ContentType="image/png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9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A954D7CC-648B-4D2F-BDAD-85BC5383A0B0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PlaceHolder 1"/>
          <p:cNvSpPr>
            <a:spLocks noGrp="1"/>
          </p:cNvSpPr>
          <p:nvPr>
            <p:ph type="sldImg"/>
          </p:nvPr>
        </p:nvSpPr>
        <p:spPr>
          <a:xfrm>
            <a:off x="1511280" y="1336680"/>
            <a:ext cx="4504320" cy="3574080"/>
          </a:xfrm>
          <a:prstGeom prst="rect">
            <a:avLst/>
          </a:prstGeom>
        </p:spPr>
      </p:sp>
      <p:sp>
        <p:nvSpPr>
          <p:cNvPr id="1371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14160" cy="4175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372" name="CustomShape 3"/>
          <p:cNvSpPr/>
          <p:nvPr/>
        </p:nvSpPr>
        <p:spPr>
          <a:xfrm>
            <a:off x="4281480" y="10155240"/>
            <a:ext cx="3242160" cy="50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0AC7CAB-460D-4F05-9EF7-4A8B967DAB0B}" type="slidenum"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png"/><Relationship Id="rId36" Type="http://schemas.openxmlformats.org/officeDocument/2006/relationships/image" Target="../media/image36.png"/><Relationship Id="rId37" Type="http://schemas.openxmlformats.org/officeDocument/2006/relationships/image" Target="../media/image37.png"/><Relationship Id="rId38" Type="http://schemas.openxmlformats.org/officeDocument/2006/relationships/image" Target="../media/image38.png"/><Relationship Id="rId39" Type="http://schemas.openxmlformats.org/officeDocument/2006/relationships/image" Target="../media/image39.png"/><Relationship Id="rId40" Type="http://schemas.openxmlformats.org/officeDocument/2006/relationships/image" Target="../media/image40.png"/><Relationship Id="rId41" Type="http://schemas.openxmlformats.org/officeDocument/2006/relationships/image" Target="../media/image41.png"/><Relationship Id="rId42" Type="http://schemas.openxmlformats.org/officeDocument/2006/relationships/image" Target="../media/image42.png"/><Relationship Id="rId43" Type="http://schemas.openxmlformats.org/officeDocument/2006/relationships/image" Target="../media/image43.png"/><Relationship Id="rId44" Type="http://schemas.openxmlformats.org/officeDocument/2006/relationships/image" Target="../media/image44.png"/><Relationship Id="rId45" Type="http://schemas.openxmlformats.org/officeDocument/2006/relationships/image" Target="../media/image45.png"/><Relationship Id="rId46" Type="http://schemas.openxmlformats.org/officeDocument/2006/relationships/image" Target="../media/image46.png"/><Relationship Id="rId47" Type="http://schemas.openxmlformats.org/officeDocument/2006/relationships/image" Target="../media/image47.png"/><Relationship Id="rId48" Type="http://schemas.openxmlformats.org/officeDocument/2006/relationships/image" Target="../media/image48.png"/><Relationship Id="rId49" Type="http://schemas.openxmlformats.org/officeDocument/2006/relationships/image" Target="../media/image49.png"/><Relationship Id="rId50" Type="http://schemas.openxmlformats.org/officeDocument/2006/relationships/image" Target="../media/image50.png"/><Relationship Id="rId51" Type="http://schemas.openxmlformats.org/officeDocument/2006/relationships/image" Target="../media/image51.png"/><Relationship Id="rId52" Type="http://schemas.openxmlformats.org/officeDocument/2006/relationships/image" Target="../media/image52.png"/><Relationship Id="rId53" Type="http://schemas.openxmlformats.org/officeDocument/2006/relationships/image" Target="../media/image53.png"/><Relationship Id="rId54" Type="http://schemas.openxmlformats.org/officeDocument/2006/relationships/image" Target="../media/image54.png"/><Relationship Id="rId55" Type="http://schemas.openxmlformats.org/officeDocument/2006/relationships/image" Target="../media/image55.png"/><Relationship Id="rId56" Type="http://schemas.openxmlformats.org/officeDocument/2006/relationships/image" Target="../media/image56.png"/><Relationship Id="rId57" Type="http://schemas.openxmlformats.org/officeDocument/2006/relationships/image" Target="../media/image57.png"/><Relationship Id="rId58" Type="http://schemas.openxmlformats.org/officeDocument/2006/relationships/image" Target="../media/image58.png"/><Relationship Id="rId59" Type="http://schemas.openxmlformats.org/officeDocument/2006/relationships/slideLayout" Target="../slideLayouts/slideLayout1.xml"/><Relationship Id="rId60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6.png"/><Relationship Id="rId2" Type="http://schemas.openxmlformats.org/officeDocument/2006/relationships/image" Target="../media/image157.png"/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1.png"/><Relationship Id="rId2" Type="http://schemas.openxmlformats.org/officeDocument/2006/relationships/image" Target="../media/image162.png"/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6.png"/><Relationship Id="rId2" Type="http://schemas.openxmlformats.org/officeDocument/2006/relationships/image" Target="../media/image167.png"/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6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1.png"/><Relationship Id="rId2" Type="http://schemas.openxmlformats.org/officeDocument/2006/relationships/image" Target="../media/image172.png"/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image" Target="../media/image176.png"/><Relationship Id="rId7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7.png"/><Relationship Id="rId2" Type="http://schemas.openxmlformats.org/officeDocument/2006/relationships/image" Target="../media/image178.png"/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5" Type="http://schemas.openxmlformats.org/officeDocument/2006/relationships/image" Target="../media/image181.png"/><Relationship Id="rId6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2.png"/><Relationship Id="rId2" Type="http://schemas.openxmlformats.org/officeDocument/2006/relationships/image" Target="../media/image183.png"/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5" Type="http://schemas.openxmlformats.org/officeDocument/2006/relationships/image" Target="../media/image186.png"/><Relationship Id="rId6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7.png"/><Relationship Id="rId2" Type="http://schemas.openxmlformats.org/officeDocument/2006/relationships/image" Target="../media/image188.png"/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5" Type="http://schemas.openxmlformats.org/officeDocument/2006/relationships/image" Target="../media/image191.png"/><Relationship Id="rId6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2.png"/><Relationship Id="rId2" Type="http://schemas.openxmlformats.org/officeDocument/2006/relationships/image" Target="../media/image193.png"/><Relationship Id="rId3" Type="http://schemas.openxmlformats.org/officeDocument/2006/relationships/image" Target="../media/image194.png"/><Relationship Id="rId4" Type="http://schemas.openxmlformats.org/officeDocument/2006/relationships/image" Target="../media/image195.png"/><Relationship Id="rId5" Type="http://schemas.openxmlformats.org/officeDocument/2006/relationships/image" Target="../media/image196.png"/><Relationship Id="rId6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7.png"/><Relationship Id="rId2" Type="http://schemas.openxmlformats.org/officeDocument/2006/relationships/image" Target="../media/image198.png"/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02.png"/><Relationship Id="rId2" Type="http://schemas.openxmlformats.org/officeDocument/2006/relationships/image" Target="../media/image203.png"/><Relationship Id="rId3" Type="http://schemas.openxmlformats.org/officeDocument/2006/relationships/image" Target="../media/image204.pn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6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3" Type="http://schemas.openxmlformats.org/officeDocument/2006/relationships/image" Target="../media/image71.png"/><Relationship Id="rId14" Type="http://schemas.openxmlformats.org/officeDocument/2006/relationships/image" Target="../media/image72.png"/><Relationship Id="rId15" Type="http://schemas.openxmlformats.org/officeDocument/2006/relationships/image" Target="../media/image73.png"/><Relationship Id="rId16" Type="http://schemas.openxmlformats.org/officeDocument/2006/relationships/image" Target="../media/image74.png"/><Relationship Id="rId17" Type="http://schemas.openxmlformats.org/officeDocument/2006/relationships/image" Target="../media/image75.png"/><Relationship Id="rId18" Type="http://schemas.openxmlformats.org/officeDocument/2006/relationships/image" Target="../media/image76.png"/><Relationship Id="rId19" Type="http://schemas.openxmlformats.org/officeDocument/2006/relationships/image" Target="../media/image77.png"/><Relationship Id="rId20" Type="http://schemas.openxmlformats.org/officeDocument/2006/relationships/image" Target="../media/image78.png"/><Relationship Id="rId21" Type="http://schemas.openxmlformats.org/officeDocument/2006/relationships/image" Target="../media/image79.png"/><Relationship Id="rId22" Type="http://schemas.openxmlformats.org/officeDocument/2006/relationships/image" Target="../media/image80.png"/><Relationship Id="rId23" Type="http://schemas.openxmlformats.org/officeDocument/2006/relationships/image" Target="../media/image81.png"/><Relationship Id="rId24" Type="http://schemas.openxmlformats.org/officeDocument/2006/relationships/image" Target="../media/image82.png"/><Relationship Id="rId25" Type="http://schemas.openxmlformats.org/officeDocument/2006/relationships/image" Target="../media/image83.png"/><Relationship Id="rId26" Type="http://schemas.openxmlformats.org/officeDocument/2006/relationships/image" Target="../media/image84.png"/><Relationship Id="rId27" Type="http://schemas.openxmlformats.org/officeDocument/2006/relationships/image" Target="../media/image85.png"/><Relationship Id="rId28" Type="http://schemas.openxmlformats.org/officeDocument/2006/relationships/image" Target="../media/image86.png"/><Relationship Id="rId29" Type="http://schemas.openxmlformats.org/officeDocument/2006/relationships/image" Target="../media/image87.png"/><Relationship Id="rId30" Type="http://schemas.openxmlformats.org/officeDocument/2006/relationships/image" Target="../media/image88.png"/><Relationship Id="rId31" Type="http://schemas.openxmlformats.org/officeDocument/2006/relationships/image" Target="../media/image89.png"/><Relationship Id="rId32" Type="http://schemas.openxmlformats.org/officeDocument/2006/relationships/image" Target="../media/image90.png"/><Relationship Id="rId33" Type="http://schemas.openxmlformats.org/officeDocument/2006/relationships/image" Target="../media/image91.png"/><Relationship Id="rId34" Type="http://schemas.openxmlformats.org/officeDocument/2006/relationships/image" Target="../media/image92.png"/><Relationship Id="rId35" Type="http://schemas.openxmlformats.org/officeDocument/2006/relationships/image" Target="../media/image93.png"/><Relationship Id="rId36" Type="http://schemas.openxmlformats.org/officeDocument/2006/relationships/image" Target="../media/image94.png"/><Relationship Id="rId37" Type="http://schemas.openxmlformats.org/officeDocument/2006/relationships/image" Target="../media/image95.png"/><Relationship Id="rId38" Type="http://schemas.openxmlformats.org/officeDocument/2006/relationships/image" Target="../media/image96.png"/><Relationship Id="rId39" Type="http://schemas.openxmlformats.org/officeDocument/2006/relationships/image" Target="../media/image97.png"/><Relationship Id="rId40" Type="http://schemas.openxmlformats.org/officeDocument/2006/relationships/image" Target="../media/image98.png"/><Relationship Id="rId41" Type="http://schemas.openxmlformats.org/officeDocument/2006/relationships/image" Target="../media/image99.png"/><Relationship Id="rId42" Type="http://schemas.openxmlformats.org/officeDocument/2006/relationships/image" Target="../media/image100.png"/><Relationship Id="rId43" Type="http://schemas.openxmlformats.org/officeDocument/2006/relationships/image" Target="../media/image101.png"/><Relationship Id="rId44" Type="http://schemas.openxmlformats.org/officeDocument/2006/relationships/image" Target="../media/image102.png"/><Relationship Id="rId45" Type="http://schemas.openxmlformats.org/officeDocument/2006/relationships/image" Target="../media/image103.png"/><Relationship Id="rId46" Type="http://schemas.openxmlformats.org/officeDocument/2006/relationships/image" Target="../media/image104.png"/><Relationship Id="rId47" Type="http://schemas.openxmlformats.org/officeDocument/2006/relationships/image" Target="../media/image105.png"/><Relationship Id="rId48" Type="http://schemas.openxmlformats.org/officeDocument/2006/relationships/image" Target="../media/image106.png"/><Relationship Id="rId49" Type="http://schemas.openxmlformats.org/officeDocument/2006/relationships/image" Target="../media/image107.png"/><Relationship Id="rId50" Type="http://schemas.openxmlformats.org/officeDocument/2006/relationships/image" Target="../media/image108.png"/><Relationship Id="rId51" Type="http://schemas.openxmlformats.org/officeDocument/2006/relationships/image" Target="../media/image109.png"/><Relationship Id="rId52" Type="http://schemas.openxmlformats.org/officeDocument/2006/relationships/image" Target="../media/image110.png"/><Relationship Id="rId53" Type="http://schemas.openxmlformats.org/officeDocument/2006/relationships/image" Target="../media/image111.png"/><Relationship Id="rId54" Type="http://schemas.openxmlformats.org/officeDocument/2006/relationships/image" Target="../media/image112.png"/><Relationship Id="rId55" Type="http://schemas.openxmlformats.org/officeDocument/2006/relationships/image" Target="../media/image113.png"/><Relationship Id="rId56" Type="http://schemas.openxmlformats.org/officeDocument/2006/relationships/image" Target="../media/image114.png"/><Relationship Id="rId57" Type="http://schemas.openxmlformats.org/officeDocument/2006/relationships/image" Target="../media/image115.png"/><Relationship Id="rId58" Type="http://schemas.openxmlformats.org/officeDocument/2006/relationships/image" Target="../media/image116.png"/><Relationship Id="rId59" Type="http://schemas.openxmlformats.org/officeDocument/2006/relationships/image" Target="../media/image117.png"/><Relationship Id="rId60" Type="http://schemas.openxmlformats.org/officeDocument/2006/relationships/image" Target="../media/image118.png"/><Relationship Id="rId61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7.png"/><Relationship Id="rId2" Type="http://schemas.openxmlformats.org/officeDocument/2006/relationships/image" Target="../media/image208.png"/><Relationship Id="rId3" Type="http://schemas.openxmlformats.org/officeDocument/2006/relationships/image" Target="../media/image209.png"/><Relationship Id="rId4" Type="http://schemas.openxmlformats.org/officeDocument/2006/relationships/image" Target="../media/image210.png"/><Relationship Id="rId5" Type="http://schemas.openxmlformats.org/officeDocument/2006/relationships/image" Target="../media/image211.png"/><Relationship Id="rId6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2.png"/><Relationship Id="rId2" Type="http://schemas.openxmlformats.org/officeDocument/2006/relationships/image" Target="../media/image213.pn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14.png"/><Relationship Id="rId2" Type="http://schemas.openxmlformats.org/officeDocument/2006/relationships/image" Target="../media/image215.pn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16.png"/><Relationship Id="rId2" Type="http://schemas.openxmlformats.org/officeDocument/2006/relationships/image" Target="../media/image217.png"/><Relationship Id="rId3" Type="http://schemas.openxmlformats.org/officeDocument/2006/relationships/image" Target="../media/image218.png"/><Relationship Id="rId4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19.png"/><Relationship Id="rId2" Type="http://schemas.openxmlformats.org/officeDocument/2006/relationships/image" Target="../media/image220.png"/><Relationship Id="rId3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21.png"/><Relationship Id="rId2" Type="http://schemas.openxmlformats.org/officeDocument/2006/relationships/image" Target="../media/image222.png"/><Relationship Id="rId3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image" Target="../media/image120.png"/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4.png"/><Relationship Id="rId2" Type="http://schemas.openxmlformats.org/officeDocument/2006/relationships/image" Target="../media/image125.png"/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9.png"/><Relationship Id="rId2" Type="http://schemas.openxmlformats.org/officeDocument/2006/relationships/image" Target="../media/image130.png"/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4.png"/><Relationship Id="rId2" Type="http://schemas.openxmlformats.org/officeDocument/2006/relationships/image" Target="../media/image135.png"/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7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0.png"/><Relationship Id="rId2" Type="http://schemas.openxmlformats.org/officeDocument/2006/relationships/image" Target="../media/image141.png"/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144.png"/><Relationship Id="rId6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5.png"/><Relationship Id="rId2" Type="http://schemas.openxmlformats.org/officeDocument/2006/relationships/image" Target="../media/image146.png"/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7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1.png"/><Relationship Id="rId2" Type="http://schemas.openxmlformats.org/officeDocument/2006/relationships/image" Target="../media/image152.png"/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5" Type="http://schemas.openxmlformats.org/officeDocument/2006/relationships/image" Target="../media/image155.png"/><Relationship Id="rId6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0" y="684720"/>
            <a:ext cx="10092600" cy="4986000"/>
          </a:xfrm>
          <a:prstGeom prst="rect">
            <a:avLst/>
          </a:prstGeom>
          <a:ln w="0">
            <a:noFill/>
          </a:ln>
        </p:spPr>
      </p:pic>
      <p:sp>
        <p:nvSpPr>
          <p:cNvPr id="121" name="CustomShape 1"/>
          <p:cNvSpPr/>
          <p:nvPr/>
        </p:nvSpPr>
        <p:spPr>
          <a:xfrm>
            <a:off x="-10800" y="-21600"/>
            <a:ext cx="100623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ЛЕНИНГРАДСКОЙ ОБЛАСТИ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08.08.2023)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9897120" y="2875320"/>
            <a:ext cx="1697760" cy="20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3"/>
          <p:cNvSpPr/>
          <p:nvPr/>
        </p:nvSpPr>
        <p:spPr>
          <a:xfrm>
            <a:off x="8857800" y="3208680"/>
            <a:ext cx="194220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4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07.05.2023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125" name="Group 5"/>
          <p:cNvGrpSpPr/>
          <p:nvPr/>
        </p:nvGrpSpPr>
        <p:grpSpPr>
          <a:xfrm>
            <a:off x="7601400" y="2014920"/>
            <a:ext cx="2950200" cy="3009240"/>
            <a:chOff x="7601400" y="2014920"/>
            <a:chExt cx="2950200" cy="3009240"/>
          </a:xfrm>
        </p:grpSpPr>
        <p:sp>
          <p:nvSpPr>
            <p:cNvPr id="126" name="CustomShape 6"/>
            <p:cNvSpPr/>
            <p:nvPr/>
          </p:nvSpPr>
          <p:spPr>
            <a:xfrm>
              <a:off x="8340480" y="2736360"/>
              <a:ext cx="2211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7" name="CustomShape 7"/>
            <p:cNvSpPr/>
            <p:nvPr/>
          </p:nvSpPr>
          <p:spPr>
            <a:xfrm>
              <a:off x="8303760" y="3952080"/>
              <a:ext cx="2214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8" name="CustomShape 8"/>
            <p:cNvSpPr/>
            <p:nvPr/>
          </p:nvSpPr>
          <p:spPr>
            <a:xfrm>
              <a:off x="8150400" y="4377600"/>
              <a:ext cx="2134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9" name="CustomShape 9"/>
            <p:cNvSpPr/>
            <p:nvPr/>
          </p:nvSpPr>
          <p:spPr>
            <a:xfrm>
              <a:off x="7830000" y="4015440"/>
              <a:ext cx="1330200" cy="1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" name="CustomShape 10"/>
            <p:cNvSpPr/>
            <p:nvPr/>
          </p:nvSpPr>
          <p:spPr>
            <a:xfrm>
              <a:off x="7635960" y="2057760"/>
              <a:ext cx="2499840" cy="295056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" name="CustomShape 11"/>
            <p:cNvSpPr/>
            <p:nvPr/>
          </p:nvSpPr>
          <p:spPr>
            <a:xfrm>
              <a:off x="8101080" y="4105440"/>
              <a:ext cx="1579320" cy="14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" name="CustomShape 12"/>
            <p:cNvSpPr/>
            <p:nvPr/>
          </p:nvSpPr>
          <p:spPr>
            <a:xfrm>
              <a:off x="8120520" y="2014920"/>
              <a:ext cx="1869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33" name="Рисунок 448" descr=""/>
            <p:cNvPicPr/>
            <p:nvPr/>
          </p:nvPicPr>
          <p:blipFill>
            <a:blip r:embed="rId2"/>
            <a:stretch/>
          </p:blipFill>
          <p:spPr>
            <a:xfrm>
              <a:off x="7792560" y="2244960"/>
              <a:ext cx="2002320" cy="127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4" name="CustomShape 13"/>
            <p:cNvSpPr/>
            <p:nvPr/>
          </p:nvSpPr>
          <p:spPr>
            <a:xfrm>
              <a:off x="8446320" y="2332440"/>
              <a:ext cx="10065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35" name="Рисунок 446" descr=""/>
            <p:cNvPicPr/>
            <p:nvPr/>
          </p:nvPicPr>
          <p:blipFill>
            <a:blip r:embed="rId3"/>
            <a:stretch/>
          </p:blipFill>
          <p:spPr>
            <a:xfrm>
              <a:off x="7740720" y="2433960"/>
              <a:ext cx="612000" cy="812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6" name="CustomShape 14"/>
            <p:cNvSpPr/>
            <p:nvPr/>
          </p:nvSpPr>
          <p:spPr>
            <a:xfrm>
              <a:off x="7821000" y="3999960"/>
              <a:ext cx="1581480" cy="12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" name="CustomShape 15"/>
            <p:cNvSpPr/>
            <p:nvPr/>
          </p:nvSpPr>
          <p:spPr>
            <a:xfrm>
              <a:off x="8055720" y="3623760"/>
              <a:ext cx="213768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8" name="CustomShape 16"/>
            <p:cNvSpPr/>
            <p:nvPr/>
          </p:nvSpPr>
          <p:spPr>
            <a:xfrm>
              <a:off x="8139240" y="4091760"/>
              <a:ext cx="1874160" cy="15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" name="CustomShape 17"/>
            <p:cNvSpPr/>
            <p:nvPr/>
          </p:nvSpPr>
          <p:spPr>
            <a:xfrm>
              <a:off x="7673040" y="3790440"/>
              <a:ext cx="361440" cy="1494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0" name="CustomShape 18"/>
            <p:cNvSpPr/>
            <p:nvPr/>
          </p:nvSpPr>
          <p:spPr>
            <a:xfrm>
              <a:off x="7671240" y="4051800"/>
              <a:ext cx="599400" cy="9396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41" name="CustomShape 19"/>
            <p:cNvSpPr/>
            <p:nvPr/>
          </p:nvSpPr>
          <p:spPr>
            <a:xfrm>
              <a:off x="7671240" y="4215600"/>
              <a:ext cx="609840" cy="9252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42" name="CustomShape 20"/>
            <p:cNvSpPr/>
            <p:nvPr/>
          </p:nvSpPr>
          <p:spPr>
            <a:xfrm>
              <a:off x="8233560" y="4130640"/>
              <a:ext cx="1770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3" name="CustomShape 21"/>
            <p:cNvSpPr/>
            <p:nvPr/>
          </p:nvSpPr>
          <p:spPr>
            <a:xfrm>
              <a:off x="7940520" y="3256200"/>
              <a:ext cx="21168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4" name="CustomShape 22"/>
            <p:cNvSpPr/>
            <p:nvPr/>
          </p:nvSpPr>
          <p:spPr>
            <a:xfrm>
              <a:off x="7639920" y="3245040"/>
              <a:ext cx="39996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5" name="CustomShape 23"/>
            <p:cNvSpPr/>
            <p:nvPr/>
          </p:nvSpPr>
          <p:spPr>
            <a:xfrm>
              <a:off x="7652520" y="3474360"/>
              <a:ext cx="38736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6" name="CustomShape 24"/>
            <p:cNvSpPr/>
            <p:nvPr/>
          </p:nvSpPr>
          <p:spPr>
            <a:xfrm>
              <a:off x="8030880" y="3465000"/>
              <a:ext cx="180000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7" name="CustomShape 25"/>
            <p:cNvSpPr/>
            <p:nvPr/>
          </p:nvSpPr>
          <p:spPr>
            <a:xfrm>
              <a:off x="7601400" y="4629960"/>
              <a:ext cx="67536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8" name="CustomShape 26"/>
            <p:cNvSpPr/>
            <p:nvPr/>
          </p:nvSpPr>
          <p:spPr>
            <a:xfrm>
              <a:off x="7800120" y="4493880"/>
              <a:ext cx="249840" cy="900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49" name="CustomShape 27"/>
            <p:cNvSpPr/>
            <p:nvPr/>
          </p:nvSpPr>
          <p:spPr>
            <a:xfrm>
              <a:off x="8163360" y="4349520"/>
              <a:ext cx="209052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50" name="CustomShape 28"/>
            <p:cNvSpPr/>
            <p:nvPr/>
          </p:nvSpPr>
          <p:spPr>
            <a:xfrm>
              <a:off x="8079120" y="472968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51" name="CustomShape 29"/>
            <p:cNvSpPr/>
            <p:nvPr/>
          </p:nvSpPr>
          <p:spPr>
            <a:xfrm>
              <a:off x="8484840" y="266436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pic>
        <p:nvPicPr>
          <p:cNvPr id="152" name="Picture 38" descr=""/>
          <p:cNvPicPr/>
          <p:nvPr/>
        </p:nvPicPr>
        <p:blipFill>
          <a:blip r:embed="rId4"/>
          <a:stretch/>
        </p:blipFill>
        <p:spPr>
          <a:xfrm>
            <a:off x="710280" y="2874600"/>
            <a:ext cx="1449720" cy="185400"/>
          </a:xfrm>
          <a:prstGeom prst="rect">
            <a:avLst/>
          </a:prstGeom>
          <a:ln w="0">
            <a:noFill/>
          </a:ln>
        </p:spPr>
      </p:pic>
      <p:sp>
        <p:nvSpPr>
          <p:cNvPr id="153" name="CustomShape 30"/>
          <p:cNvSpPr/>
          <p:nvPr/>
        </p:nvSpPr>
        <p:spPr>
          <a:xfrm>
            <a:off x="710280" y="2783880"/>
            <a:ext cx="1801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Сосновоборский ГО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54" name="CustomShape 31"/>
          <p:cNvSpPr/>
          <p:nvPr/>
        </p:nvSpPr>
        <p:spPr>
          <a:xfrm>
            <a:off x="844560" y="2998080"/>
            <a:ext cx="935640" cy="102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533,390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55" name="CustomShape 32"/>
          <p:cNvSpPr/>
          <p:nvPr/>
        </p:nvSpPr>
        <p:spPr>
          <a:xfrm>
            <a:off x="846000" y="3135240"/>
            <a:ext cx="94320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520/67720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56" name="Picture 43" descr=""/>
          <p:cNvPicPr/>
          <p:nvPr/>
        </p:nvPicPr>
        <p:blipFill>
          <a:blip r:embed="rId5"/>
          <a:stretch/>
        </p:blipFill>
        <p:spPr>
          <a:xfrm>
            <a:off x="1084680" y="3488760"/>
            <a:ext cx="483480" cy="190800"/>
          </a:xfrm>
          <a:prstGeom prst="rect">
            <a:avLst/>
          </a:prstGeom>
          <a:ln w="0">
            <a:noFill/>
          </a:ln>
        </p:spPr>
      </p:pic>
      <p:sp>
        <p:nvSpPr>
          <p:cNvPr id="157" name="CustomShape 33"/>
          <p:cNvSpPr/>
          <p:nvPr/>
        </p:nvSpPr>
        <p:spPr>
          <a:xfrm>
            <a:off x="823680" y="2957400"/>
            <a:ext cx="4849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58" name="Picture 46" descr=""/>
          <p:cNvPicPr/>
          <p:nvPr/>
        </p:nvPicPr>
        <p:blipFill>
          <a:blip r:embed="rId6"/>
          <a:stretch/>
        </p:blipFill>
        <p:spPr>
          <a:xfrm>
            <a:off x="1308600" y="3229200"/>
            <a:ext cx="491400" cy="190800"/>
          </a:xfrm>
          <a:prstGeom prst="rect">
            <a:avLst/>
          </a:prstGeom>
          <a:ln w="0">
            <a:noFill/>
          </a:ln>
        </p:spPr>
      </p:pic>
      <p:sp>
        <p:nvSpPr>
          <p:cNvPr id="159" name="CustomShape 34"/>
          <p:cNvSpPr/>
          <p:nvPr/>
        </p:nvSpPr>
        <p:spPr>
          <a:xfrm>
            <a:off x="1541880" y="3237840"/>
            <a:ext cx="14112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17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60" name="CustomShape 35"/>
          <p:cNvSpPr/>
          <p:nvPr/>
        </p:nvSpPr>
        <p:spPr>
          <a:xfrm>
            <a:off x="1656000" y="3000600"/>
            <a:ext cx="247320" cy="1015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61" name="Picture 51" descr=""/>
          <p:cNvPicPr/>
          <p:nvPr/>
        </p:nvPicPr>
        <p:blipFill>
          <a:blip r:embed="rId7"/>
          <a:stretch/>
        </p:blipFill>
        <p:spPr>
          <a:xfrm>
            <a:off x="4858560" y="2608920"/>
            <a:ext cx="1261440" cy="185400"/>
          </a:xfrm>
          <a:prstGeom prst="rect">
            <a:avLst/>
          </a:prstGeom>
          <a:ln w="0">
            <a:noFill/>
          </a:ln>
        </p:spPr>
      </p:pic>
      <p:sp>
        <p:nvSpPr>
          <p:cNvPr id="162" name="CustomShape 36"/>
          <p:cNvSpPr/>
          <p:nvPr/>
        </p:nvSpPr>
        <p:spPr>
          <a:xfrm>
            <a:off x="5005800" y="2875320"/>
            <a:ext cx="934200" cy="1026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544,4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649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63" name="CustomShape 37"/>
          <p:cNvSpPr/>
          <p:nvPr/>
        </p:nvSpPr>
        <p:spPr>
          <a:xfrm>
            <a:off x="4998240" y="3056040"/>
            <a:ext cx="94176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22543/90174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64" name="Picture 56" descr=""/>
          <p:cNvPicPr/>
          <p:nvPr/>
        </p:nvPicPr>
        <p:blipFill>
          <a:blip r:embed="rId8"/>
          <a:stretch/>
        </p:blipFill>
        <p:spPr>
          <a:xfrm>
            <a:off x="5089680" y="3158640"/>
            <a:ext cx="490320" cy="189720"/>
          </a:xfrm>
          <a:prstGeom prst="rect">
            <a:avLst/>
          </a:prstGeom>
          <a:ln w="0">
            <a:noFill/>
          </a:ln>
        </p:spPr>
      </p:pic>
      <p:sp>
        <p:nvSpPr>
          <p:cNvPr id="165" name="CustomShape 38"/>
          <p:cNvSpPr/>
          <p:nvPr/>
        </p:nvSpPr>
        <p:spPr>
          <a:xfrm>
            <a:off x="5327280" y="3196440"/>
            <a:ext cx="712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66" name="Picture 59" descr=""/>
          <p:cNvPicPr/>
          <p:nvPr/>
        </p:nvPicPr>
        <p:blipFill>
          <a:blip r:embed="rId9"/>
          <a:stretch/>
        </p:blipFill>
        <p:spPr>
          <a:xfrm>
            <a:off x="5456880" y="3144960"/>
            <a:ext cx="483120" cy="189720"/>
          </a:xfrm>
          <a:prstGeom prst="rect">
            <a:avLst/>
          </a:prstGeom>
          <a:ln w="0">
            <a:noFill/>
          </a:ln>
        </p:spPr>
      </p:pic>
      <p:sp>
        <p:nvSpPr>
          <p:cNvPr id="167" name="CustomShape 39"/>
          <p:cNvSpPr/>
          <p:nvPr/>
        </p:nvSpPr>
        <p:spPr>
          <a:xfrm>
            <a:off x="5619600" y="3158640"/>
            <a:ext cx="13968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68" name="CustomShape 40"/>
          <p:cNvSpPr/>
          <p:nvPr/>
        </p:nvSpPr>
        <p:spPr>
          <a:xfrm>
            <a:off x="5760000" y="2880000"/>
            <a:ext cx="360000" cy="97920"/>
          </a:xfrm>
          <a:prstGeom prst="roundRect">
            <a:avLst>
              <a:gd name="adj" fmla="val 0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69" name="Picture 67" descr=""/>
          <p:cNvPicPr/>
          <p:nvPr/>
        </p:nvPicPr>
        <p:blipFill>
          <a:blip r:embed="rId10"/>
          <a:stretch/>
        </p:blipFill>
        <p:spPr>
          <a:xfrm>
            <a:off x="900000" y="1686240"/>
            <a:ext cx="1260000" cy="185400"/>
          </a:xfrm>
          <a:prstGeom prst="rect">
            <a:avLst/>
          </a:prstGeom>
          <a:ln w="0">
            <a:noFill/>
          </a:ln>
        </p:spPr>
      </p:pic>
      <p:sp>
        <p:nvSpPr>
          <p:cNvPr id="170" name="CustomShape 41"/>
          <p:cNvSpPr/>
          <p:nvPr/>
        </p:nvSpPr>
        <p:spPr>
          <a:xfrm>
            <a:off x="857520" y="1625760"/>
            <a:ext cx="16743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Выборгский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71" name="CustomShape 42"/>
          <p:cNvSpPr/>
          <p:nvPr/>
        </p:nvSpPr>
        <p:spPr>
          <a:xfrm>
            <a:off x="1109160" y="1931040"/>
            <a:ext cx="972720" cy="1026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3556,4/1374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72" name="CustomShape 43"/>
          <p:cNvSpPr/>
          <p:nvPr/>
        </p:nvSpPr>
        <p:spPr>
          <a:xfrm>
            <a:off x="1110240" y="2067120"/>
            <a:ext cx="94356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50309/171239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73" name="Picture 72" descr=""/>
          <p:cNvPicPr/>
          <p:nvPr/>
        </p:nvPicPr>
        <p:blipFill>
          <a:blip r:embed="rId11"/>
          <a:stretch/>
        </p:blipFill>
        <p:spPr>
          <a:xfrm>
            <a:off x="1163160" y="2204640"/>
            <a:ext cx="482400" cy="189720"/>
          </a:xfrm>
          <a:prstGeom prst="rect">
            <a:avLst/>
          </a:prstGeom>
          <a:ln w="0">
            <a:noFill/>
          </a:ln>
        </p:spPr>
      </p:pic>
      <p:sp>
        <p:nvSpPr>
          <p:cNvPr id="174" name="CustomShape 44"/>
          <p:cNvSpPr/>
          <p:nvPr/>
        </p:nvSpPr>
        <p:spPr>
          <a:xfrm>
            <a:off x="1374840" y="222588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75" name="Picture 75" descr=""/>
          <p:cNvPicPr/>
          <p:nvPr/>
        </p:nvPicPr>
        <p:blipFill>
          <a:blip r:embed="rId12"/>
          <a:stretch/>
        </p:blipFill>
        <p:spPr>
          <a:xfrm>
            <a:off x="1536480" y="2207520"/>
            <a:ext cx="483840" cy="189720"/>
          </a:xfrm>
          <a:prstGeom prst="rect">
            <a:avLst/>
          </a:prstGeom>
          <a:ln w="0">
            <a:noFill/>
          </a:ln>
        </p:spPr>
      </p:pic>
      <p:sp>
        <p:nvSpPr>
          <p:cNvPr id="176" name="CustomShape 45"/>
          <p:cNvSpPr/>
          <p:nvPr/>
        </p:nvSpPr>
        <p:spPr>
          <a:xfrm>
            <a:off x="1536480" y="2134440"/>
            <a:ext cx="4849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77" name="CustomShape 46"/>
          <p:cNvSpPr/>
          <p:nvPr/>
        </p:nvSpPr>
        <p:spPr>
          <a:xfrm>
            <a:off x="2102040" y="1933200"/>
            <a:ext cx="272160" cy="1018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78" name="Picture 80" descr=""/>
          <p:cNvPicPr/>
          <p:nvPr/>
        </p:nvPicPr>
        <p:blipFill>
          <a:blip r:embed="rId13"/>
          <a:stretch/>
        </p:blipFill>
        <p:spPr>
          <a:xfrm>
            <a:off x="5940000" y="1590840"/>
            <a:ext cx="1440000" cy="186120"/>
          </a:xfrm>
          <a:prstGeom prst="rect">
            <a:avLst/>
          </a:prstGeom>
          <a:ln w="0">
            <a:noFill/>
          </a:ln>
        </p:spPr>
      </p:pic>
      <p:sp>
        <p:nvSpPr>
          <p:cNvPr id="179" name="CustomShape 47"/>
          <p:cNvSpPr/>
          <p:nvPr/>
        </p:nvSpPr>
        <p:spPr>
          <a:xfrm>
            <a:off x="6113520" y="1835280"/>
            <a:ext cx="932400" cy="1026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1491,1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357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80" name="CustomShape 48"/>
          <p:cNvSpPr/>
          <p:nvPr/>
        </p:nvSpPr>
        <p:spPr>
          <a:xfrm>
            <a:off x="6114600" y="1971360"/>
            <a:ext cx="94032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7229/28916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81" name="Picture 85" descr=""/>
          <p:cNvPicPr/>
          <p:nvPr/>
        </p:nvPicPr>
        <p:blipFill>
          <a:blip r:embed="rId14"/>
          <a:stretch/>
        </p:blipFill>
        <p:spPr>
          <a:xfrm>
            <a:off x="6310080" y="2205720"/>
            <a:ext cx="482040" cy="189360"/>
          </a:xfrm>
          <a:prstGeom prst="rect">
            <a:avLst/>
          </a:prstGeom>
          <a:ln w="0">
            <a:noFill/>
          </a:ln>
        </p:spPr>
      </p:pic>
      <p:sp>
        <p:nvSpPr>
          <p:cNvPr id="182" name="CustomShape 49"/>
          <p:cNvSpPr/>
          <p:nvPr/>
        </p:nvSpPr>
        <p:spPr>
          <a:xfrm>
            <a:off x="6452640" y="2136240"/>
            <a:ext cx="4831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83" name="Picture 88" descr=""/>
          <p:cNvPicPr/>
          <p:nvPr/>
        </p:nvPicPr>
        <p:blipFill>
          <a:blip r:embed="rId15"/>
          <a:stretch/>
        </p:blipFill>
        <p:spPr>
          <a:xfrm>
            <a:off x="6659280" y="2205720"/>
            <a:ext cx="482040" cy="190800"/>
          </a:xfrm>
          <a:prstGeom prst="rect">
            <a:avLst/>
          </a:prstGeom>
          <a:ln w="0">
            <a:noFill/>
          </a:ln>
        </p:spPr>
      </p:pic>
      <p:sp>
        <p:nvSpPr>
          <p:cNvPr id="184" name="CustomShape 50"/>
          <p:cNvSpPr/>
          <p:nvPr/>
        </p:nvSpPr>
        <p:spPr>
          <a:xfrm>
            <a:off x="6659640" y="2135160"/>
            <a:ext cx="4831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85" name="CustomShape 51"/>
          <p:cNvSpPr/>
          <p:nvPr/>
        </p:nvSpPr>
        <p:spPr>
          <a:xfrm>
            <a:off x="6711120" y="1451520"/>
            <a:ext cx="300240" cy="1018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86" name="Picture 93" descr=""/>
          <p:cNvPicPr/>
          <p:nvPr/>
        </p:nvPicPr>
        <p:blipFill>
          <a:blip r:embed="rId16"/>
          <a:stretch/>
        </p:blipFill>
        <p:spPr>
          <a:xfrm>
            <a:off x="1981440" y="1032840"/>
            <a:ext cx="1258560" cy="189720"/>
          </a:xfrm>
          <a:prstGeom prst="rect">
            <a:avLst/>
          </a:prstGeom>
          <a:ln w="0">
            <a:noFill/>
          </a:ln>
        </p:spPr>
      </p:pic>
      <p:sp>
        <p:nvSpPr>
          <p:cNvPr id="187" name="CustomShape 52"/>
          <p:cNvSpPr/>
          <p:nvPr/>
        </p:nvSpPr>
        <p:spPr>
          <a:xfrm>
            <a:off x="1981440" y="961920"/>
            <a:ext cx="16714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Приозерский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88" name="CustomShape 53"/>
          <p:cNvSpPr/>
          <p:nvPr/>
        </p:nvSpPr>
        <p:spPr>
          <a:xfrm>
            <a:off x="2154240" y="1277640"/>
            <a:ext cx="932400" cy="1026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1254,7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495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89" name="CustomShape 54"/>
          <p:cNvSpPr/>
          <p:nvPr/>
        </p:nvSpPr>
        <p:spPr>
          <a:xfrm>
            <a:off x="2154240" y="1413360"/>
            <a:ext cx="94032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5425/61702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90" name="Picture 98" descr=""/>
          <p:cNvPicPr/>
          <p:nvPr/>
        </p:nvPicPr>
        <p:blipFill>
          <a:blip r:embed="rId17"/>
          <a:stretch/>
        </p:blipFill>
        <p:spPr>
          <a:xfrm>
            <a:off x="2275920" y="1553400"/>
            <a:ext cx="482040" cy="189720"/>
          </a:xfrm>
          <a:prstGeom prst="rect">
            <a:avLst/>
          </a:prstGeom>
          <a:ln w="0">
            <a:noFill/>
          </a:ln>
        </p:spPr>
      </p:pic>
      <p:sp>
        <p:nvSpPr>
          <p:cNvPr id="191" name="CustomShape 55"/>
          <p:cNvSpPr/>
          <p:nvPr/>
        </p:nvSpPr>
        <p:spPr>
          <a:xfrm>
            <a:off x="2418480" y="1481760"/>
            <a:ext cx="4831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92" name="Picture 101" descr=""/>
          <p:cNvPicPr/>
          <p:nvPr/>
        </p:nvPicPr>
        <p:blipFill>
          <a:blip r:embed="rId18"/>
          <a:stretch/>
        </p:blipFill>
        <p:spPr>
          <a:xfrm>
            <a:off x="2649240" y="1553400"/>
            <a:ext cx="480600" cy="189720"/>
          </a:xfrm>
          <a:prstGeom prst="rect">
            <a:avLst/>
          </a:prstGeom>
          <a:ln w="0">
            <a:noFill/>
          </a:ln>
        </p:spPr>
      </p:pic>
      <p:sp>
        <p:nvSpPr>
          <p:cNvPr id="193" name="CustomShape 56"/>
          <p:cNvSpPr/>
          <p:nvPr/>
        </p:nvSpPr>
        <p:spPr>
          <a:xfrm>
            <a:off x="2685240" y="1481760"/>
            <a:ext cx="4831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94" name="CustomShape 57"/>
          <p:cNvSpPr/>
          <p:nvPr/>
        </p:nvSpPr>
        <p:spPr>
          <a:xfrm>
            <a:off x="2962800" y="1279800"/>
            <a:ext cx="271800" cy="1026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95" name="Picture 106" descr=""/>
          <p:cNvPicPr/>
          <p:nvPr/>
        </p:nvPicPr>
        <p:blipFill>
          <a:blip r:embed="rId19"/>
          <a:stretch/>
        </p:blipFill>
        <p:spPr>
          <a:xfrm>
            <a:off x="7020000" y="1074600"/>
            <a:ext cx="1260000" cy="185400"/>
          </a:xfrm>
          <a:prstGeom prst="rect">
            <a:avLst/>
          </a:prstGeom>
          <a:ln w="0">
            <a:noFill/>
          </a:ln>
        </p:spPr>
      </p:pic>
      <p:sp>
        <p:nvSpPr>
          <p:cNvPr id="196" name="CustomShape 58"/>
          <p:cNvSpPr/>
          <p:nvPr/>
        </p:nvSpPr>
        <p:spPr>
          <a:xfrm>
            <a:off x="7381080" y="1260000"/>
            <a:ext cx="936720" cy="1026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869,5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244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97" name="CustomShape 59"/>
          <p:cNvSpPr/>
          <p:nvPr/>
        </p:nvSpPr>
        <p:spPr>
          <a:xfrm>
            <a:off x="7382520" y="1396080"/>
            <a:ext cx="94464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198" name="Picture 111" descr=""/>
          <p:cNvPicPr/>
          <p:nvPr/>
        </p:nvPicPr>
        <p:blipFill>
          <a:blip r:embed="rId20"/>
          <a:stretch/>
        </p:blipFill>
        <p:spPr>
          <a:xfrm>
            <a:off x="7428960" y="1539360"/>
            <a:ext cx="483120" cy="183240"/>
          </a:xfrm>
          <a:prstGeom prst="rect">
            <a:avLst/>
          </a:prstGeom>
          <a:ln w="0">
            <a:noFill/>
          </a:ln>
        </p:spPr>
      </p:pic>
      <p:sp>
        <p:nvSpPr>
          <p:cNvPr id="199" name="CustomShape 60"/>
          <p:cNvSpPr/>
          <p:nvPr/>
        </p:nvSpPr>
        <p:spPr>
          <a:xfrm>
            <a:off x="7581600" y="1458720"/>
            <a:ext cx="3967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00" name="Picture 114" descr=""/>
          <p:cNvPicPr/>
          <p:nvPr/>
        </p:nvPicPr>
        <p:blipFill>
          <a:blip r:embed="rId21"/>
          <a:stretch/>
        </p:blipFill>
        <p:spPr>
          <a:xfrm>
            <a:off x="7805520" y="1532520"/>
            <a:ext cx="492120" cy="189720"/>
          </a:xfrm>
          <a:prstGeom prst="rect">
            <a:avLst/>
          </a:prstGeom>
          <a:ln w="0">
            <a:noFill/>
          </a:ln>
        </p:spPr>
      </p:pic>
      <p:sp>
        <p:nvSpPr>
          <p:cNvPr id="201" name="CustomShape 61"/>
          <p:cNvSpPr/>
          <p:nvPr/>
        </p:nvSpPr>
        <p:spPr>
          <a:xfrm>
            <a:off x="7839000" y="1481760"/>
            <a:ext cx="4881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02" name="CustomShape 62"/>
          <p:cNvSpPr/>
          <p:nvPr/>
        </p:nvSpPr>
        <p:spPr>
          <a:xfrm>
            <a:off x="8193960" y="1262160"/>
            <a:ext cx="266040" cy="1018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03" name="Picture 119" descr=""/>
          <p:cNvPicPr/>
          <p:nvPr/>
        </p:nvPicPr>
        <p:blipFill>
          <a:blip r:embed="rId22"/>
          <a:stretch/>
        </p:blipFill>
        <p:spPr>
          <a:xfrm>
            <a:off x="3600000" y="2875320"/>
            <a:ext cx="1260000" cy="184680"/>
          </a:xfrm>
          <a:prstGeom prst="rect">
            <a:avLst/>
          </a:prstGeom>
          <a:ln w="0">
            <a:noFill/>
          </a:ln>
        </p:spPr>
      </p:pic>
      <p:sp>
        <p:nvSpPr>
          <p:cNvPr id="204" name="CustomShape 63"/>
          <p:cNvSpPr/>
          <p:nvPr/>
        </p:nvSpPr>
        <p:spPr>
          <a:xfrm>
            <a:off x="3780000" y="3060000"/>
            <a:ext cx="936720" cy="1040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2228,5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05" name="CustomShape 64"/>
          <p:cNvSpPr/>
          <p:nvPr/>
        </p:nvSpPr>
        <p:spPr>
          <a:xfrm>
            <a:off x="3857760" y="3197160"/>
            <a:ext cx="946440" cy="1036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26424/105698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06" name="Picture 124" descr=""/>
          <p:cNvPicPr/>
          <p:nvPr/>
        </p:nvPicPr>
        <p:blipFill>
          <a:blip r:embed="rId23"/>
          <a:stretch/>
        </p:blipFill>
        <p:spPr>
          <a:xfrm>
            <a:off x="3960000" y="3321720"/>
            <a:ext cx="492120" cy="189000"/>
          </a:xfrm>
          <a:prstGeom prst="rect">
            <a:avLst/>
          </a:prstGeom>
          <a:ln w="0">
            <a:noFill/>
          </a:ln>
        </p:spPr>
      </p:pic>
      <p:sp>
        <p:nvSpPr>
          <p:cNvPr id="207" name="CustomShape 65"/>
          <p:cNvSpPr/>
          <p:nvPr/>
        </p:nvSpPr>
        <p:spPr>
          <a:xfrm>
            <a:off x="4157280" y="3230280"/>
            <a:ext cx="3830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08" name="Picture 127" descr=""/>
          <p:cNvPicPr/>
          <p:nvPr/>
        </p:nvPicPr>
        <p:blipFill>
          <a:blip r:embed="rId24"/>
          <a:stretch/>
        </p:blipFill>
        <p:spPr>
          <a:xfrm>
            <a:off x="4320000" y="3300840"/>
            <a:ext cx="484200" cy="182160"/>
          </a:xfrm>
          <a:prstGeom prst="rect">
            <a:avLst/>
          </a:prstGeom>
          <a:ln w="0">
            <a:noFill/>
          </a:ln>
        </p:spPr>
      </p:pic>
      <p:sp>
        <p:nvSpPr>
          <p:cNvPr id="209" name="CustomShape 66"/>
          <p:cNvSpPr/>
          <p:nvPr/>
        </p:nvSpPr>
        <p:spPr>
          <a:xfrm>
            <a:off x="4361760" y="3240000"/>
            <a:ext cx="484200" cy="31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10" name="CustomShape 67"/>
          <p:cNvSpPr/>
          <p:nvPr/>
        </p:nvSpPr>
        <p:spPr>
          <a:xfrm>
            <a:off x="4637520" y="3060000"/>
            <a:ext cx="222480" cy="1040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11" name="Picture 132" descr=""/>
          <p:cNvPicPr/>
          <p:nvPr/>
        </p:nvPicPr>
        <p:blipFill>
          <a:blip r:embed="rId25"/>
          <a:stretch/>
        </p:blipFill>
        <p:spPr>
          <a:xfrm>
            <a:off x="2700000" y="2289960"/>
            <a:ext cx="1440000" cy="185040"/>
          </a:xfrm>
          <a:prstGeom prst="rect">
            <a:avLst/>
          </a:prstGeom>
          <a:ln w="0">
            <a:noFill/>
          </a:ln>
        </p:spPr>
      </p:pic>
      <p:sp>
        <p:nvSpPr>
          <p:cNvPr id="212" name="CustomShape 68"/>
          <p:cNvSpPr/>
          <p:nvPr/>
        </p:nvSpPr>
        <p:spPr>
          <a:xfrm>
            <a:off x="2700000" y="2160000"/>
            <a:ext cx="1798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Всеволожский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13" name="CustomShape 69"/>
          <p:cNvSpPr/>
          <p:nvPr/>
        </p:nvSpPr>
        <p:spPr>
          <a:xfrm>
            <a:off x="3153600" y="2408040"/>
            <a:ext cx="932400" cy="1026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2565,3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1482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14" name="CustomShape 70"/>
          <p:cNvSpPr/>
          <p:nvPr/>
        </p:nvSpPr>
        <p:spPr>
          <a:xfrm>
            <a:off x="3154680" y="2544120"/>
            <a:ext cx="94032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88680/354723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15" name="Picture 137" descr=""/>
          <p:cNvPicPr/>
          <p:nvPr/>
        </p:nvPicPr>
        <p:blipFill>
          <a:blip r:embed="rId26"/>
          <a:stretch/>
        </p:blipFill>
        <p:spPr>
          <a:xfrm>
            <a:off x="3219480" y="2621880"/>
            <a:ext cx="482040" cy="189360"/>
          </a:xfrm>
          <a:prstGeom prst="rect">
            <a:avLst/>
          </a:prstGeom>
          <a:ln w="0">
            <a:noFill/>
          </a:ln>
        </p:spPr>
      </p:pic>
      <p:sp>
        <p:nvSpPr>
          <p:cNvPr id="216" name="CustomShape 71"/>
          <p:cNvSpPr/>
          <p:nvPr/>
        </p:nvSpPr>
        <p:spPr>
          <a:xfrm>
            <a:off x="3435480" y="265968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17" name="Picture 140" descr=""/>
          <p:cNvPicPr/>
          <p:nvPr/>
        </p:nvPicPr>
        <p:blipFill>
          <a:blip r:embed="rId27"/>
          <a:stretch/>
        </p:blipFill>
        <p:spPr>
          <a:xfrm>
            <a:off x="3592440" y="2621880"/>
            <a:ext cx="489960" cy="190800"/>
          </a:xfrm>
          <a:prstGeom prst="rect">
            <a:avLst/>
          </a:prstGeom>
          <a:ln w="0">
            <a:noFill/>
          </a:ln>
        </p:spPr>
      </p:pic>
      <p:sp>
        <p:nvSpPr>
          <p:cNvPr id="218" name="CustomShape 72"/>
          <p:cNvSpPr/>
          <p:nvPr/>
        </p:nvSpPr>
        <p:spPr>
          <a:xfrm>
            <a:off x="3608640" y="2561760"/>
            <a:ext cx="4863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19" name="CustomShape 73"/>
          <p:cNvSpPr/>
          <p:nvPr/>
        </p:nvSpPr>
        <p:spPr>
          <a:xfrm>
            <a:off x="3964680" y="2410200"/>
            <a:ext cx="210600" cy="1018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20" name="Picture 145" descr=""/>
          <p:cNvPicPr/>
          <p:nvPr/>
        </p:nvPicPr>
        <p:blipFill>
          <a:blip r:embed="rId28"/>
          <a:stretch/>
        </p:blipFill>
        <p:spPr>
          <a:xfrm>
            <a:off x="6480000" y="2520360"/>
            <a:ext cx="1080000" cy="189360"/>
          </a:xfrm>
          <a:prstGeom prst="rect">
            <a:avLst/>
          </a:prstGeom>
          <a:ln w="0">
            <a:noFill/>
          </a:ln>
        </p:spPr>
      </p:pic>
      <p:sp>
        <p:nvSpPr>
          <p:cNvPr id="221" name="CustomShape 74"/>
          <p:cNvSpPr/>
          <p:nvPr/>
        </p:nvSpPr>
        <p:spPr>
          <a:xfrm>
            <a:off x="6162120" y="2723040"/>
            <a:ext cx="932400" cy="1026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1238,7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394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22" name="CustomShape 75"/>
          <p:cNvSpPr/>
          <p:nvPr/>
        </p:nvSpPr>
        <p:spPr>
          <a:xfrm>
            <a:off x="6945840" y="2716560"/>
            <a:ext cx="240120" cy="1026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23" name="Picture 158" descr=""/>
          <p:cNvPicPr/>
          <p:nvPr/>
        </p:nvPicPr>
        <p:blipFill>
          <a:blip r:embed="rId29"/>
          <a:stretch/>
        </p:blipFill>
        <p:spPr>
          <a:xfrm>
            <a:off x="6375960" y="3387600"/>
            <a:ext cx="1260000" cy="185760"/>
          </a:xfrm>
          <a:prstGeom prst="rect">
            <a:avLst/>
          </a:prstGeom>
          <a:ln w="0">
            <a:noFill/>
          </a:ln>
        </p:spPr>
      </p:pic>
      <p:sp>
        <p:nvSpPr>
          <p:cNvPr id="224" name="CustomShape 76"/>
          <p:cNvSpPr/>
          <p:nvPr/>
        </p:nvSpPr>
        <p:spPr>
          <a:xfrm>
            <a:off x="6535080" y="3573360"/>
            <a:ext cx="934200" cy="102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963,9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362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25" name="CustomShape 77"/>
          <p:cNvSpPr/>
          <p:nvPr/>
        </p:nvSpPr>
        <p:spPr>
          <a:xfrm>
            <a:off x="6535080" y="3709440"/>
            <a:ext cx="942120" cy="1040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12504/50019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26" name="Picture 163" descr=""/>
          <p:cNvPicPr/>
          <p:nvPr/>
        </p:nvPicPr>
        <p:blipFill>
          <a:blip r:embed="rId30"/>
          <a:stretch/>
        </p:blipFill>
        <p:spPr>
          <a:xfrm>
            <a:off x="6577200" y="3842640"/>
            <a:ext cx="489960" cy="19008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71" descr=""/>
          <p:cNvPicPr/>
          <p:nvPr/>
        </p:nvPicPr>
        <p:blipFill>
          <a:blip r:embed="rId31"/>
          <a:stretch/>
        </p:blipFill>
        <p:spPr>
          <a:xfrm>
            <a:off x="4567320" y="3483000"/>
            <a:ext cx="1372680" cy="185400"/>
          </a:xfrm>
          <a:prstGeom prst="rect">
            <a:avLst/>
          </a:prstGeom>
          <a:ln w="0">
            <a:noFill/>
          </a:ln>
        </p:spPr>
      </p:pic>
      <p:sp>
        <p:nvSpPr>
          <p:cNvPr id="228" name="CustomShape 78"/>
          <p:cNvSpPr/>
          <p:nvPr/>
        </p:nvSpPr>
        <p:spPr>
          <a:xfrm>
            <a:off x="4880160" y="3710880"/>
            <a:ext cx="934200" cy="102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866,571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302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29" name="CustomShape 79"/>
          <p:cNvSpPr/>
          <p:nvPr/>
        </p:nvSpPr>
        <p:spPr>
          <a:xfrm>
            <a:off x="4880160" y="3848400"/>
            <a:ext cx="94356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5614/62456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30" name="Picture 176" descr=""/>
          <p:cNvPicPr/>
          <p:nvPr/>
        </p:nvPicPr>
        <p:blipFill>
          <a:blip r:embed="rId32"/>
          <a:stretch/>
        </p:blipFill>
        <p:spPr>
          <a:xfrm>
            <a:off x="4929480" y="3990600"/>
            <a:ext cx="483480" cy="183960"/>
          </a:xfrm>
          <a:prstGeom prst="rect">
            <a:avLst/>
          </a:prstGeom>
          <a:ln w="0">
            <a:noFill/>
          </a:ln>
        </p:spPr>
      </p:pic>
      <p:sp>
        <p:nvSpPr>
          <p:cNvPr id="231" name="CustomShape 80"/>
          <p:cNvSpPr/>
          <p:nvPr/>
        </p:nvSpPr>
        <p:spPr>
          <a:xfrm>
            <a:off x="5094360" y="3951000"/>
            <a:ext cx="712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32" name="Picture 179" descr=""/>
          <p:cNvPicPr/>
          <p:nvPr/>
        </p:nvPicPr>
        <p:blipFill>
          <a:blip r:embed="rId33"/>
          <a:stretch/>
        </p:blipFill>
        <p:spPr>
          <a:xfrm>
            <a:off x="5412960" y="3990600"/>
            <a:ext cx="491040" cy="183960"/>
          </a:xfrm>
          <a:prstGeom prst="rect">
            <a:avLst/>
          </a:prstGeom>
          <a:ln w="0">
            <a:noFill/>
          </a:ln>
        </p:spPr>
      </p:pic>
      <p:sp>
        <p:nvSpPr>
          <p:cNvPr id="233" name="CustomShape 81"/>
          <p:cNvSpPr/>
          <p:nvPr/>
        </p:nvSpPr>
        <p:spPr>
          <a:xfrm>
            <a:off x="5580720" y="398808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34" name="CustomShape 82"/>
          <p:cNvSpPr/>
          <p:nvPr/>
        </p:nvSpPr>
        <p:spPr>
          <a:xfrm>
            <a:off x="5760000" y="3702960"/>
            <a:ext cx="238320" cy="10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35" name="Picture 184" descr=""/>
          <p:cNvPicPr/>
          <p:nvPr/>
        </p:nvPicPr>
        <p:blipFill>
          <a:blip r:embed="rId34"/>
          <a:stretch/>
        </p:blipFill>
        <p:spPr>
          <a:xfrm>
            <a:off x="3133440" y="3441600"/>
            <a:ext cx="1228320" cy="185760"/>
          </a:xfrm>
          <a:prstGeom prst="rect">
            <a:avLst/>
          </a:prstGeom>
          <a:ln w="0">
            <a:noFill/>
          </a:ln>
        </p:spPr>
      </p:pic>
      <p:sp>
        <p:nvSpPr>
          <p:cNvPr id="236" name="CustomShape 83"/>
          <p:cNvSpPr/>
          <p:nvPr/>
        </p:nvSpPr>
        <p:spPr>
          <a:xfrm>
            <a:off x="3115800" y="3627360"/>
            <a:ext cx="934200" cy="103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2545,6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736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37" name="CustomShape 84"/>
          <p:cNvSpPr/>
          <p:nvPr/>
        </p:nvSpPr>
        <p:spPr>
          <a:xfrm>
            <a:off x="3154320" y="3728160"/>
            <a:ext cx="942120" cy="1040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32440/129761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38" name="Picture 189" descr=""/>
          <p:cNvPicPr/>
          <p:nvPr/>
        </p:nvPicPr>
        <p:blipFill>
          <a:blip r:embed="rId35"/>
          <a:stretch/>
        </p:blipFill>
        <p:spPr>
          <a:xfrm>
            <a:off x="3205800" y="3801600"/>
            <a:ext cx="482760" cy="183240"/>
          </a:xfrm>
          <a:prstGeom prst="rect">
            <a:avLst/>
          </a:prstGeom>
          <a:ln w="0">
            <a:noFill/>
          </a:ln>
        </p:spPr>
      </p:pic>
      <p:sp>
        <p:nvSpPr>
          <p:cNvPr id="239" name="CustomShape 85"/>
          <p:cNvSpPr/>
          <p:nvPr/>
        </p:nvSpPr>
        <p:spPr>
          <a:xfrm>
            <a:off x="3348360" y="3728160"/>
            <a:ext cx="4849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40" name="Picture 192" descr=""/>
          <p:cNvPicPr/>
          <p:nvPr/>
        </p:nvPicPr>
        <p:blipFill>
          <a:blip r:embed="rId36"/>
          <a:stretch/>
        </p:blipFill>
        <p:spPr>
          <a:xfrm>
            <a:off x="3578040" y="3802680"/>
            <a:ext cx="482760" cy="183240"/>
          </a:xfrm>
          <a:prstGeom prst="rect">
            <a:avLst/>
          </a:prstGeom>
          <a:ln w="0">
            <a:noFill/>
          </a:ln>
        </p:spPr>
      </p:pic>
      <p:sp>
        <p:nvSpPr>
          <p:cNvPr id="241" name="CustomShape 86"/>
          <p:cNvSpPr/>
          <p:nvPr/>
        </p:nvSpPr>
        <p:spPr>
          <a:xfrm>
            <a:off x="3577320" y="3728160"/>
            <a:ext cx="4849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17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42" name="CustomShape 87"/>
          <p:cNvSpPr/>
          <p:nvPr/>
        </p:nvSpPr>
        <p:spPr>
          <a:xfrm>
            <a:off x="3833280" y="3600000"/>
            <a:ext cx="357120" cy="128160"/>
          </a:xfrm>
          <a:prstGeom prst="roundRect">
            <a:avLst>
              <a:gd name="adj" fmla="val 46503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43" name="Picture 197" descr=""/>
          <p:cNvPicPr/>
          <p:nvPr/>
        </p:nvPicPr>
        <p:blipFill>
          <a:blip r:embed="rId37"/>
          <a:stretch/>
        </p:blipFill>
        <p:spPr>
          <a:xfrm>
            <a:off x="1863360" y="2964960"/>
            <a:ext cx="1260000" cy="190080"/>
          </a:xfrm>
          <a:prstGeom prst="rect">
            <a:avLst/>
          </a:prstGeom>
          <a:ln w="0">
            <a:noFill/>
          </a:ln>
        </p:spPr>
      </p:pic>
      <p:sp>
        <p:nvSpPr>
          <p:cNvPr id="244" name="CustomShape 88"/>
          <p:cNvSpPr/>
          <p:nvPr/>
        </p:nvSpPr>
        <p:spPr>
          <a:xfrm>
            <a:off x="1714680" y="2880000"/>
            <a:ext cx="1525320" cy="31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Ломоносовский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45" name="CustomShape 89"/>
          <p:cNvSpPr/>
          <p:nvPr/>
        </p:nvSpPr>
        <p:spPr>
          <a:xfrm>
            <a:off x="1863360" y="3102120"/>
            <a:ext cx="932400" cy="1040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1053,9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46" name="CustomShape 90"/>
          <p:cNvSpPr/>
          <p:nvPr/>
        </p:nvSpPr>
        <p:spPr>
          <a:xfrm>
            <a:off x="1864440" y="3209040"/>
            <a:ext cx="940320" cy="1040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17962/71250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47" name="Picture 202" descr=""/>
          <p:cNvPicPr/>
          <p:nvPr/>
        </p:nvPicPr>
        <p:blipFill>
          <a:blip r:embed="rId38"/>
          <a:stretch/>
        </p:blipFill>
        <p:spPr>
          <a:xfrm>
            <a:off x="1915920" y="3290400"/>
            <a:ext cx="480240" cy="190080"/>
          </a:xfrm>
          <a:prstGeom prst="rect">
            <a:avLst/>
          </a:prstGeom>
          <a:ln w="0">
            <a:noFill/>
          </a:ln>
        </p:spPr>
      </p:pic>
      <p:sp>
        <p:nvSpPr>
          <p:cNvPr id="248" name="CustomShape 91"/>
          <p:cNvSpPr/>
          <p:nvPr/>
        </p:nvSpPr>
        <p:spPr>
          <a:xfrm>
            <a:off x="2127600" y="332604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49" name="Picture 205" descr=""/>
          <p:cNvPicPr/>
          <p:nvPr/>
        </p:nvPicPr>
        <p:blipFill>
          <a:blip r:embed="rId39"/>
          <a:stretch/>
        </p:blipFill>
        <p:spPr>
          <a:xfrm>
            <a:off x="2287440" y="3291480"/>
            <a:ext cx="482040" cy="189000"/>
          </a:xfrm>
          <a:prstGeom prst="rect">
            <a:avLst/>
          </a:prstGeom>
          <a:ln w="0">
            <a:noFill/>
          </a:ln>
        </p:spPr>
      </p:pic>
      <p:sp>
        <p:nvSpPr>
          <p:cNvPr id="250" name="CustomShape 92"/>
          <p:cNvSpPr/>
          <p:nvPr/>
        </p:nvSpPr>
        <p:spPr>
          <a:xfrm>
            <a:off x="2287440" y="3218040"/>
            <a:ext cx="4831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51" name="CustomShape 93"/>
          <p:cNvSpPr/>
          <p:nvPr/>
        </p:nvSpPr>
        <p:spPr>
          <a:xfrm>
            <a:off x="2700000" y="3105000"/>
            <a:ext cx="207000" cy="1040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52" name="Picture 210" descr=""/>
          <p:cNvPicPr/>
          <p:nvPr/>
        </p:nvPicPr>
        <p:blipFill>
          <a:blip r:embed="rId40"/>
          <a:stretch/>
        </p:blipFill>
        <p:spPr>
          <a:xfrm>
            <a:off x="360360" y="4201200"/>
            <a:ext cx="1259640" cy="189720"/>
          </a:xfrm>
          <a:prstGeom prst="rect">
            <a:avLst/>
          </a:prstGeom>
          <a:ln w="0">
            <a:noFill/>
          </a:ln>
        </p:spPr>
      </p:pic>
      <p:sp>
        <p:nvSpPr>
          <p:cNvPr id="253" name="CustomShape 94"/>
          <p:cNvSpPr/>
          <p:nvPr/>
        </p:nvSpPr>
        <p:spPr>
          <a:xfrm>
            <a:off x="360000" y="4140000"/>
            <a:ext cx="18028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Сланцевский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54" name="CustomShape 95"/>
          <p:cNvSpPr/>
          <p:nvPr/>
        </p:nvSpPr>
        <p:spPr>
          <a:xfrm>
            <a:off x="503280" y="4396320"/>
            <a:ext cx="936720" cy="103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677,7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55" name="CustomShape 96"/>
          <p:cNvSpPr/>
          <p:nvPr/>
        </p:nvSpPr>
        <p:spPr>
          <a:xfrm>
            <a:off x="540000" y="4575960"/>
            <a:ext cx="944640" cy="1040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10697/42791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256" name="Group 97"/>
          <p:cNvGrpSpPr/>
          <p:nvPr/>
        </p:nvGrpSpPr>
        <p:grpSpPr>
          <a:xfrm>
            <a:off x="715680" y="4669560"/>
            <a:ext cx="492120" cy="190440"/>
            <a:chOff x="715680" y="4669560"/>
            <a:chExt cx="492120" cy="190440"/>
          </a:xfrm>
        </p:grpSpPr>
        <p:pic>
          <p:nvPicPr>
            <p:cNvPr id="257" name="Picture 215" descr=""/>
            <p:cNvPicPr/>
            <p:nvPr/>
          </p:nvPicPr>
          <p:blipFill>
            <a:blip r:embed="rId41"/>
            <a:stretch/>
          </p:blipFill>
          <p:spPr>
            <a:xfrm>
              <a:off x="715680" y="4670280"/>
              <a:ext cx="492120" cy="189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8" name="CustomShape 98"/>
            <p:cNvSpPr/>
            <p:nvPr/>
          </p:nvSpPr>
          <p:spPr>
            <a:xfrm>
              <a:off x="934200" y="4669560"/>
              <a:ext cx="69840" cy="15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pic>
        <p:nvPicPr>
          <p:cNvPr id="259" name="Picture 218" descr=""/>
          <p:cNvPicPr/>
          <p:nvPr/>
        </p:nvPicPr>
        <p:blipFill>
          <a:blip r:embed="rId42"/>
          <a:stretch/>
        </p:blipFill>
        <p:spPr>
          <a:xfrm>
            <a:off x="1092240" y="4670280"/>
            <a:ext cx="492120" cy="189720"/>
          </a:xfrm>
          <a:prstGeom prst="rect">
            <a:avLst/>
          </a:prstGeom>
          <a:ln w="0">
            <a:noFill/>
          </a:ln>
        </p:spPr>
      </p:pic>
      <p:sp>
        <p:nvSpPr>
          <p:cNvPr id="260" name="CustomShape 99"/>
          <p:cNvSpPr/>
          <p:nvPr/>
        </p:nvSpPr>
        <p:spPr>
          <a:xfrm>
            <a:off x="1279080" y="470556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61" name="CustomShape 100"/>
          <p:cNvSpPr/>
          <p:nvPr/>
        </p:nvSpPr>
        <p:spPr>
          <a:xfrm>
            <a:off x="1482120" y="4396680"/>
            <a:ext cx="274320" cy="1040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62" name="Picture 223" descr=""/>
          <p:cNvPicPr/>
          <p:nvPr/>
        </p:nvPicPr>
        <p:blipFill>
          <a:blip r:embed="rId43"/>
          <a:stretch/>
        </p:blipFill>
        <p:spPr>
          <a:xfrm>
            <a:off x="540000" y="3480480"/>
            <a:ext cx="1105200" cy="184680"/>
          </a:xfrm>
          <a:prstGeom prst="rect">
            <a:avLst/>
          </a:prstGeom>
          <a:ln w="0">
            <a:noFill/>
          </a:ln>
        </p:spPr>
      </p:pic>
      <p:sp>
        <p:nvSpPr>
          <p:cNvPr id="263" name="CustomShape 101"/>
          <p:cNvSpPr/>
          <p:nvPr/>
        </p:nvSpPr>
        <p:spPr>
          <a:xfrm>
            <a:off x="360000" y="3420000"/>
            <a:ext cx="16200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Кингисеппский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64" name="CustomShape 102"/>
          <p:cNvSpPr/>
          <p:nvPr/>
        </p:nvSpPr>
        <p:spPr>
          <a:xfrm>
            <a:off x="533520" y="3679560"/>
            <a:ext cx="932400" cy="1026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566,5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548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65" name="CustomShape 103"/>
          <p:cNvSpPr/>
          <p:nvPr/>
        </p:nvSpPr>
        <p:spPr>
          <a:xfrm>
            <a:off x="533520" y="3814560"/>
            <a:ext cx="94176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19709/78839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66" name="Picture 228" descr=""/>
          <p:cNvPicPr/>
          <p:nvPr/>
        </p:nvPicPr>
        <p:blipFill>
          <a:blip r:embed="rId44"/>
          <a:stretch/>
        </p:blipFill>
        <p:spPr>
          <a:xfrm>
            <a:off x="585720" y="3956400"/>
            <a:ext cx="482400" cy="189000"/>
          </a:xfrm>
          <a:prstGeom prst="rect">
            <a:avLst/>
          </a:prstGeom>
          <a:ln w="0">
            <a:noFill/>
          </a:ln>
        </p:spPr>
      </p:pic>
      <p:sp>
        <p:nvSpPr>
          <p:cNvPr id="267" name="CustomShape 104"/>
          <p:cNvSpPr/>
          <p:nvPr/>
        </p:nvSpPr>
        <p:spPr>
          <a:xfrm>
            <a:off x="799200" y="399096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68" name="Picture 231" descr=""/>
          <p:cNvPicPr/>
          <p:nvPr/>
        </p:nvPicPr>
        <p:blipFill>
          <a:blip r:embed="rId45"/>
          <a:stretch/>
        </p:blipFill>
        <p:spPr>
          <a:xfrm>
            <a:off x="958680" y="3957480"/>
            <a:ext cx="482400" cy="182160"/>
          </a:xfrm>
          <a:prstGeom prst="rect">
            <a:avLst/>
          </a:prstGeom>
          <a:ln w="0">
            <a:noFill/>
          </a:ln>
        </p:spPr>
      </p:pic>
      <p:sp>
        <p:nvSpPr>
          <p:cNvPr id="269" name="CustomShape 105"/>
          <p:cNvSpPr/>
          <p:nvPr/>
        </p:nvSpPr>
        <p:spPr>
          <a:xfrm>
            <a:off x="959040" y="3882960"/>
            <a:ext cx="4831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70" name="CustomShape 106"/>
          <p:cNvSpPr/>
          <p:nvPr/>
        </p:nvSpPr>
        <p:spPr>
          <a:xfrm>
            <a:off x="1344600" y="3681720"/>
            <a:ext cx="231120" cy="1018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71" name="Picture 236" descr=""/>
          <p:cNvPicPr/>
          <p:nvPr/>
        </p:nvPicPr>
        <p:blipFill>
          <a:blip r:embed="rId46"/>
          <a:stretch/>
        </p:blipFill>
        <p:spPr>
          <a:xfrm>
            <a:off x="1645200" y="3552840"/>
            <a:ext cx="1234800" cy="185400"/>
          </a:xfrm>
          <a:prstGeom prst="rect">
            <a:avLst/>
          </a:prstGeom>
          <a:ln w="0">
            <a:noFill/>
          </a:ln>
        </p:spPr>
      </p:pic>
      <p:sp>
        <p:nvSpPr>
          <p:cNvPr id="272" name="CustomShape 107"/>
          <p:cNvSpPr/>
          <p:nvPr/>
        </p:nvSpPr>
        <p:spPr>
          <a:xfrm>
            <a:off x="1617120" y="3441600"/>
            <a:ext cx="18028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Волосовский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73" name="CustomShape 108"/>
          <p:cNvSpPr/>
          <p:nvPr/>
        </p:nvSpPr>
        <p:spPr>
          <a:xfrm>
            <a:off x="1719000" y="3741120"/>
            <a:ext cx="937080" cy="1026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688,0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74" name="CustomShape 109"/>
          <p:cNvSpPr/>
          <p:nvPr/>
        </p:nvSpPr>
        <p:spPr>
          <a:xfrm>
            <a:off x="1719000" y="3876840"/>
            <a:ext cx="94464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12912/51675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75" name="Picture 241" descr=""/>
          <p:cNvPicPr/>
          <p:nvPr/>
        </p:nvPicPr>
        <p:blipFill>
          <a:blip r:embed="rId47"/>
          <a:stretch/>
        </p:blipFill>
        <p:spPr>
          <a:xfrm>
            <a:off x="1802160" y="4015800"/>
            <a:ext cx="483840" cy="189720"/>
          </a:xfrm>
          <a:prstGeom prst="rect">
            <a:avLst/>
          </a:prstGeom>
          <a:ln w="0">
            <a:noFill/>
          </a:ln>
        </p:spPr>
      </p:pic>
      <p:sp>
        <p:nvSpPr>
          <p:cNvPr id="276" name="CustomShape 110"/>
          <p:cNvSpPr/>
          <p:nvPr/>
        </p:nvSpPr>
        <p:spPr>
          <a:xfrm>
            <a:off x="1908000" y="3945240"/>
            <a:ext cx="4863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77" name="Picture 244" descr=""/>
          <p:cNvPicPr/>
          <p:nvPr/>
        </p:nvPicPr>
        <p:blipFill>
          <a:blip r:embed="rId48"/>
          <a:stretch/>
        </p:blipFill>
        <p:spPr>
          <a:xfrm>
            <a:off x="2143800" y="4015800"/>
            <a:ext cx="491400" cy="190800"/>
          </a:xfrm>
          <a:prstGeom prst="rect">
            <a:avLst/>
          </a:prstGeom>
          <a:ln w="0">
            <a:noFill/>
          </a:ln>
        </p:spPr>
      </p:pic>
      <p:sp>
        <p:nvSpPr>
          <p:cNvPr id="278" name="CustomShape 111"/>
          <p:cNvSpPr/>
          <p:nvPr/>
        </p:nvSpPr>
        <p:spPr>
          <a:xfrm>
            <a:off x="2143440" y="3945240"/>
            <a:ext cx="489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79" name="CustomShape 112"/>
          <p:cNvSpPr/>
          <p:nvPr/>
        </p:nvSpPr>
        <p:spPr>
          <a:xfrm>
            <a:off x="2530440" y="3742920"/>
            <a:ext cx="329760" cy="10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80" name="Picture 249" descr=""/>
          <p:cNvPicPr/>
          <p:nvPr/>
        </p:nvPicPr>
        <p:blipFill>
          <a:blip r:embed="rId49"/>
          <a:stretch/>
        </p:blipFill>
        <p:spPr>
          <a:xfrm>
            <a:off x="1756440" y="4405680"/>
            <a:ext cx="1123560" cy="185760"/>
          </a:xfrm>
          <a:prstGeom prst="rect">
            <a:avLst/>
          </a:prstGeom>
          <a:ln w="0">
            <a:noFill/>
          </a:ln>
        </p:spPr>
      </p:pic>
      <p:sp>
        <p:nvSpPr>
          <p:cNvPr id="281" name="CustomShape 113"/>
          <p:cNvSpPr/>
          <p:nvPr/>
        </p:nvSpPr>
        <p:spPr>
          <a:xfrm>
            <a:off x="3089880" y="3368880"/>
            <a:ext cx="12600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Тосненский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82" name="CustomShape 114"/>
          <p:cNvSpPr/>
          <p:nvPr/>
        </p:nvSpPr>
        <p:spPr>
          <a:xfrm>
            <a:off x="1854000" y="4591440"/>
            <a:ext cx="935640" cy="103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1041,0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823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83" name="CustomShape 115"/>
          <p:cNvSpPr/>
          <p:nvPr/>
        </p:nvSpPr>
        <p:spPr>
          <a:xfrm>
            <a:off x="1854000" y="4727160"/>
            <a:ext cx="943200" cy="1040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12219/72879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84" name="Picture 254" descr=""/>
          <p:cNvPicPr/>
          <p:nvPr/>
        </p:nvPicPr>
        <p:blipFill>
          <a:blip r:embed="rId50"/>
          <a:stretch/>
        </p:blipFill>
        <p:spPr>
          <a:xfrm>
            <a:off x="1901880" y="4866840"/>
            <a:ext cx="483480" cy="190080"/>
          </a:xfrm>
          <a:prstGeom prst="rect">
            <a:avLst/>
          </a:prstGeom>
          <a:ln w="0">
            <a:noFill/>
          </a:ln>
        </p:spPr>
      </p:pic>
      <p:sp>
        <p:nvSpPr>
          <p:cNvPr id="285" name="CustomShape 116"/>
          <p:cNvSpPr/>
          <p:nvPr/>
        </p:nvSpPr>
        <p:spPr>
          <a:xfrm>
            <a:off x="2046240" y="4794480"/>
            <a:ext cx="4849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86" name="Picture 257" descr=""/>
          <p:cNvPicPr/>
          <p:nvPr/>
        </p:nvPicPr>
        <p:blipFill>
          <a:blip r:embed="rId51"/>
          <a:stretch/>
        </p:blipFill>
        <p:spPr>
          <a:xfrm>
            <a:off x="2276640" y="4866840"/>
            <a:ext cx="491040" cy="190080"/>
          </a:xfrm>
          <a:prstGeom prst="rect">
            <a:avLst/>
          </a:prstGeom>
          <a:ln w="0">
            <a:noFill/>
          </a:ln>
        </p:spPr>
      </p:pic>
      <p:sp>
        <p:nvSpPr>
          <p:cNvPr id="287" name="CustomShape 117"/>
          <p:cNvSpPr/>
          <p:nvPr/>
        </p:nvSpPr>
        <p:spPr>
          <a:xfrm>
            <a:off x="2278440" y="4794480"/>
            <a:ext cx="4881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88" name="CustomShape 118"/>
          <p:cNvSpPr/>
          <p:nvPr/>
        </p:nvSpPr>
        <p:spPr>
          <a:xfrm>
            <a:off x="2665800" y="4593240"/>
            <a:ext cx="218160" cy="10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89" name="Picture 262" descr=""/>
          <p:cNvPicPr/>
          <p:nvPr/>
        </p:nvPicPr>
        <p:blipFill>
          <a:blip r:embed="rId52"/>
          <a:stretch/>
        </p:blipFill>
        <p:spPr>
          <a:xfrm>
            <a:off x="2863440" y="4046400"/>
            <a:ext cx="1276560" cy="184680"/>
          </a:xfrm>
          <a:prstGeom prst="rect">
            <a:avLst/>
          </a:prstGeom>
          <a:ln w="0">
            <a:noFill/>
          </a:ln>
        </p:spPr>
      </p:pic>
      <p:sp>
        <p:nvSpPr>
          <p:cNvPr id="290" name="CustomShape 119"/>
          <p:cNvSpPr/>
          <p:nvPr/>
        </p:nvSpPr>
        <p:spPr>
          <a:xfrm>
            <a:off x="2987640" y="4224600"/>
            <a:ext cx="933840" cy="103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2766,2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972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91" name="CustomShape 120"/>
          <p:cNvSpPr/>
          <p:nvPr/>
        </p:nvSpPr>
        <p:spPr>
          <a:xfrm>
            <a:off x="2987640" y="4360320"/>
            <a:ext cx="943200" cy="1040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61063/24425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92" name="Picture 267" descr=""/>
          <p:cNvPicPr/>
          <p:nvPr/>
        </p:nvPicPr>
        <p:blipFill>
          <a:blip r:embed="rId53"/>
          <a:stretch/>
        </p:blipFill>
        <p:spPr>
          <a:xfrm>
            <a:off x="3033720" y="4503240"/>
            <a:ext cx="491400" cy="183600"/>
          </a:xfrm>
          <a:prstGeom prst="rect">
            <a:avLst/>
          </a:prstGeom>
          <a:ln w="0">
            <a:noFill/>
          </a:ln>
        </p:spPr>
      </p:pic>
      <p:sp>
        <p:nvSpPr>
          <p:cNvPr id="293" name="CustomShape 121"/>
          <p:cNvSpPr/>
          <p:nvPr/>
        </p:nvSpPr>
        <p:spPr>
          <a:xfrm>
            <a:off x="3252960" y="451224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94" name="Picture 270" descr=""/>
          <p:cNvPicPr/>
          <p:nvPr/>
        </p:nvPicPr>
        <p:blipFill>
          <a:blip r:embed="rId54"/>
          <a:stretch/>
        </p:blipFill>
        <p:spPr>
          <a:xfrm>
            <a:off x="3525120" y="4503240"/>
            <a:ext cx="483480" cy="183600"/>
          </a:xfrm>
          <a:prstGeom prst="rect">
            <a:avLst/>
          </a:prstGeom>
          <a:ln w="0">
            <a:noFill/>
          </a:ln>
        </p:spPr>
      </p:pic>
      <p:sp>
        <p:nvSpPr>
          <p:cNvPr id="295" name="CustomShape 122"/>
          <p:cNvSpPr/>
          <p:nvPr/>
        </p:nvSpPr>
        <p:spPr>
          <a:xfrm>
            <a:off x="3544920" y="4430160"/>
            <a:ext cx="4849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96" name="CustomShape 123"/>
          <p:cNvSpPr/>
          <p:nvPr/>
        </p:nvSpPr>
        <p:spPr>
          <a:xfrm>
            <a:off x="3442680" y="4226760"/>
            <a:ext cx="226080" cy="1026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97" name="CustomShape 124"/>
          <p:cNvSpPr/>
          <p:nvPr/>
        </p:nvSpPr>
        <p:spPr>
          <a:xfrm>
            <a:off x="7386840" y="1382040"/>
            <a:ext cx="94032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7821/28924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98" name="CustomShape 125"/>
          <p:cNvSpPr/>
          <p:nvPr/>
        </p:nvSpPr>
        <p:spPr>
          <a:xfrm>
            <a:off x="6180840" y="2860200"/>
            <a:ext cx="93996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17476/69905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99" name="Picture 150" descr=""/>
          <p:cNvPicPr/>
          <p:nvPr/>
        </p:nvPicPr>
        <p:blipFill>
          <a:blip r:embed="rId55"/>
          <a:stretch/>
        </p:blipFill>
        <p:spPr>
          <a:xfrm>
            <a:off x="6316560" y="2983680"/>
            <a:ext cx="482040" cy="189720"/>
          </a:xfrm>
          <a:prstGeom prst="rect">
            <a:avLst/>
          </a:prstGeom>
          <a:ln w="0">
            <a:noFill/>
          </a:ln>
        </p:spPr>
      </p:pic>
      <p:sp>
        <p:nvSpPr>
          <p:cNvPr id="300" name="CustomShape 126"/>
          <p:cNvSpPr/>
          <p:nvPr/>
        </p:nvSpPr>
        <p:spPr>
          <a:xfrm>
            <a:off x="6531840" y="2983680"/>
            <a:ext cx="7128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01" name="Picture 153" descr=""/>
          <p:cNvPicPr/>
          <p:nvPr/>
        </p:nvPicPr>
        <p:blipFill>
          <a:blip r:embed="rId56"/>
          <a:stretch/>
        </p:blipFill>
        <p:spPr>
          <a:xfrm>
            <a:off x="6708600" y="2980440"/>
            <a:ext cx="482040" cy="188640"/>
          </a:xfrm>
          <a:prstGeom prst="rect">
            <a:avLst/>
          </a:prstGeom>
          <a:ln w="0">
            <a:noFill/>
          </a:ln>
        </p:spPr>
      </p:pic>
      <p:sp>
        <p:nvSpPr>
          <p:cNvPr id="302" name="CustomShape 127"/>
          <p:cNvSpPr/>
          <p:nvPr/>
        </p:nvSpPr>
        <p:spPr>
          <a:xfrm>
            <a:off x="6887160" y="301572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03" name="CustomShape 128"/>
          <p:cNvSpPr/>
          <p:nvPr/>
        </p:nvSpPr>
        <p:spPr>
          <a:xfrm>
            <a:off x="6826320" y="3880440"/>
            <a:ext cx="712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04" name="Picture 166" descr=""/>
          <p:cNvPicPr/>
          <p:nvPr/>
        </p:nvPicPr>
        <p:blipFill>
          <a:blip r:embed="rId57"/>
          <a:stretch/>
        </p:blipFill>
        <p:spPr>
          <a:xfrm>
            <a:off x="6986880" y="3840480"/>
            <a:ext cx="490320" cy="190080"/>
          </a:xfrm>
          <a:prstGeom prst="rect">
            <a:avLst/>
          </a:prstGeom>
          <a:ln w="0">
            <a:noFill/>
          </a:ln>
        </p:spPr>
      </p:pic>
      <p:sp>
        <p:nvSpPr>
          <p:cNvPr id="305" name="CustomShape 129"/>
          <p:cNvSpPr/>
          <p:nvPr/>
        </p:nvSpPr>
        <p:spPr>
          <a:xfrm>
            <a:off x="7133040" y="3790440"/>
            <a:ext cx="540000" cy="31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06" name="CustomShape 130"/>
          <p:cNvSpPr/>
          <p:nvPr/>
        </p:nvSpPr>
        <p:spPr>
          <a:xfrm>
            <a:off x="7740000" y="3562560"/>
            <a:ext cx="360000" cy="1137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07" name="CustomShape 131"/>
          <p:cNvSpPr/>
          <p:nvPr/>
        </p:nvSpPr>
        <p:spPr>
          <a:xfrm>
            <a:off x="2923920" y="3960000"/>
            <a:ext cx="1801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Гатчинский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08" name="CustomShape 132"/>
          <p:cNvSpPr/>
          <p:nvPr/>
        </p:nvSpPr>
        <p:spPr>
          <a:xfrm>
            <a:off x="4678560" y="3420000"/>
            <a:ext cx="1801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Киришский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09" name="CustomShape 133"/>
          <p:cNvSpPr/>
          <p:nvPr/>
        </p:nvSpPr>
        <p:spPr>
          <a:xfrm>
            <a:off x="3608640" y="2811240"/>
            <a:ext cx="1305000" cy="31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0" name="CustomShape 134"/>
          <p:cNvSpPr/>
          <p:nvPr/>
        </p:nvSpPr>
        <p:spPr>
          <a:xfrm>
            <a:off x="4858560" y="2557080"/>
            <a:ext cx="1441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Волховский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1" name="CustomShape 135"/>
          <p:cNvSpPr/>
          <p:nvPr/>
        </p:nvSpPr>
        <p:spPr>
          <a:xfrm>
            <a:off x="6300000" y="3184920"/>
            <a:ext cx="1550880" cy="4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        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Бокситогорский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2" name="CustomShape 136"/>
          <p:cNvSpPr/>
          <p:nvPr/>
        </p:nvSpPr>
        <p:spPr>
          <a:xfrm>
            <a:off x="6417360" y="2454480"/>
            <a:ext cx="1801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Тихвинский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3" name="CustomShape 137"/>
          <p:cNvSpPr/>
          <p:nvPr/>
        </p:nvSpPr>
        <p:spPr>
          <a:xfrm>
            <a:off x="5780160" y="1499760"/>
            <a:ext cx="1801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Лодейнопольский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4" name="CustomShape 138"/>
          <p:cNvSpPr/>
          <p:nvPr/>
        </p:nvSpPr>
        <p:spPr>
          <a:xfrm>
            <a:off x="6860880" y="990000"/>
            <a:ext cx="1779120" cy="31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Подпорожский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5" name="CustomShape 139"/>
          <p:cNvSpPr/>
          <p:nvPr/>
        </p:nvSpPr>
        <p:spPr>
          <a:xfrm>
            <a:off x="1722240" y="4320000"/>
            <a:ext cx="18028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Лужский р-н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16" name="Picture 228_0" descr=""/>
          <p:cNvPicPr/>
          <p:nvPr/>
        </p:nvPicPr>
        <p:blipFill>
          <a:blip r:embed="rId58"/>
          <a:stretch/>
        </p:blipFill>
        <p:spPr>
          <a:xfrm>
            <a:off x="846000" y="3237840"/>
            <a:ext cx="482400" cy="189000"/>
          </a:xfrm>
          <a:prstGeom prst="rect">
            <a:avLst/>
          </a:prstGeom>
          <a:ln w="0">
            <a:noFill/>
          </a:ln>
        </p:spPr>
      </p:pic>
      <p:sp>
        <p:nvSpPr>
          <p:cNvPr id="317" name="CustomShape 140"/>
          <p:cNvSpPr/>
          <p:nvPr/>
        </p:nvSpPr>
        <p:spPr>
          <a:xfrm>
            <a:off x="1028160" y="3229200"/>
            <a:ext cx="7128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" descr=""/>
          <p:cNvPicPr/>
          <p:nvPr/>
        </p:nvPicPr>
        <p:blipFill>
          <a:blip r:embed="rId1"/>
          <a:stretch/>
        </p:blipFill>
        <p:spPr>
          <a:xfrm>
            <a:off x="-15120" y="540000"/>
            <a:ext cx="10095840" cy="5130360"/>
          </a:xfrm>
          <a:prstGeom prst="rect">
            <a:avLst/>
          </a:prstGeom>
          <a:ln w="0">
            <a:noFill/>
          </a:ln>
        </p:spPr>
      </p:pic>
      <p:sp>
        <p:nvSpPr>
          <p:cNvPr id="806" name="CustomShape 1"/>
          <p:cNvSpPr/>
          <p:nvPr/>
        </p:nvSpPr>
        <p:spPr>
          <a:xfrm>
            <a:off x="-15120" y="2880"/>
            <a:ext cx="101055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КИРИШСКОГО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08.08.2023)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807" name="CustomShape 2"/>
          <p:cNvSpPr/>
          <p:nvPr/>
        </p:nvSpPr>
        <p:spPr>
          <a:xfrm>
            <a:off x="3600000" y="2520000"/>
            <a:ext cx="5468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Кириши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808" name="Group 3"/>
          <p:cNvGrpSpPr/>
          <p:nvPr/>
        </p:nvGrpSpPr>
        <p:grpSpPr>
          <a:xfrm>
            <a:off x="798840" y="1000440"/>
            <a:ext cx="574920" cy="299520"/>
            <a:chOff x="798840" y="1000440"/>
            <a:chExt cx="574920" cy="299520"/>
          </a:xfrm>
        </p:grpSpPr>
        <p:pic>
          <p:nvPicPr>
            <p:cNvPr id="809" name="Picture 10_6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4920" cy="276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10" name="CustomShape 4"/>
            <p:cNvSpPr/>
            <p:nvPr/>
          </p:nvSpPr>
          <p:spPr>
            <a:xfrm>
              <a:off x="798840" y="1000440"/>
              <a:ext cx="5749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811" name="CustomShape 5"/>
          <p:cNvSpPr/>
          <p:nvPr/>
        </p:nvSpPr>
        <p:spPr>
          <a:xfrm>
            <a:off x="232200" y="1494360"/>
            <a:ext cx="1145160" cy="1688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5614/62456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12" name="CustomShape 6"/>
          <p:cNvSpPr/>
          <p:nvPr/>
        </p:nvSpPr>
        <p:spPr>
          <a:xfrm>
            <a:off x="232200" y="1281600"/>
            <a:ext cx="881280" cy="184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866,571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302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13" name="CustomShape 7"/>
          <p:cNvSpPr/>
          <p:nvPr/>
        </p:nvSpPr>
        <p:spPr>
          <a:xfrm>
            <a:off x="1141560" y="1281600"/>
            <a:ext cx="235440" cy="190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814" name="Group 8"/>
          <p:cNvGrpSpPr/>
          <p:nvPr/>
        </p:nvGrpSpPr>
        <p:grpSpPr>
          <a:xfrm>
            <a:off x="232200" y="987840"/>
            <a:ext cx="574920" cy="319680"/>
            <a:chOff x="232200" y="987840"/>
            <a:chExt cx="574920" cy="319680"/>
          </a:xfrm>
        </p:grpSpPr>
        <p:pic>
          <p:nvPicPr>
            <p:cNvPr id="815" name="Picture 7_7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1680" cy="29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16" name="CustomShape 9"/>
            <p:cNvSpPr/>
            <p:nvPr/>
          </p:nvSpPr>
          <p:spPr>
            <a:xfrm>
              <a:off x="232200" y="989280"/>
              <a:ext cx="57492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817" name="Group 10"/>
          <p:cNvGrpSpPr/>
          <p:nvPr/>
        </p:nvGrpSpPr>
        <p:grpSpPr>
          <a:xfrm>
            <a:off x="7559640" y="1969200"/>
            <a:ext cx="2950200" cy="3081240"/>
            <a:chOff x="7559640" y="1969200"/>
            <a:chExt cx="2950200" cy="3081240"/>
          </a:xfrm>
        </p:grpSpPr>
        <p:sp>
          <p:nvSpPr>
            <p:cNvPr id="818" name="CustomShape 11"/>
            <p:cNvSpPr/>
            <p:nvPr/>
          </p:nvSpPr>
          <p:spPr>
            <a:xfrm>
              <a:off x="8298720" y="2762640"/>
              <a:ext cx="2211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19" name="CustomShape 12"/>
            <p:cNvSpPr/>
            <p:nvPr/>
          </p:nvSpPr>
          <p:spPr>
            <a:xfrm>
              <a:off x="8262000" y="3978360"/>
              <a:ext cx="2214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20" name="CustomShape 13"/>
            <p:cNvSpPr/>
            <p:nvPr/>
          </p:nvSpPr>
          <p:spPr>
            <a:xfrm>
              <a:off x="8108640" y="4403880"/>
              <a:ext cx="2134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21" name="CustomShape 14"/>
            <p:cNvSpPr/>
            <p:nvPr/>
          </p:nvSpPr>
          <p:spPr>
            <a:xfrm>
              <a:off x="7788240" y="4041720"/>
              <a:ext cx="1330200" cy="1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2" name="CustomShape 15"/>
            <p:cNvSpPr/>
            <p:nvPr/>
          </p:nvSpPr>
          <p:spPr>
            <a:xfrm>
              <a:off x="7594200" y="1994760"/>
              <a:ext cx="2499840" cy="303984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3" name="CustomShape 16"/>
            <p:cNvSpPr/>
            <p:nvPr/>
          </p:nvSpPr>
          <p:spPr>
            <a:xfrm>
              <a:off x="8059320" y="4131720"/>
              <a:ext cx="1579320" cy="14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4" name="CustomShape 17"/>
            <p:cNvSpPr/>
            <p:nvPr/>
          </p:nvSpPr>
          <p:spPr>
            <a:xfrm>
              <a:off x="8078760" y="1969200"/>
              <a:ext cx="1869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25" name="CustomShape 18"/>
            <p:cNvSpPr/>
            <p:nvPr/>
          </p:nvSpPr>
          <p:spPr>
            <a:xfrm>
              <a:off x="8404560" y="2394720"/>
              <a:ext cx="1485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826" name="Рисунок 446_7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2000" cy="812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27" name="CustomShape 19"/>
            <p:cNvSpPr/>
            <p:nvPr/>
          </p:nvSpPr>
          <p:spPr>
            <a:xfrm>
              <a:off x="7779240" y="4026240"/>
              <a:ext cx="1581480" cy="12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8" name="CustomShape 20"/>
            <p:cNvSpPr/>
            <p:nvPr/>
          </p:nvSpPr>
          <p:spPr>
            <a:xfrm>
              <a:off x="8013960" y="3650040"/>
              <a:ext cx="213768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29" name="CustomShape 21"/>
            <p:cNvSpPr/>
            <p:nvPr/>
          </p:nvSpPr>
          <p:spPr>
            <a:xfrm>
              <a:off x="8097480" y="4118040"/>
              <a:ext cx="1874160" cy="15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0" name="CustomShape 22"/>
            <p:cNvSpPr/>
            <p:nvPr/>
          </p:nvSpPr>
          <p:spPr>
            <a:xfrm>
              <a:off x="7631280" y="3816720"/>
              <a:ext cx="361440" cy="1494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31" name="CustomShape 23"/>
            <p:cNvSpPr/>
            <p:nvPr/>
          </p:nvSpPr>
          <p:spPr>
            <a:xfrm>
              <a:off x="7629480" y="4078080"/>
              <a:ext cx="599400" cy="9396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32" name="CustomShape 24"/>
            <p:cNvSpPr/>
            <p:nvPr/>
          </p:nvSpPr>
          <p:spPr>
            <a:xfrm>
              <a:off x="7629480" y="4241880"/>
              <a:ext cx="609840" cy="9252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33" name="CustomShape 25"/>
            <p:cNvSpPr/>
            <p:nvPr/>
          </p:nvSpPr>
          <p:spPr>
            <a:xfrm>
              <a:off x="8191800" y="4156920"/>
              <a:ext cx="1770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34" name="CustomShape 26"/>
            <p:cNvSpPr/>
            <p:nvPr/>
          </p:nvSpPr>
          <p:spPr>
            <a:xfrm>
              <a:off x="7898760" y="3282480"/>
              <a:ext cx="21168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35" name="CustomShape 27"/>
            <p:cNvSpPr/>
            <p:nvPr/>
          </p:nvSpPr>
          <p:spPr>
            <a:xfrm>
              <a:off x="7598160" y="3271320"/>
              <a:ext cx="39996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36" name="CustomShape 28"/>
            <p:cNvSpPr/>
            <p:nvPr/>
          </p:nvSpPr>
          <p:spPr>
            <a:xfrm>
              <a:off x="7610760" y="3500640"/>
              <a:ext cx="38736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37" name="CustomShape 29"/>
            <p:cNvSpPr/>
            <p:nvPr/>
          </p:nvSpPr>
          <p:spPr>
            <a:xfrm>
              <a:off x="7989120" y="3491280"/>
              <a:ext cx="180000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38" name="CustomShape 30"/>
            <p:cNvSpPr/>
            <p:nvPr/>
          </p:nvSpPr>
          <p:spPr>
            <a:xfrm>
              <a:off x="7559640" y="4656240"/>
              <a:ext cx="67536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39" name="CustomShape 31"/>
            <p:cNvSpPr/>
            <p:nvPr/>
          </p:nvSpPr>
          <p:spPr>
            <a:xfrm>
              <a:off x="7758360" y="4520160"/>
              <a:ext cx="249840" cy="900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40" name="CustomShape 32"/>
            <p:cNvSpPr/>
            <p:nvPr/>
          </p:nvSpPr>
          <p:spPr>
            <a:xfrm>
              <a:off x="8121600" y="4375800"/>
              <a:ext cx="209052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41" name="CustomShape 33"/>
            <p:cNvSpPr/>
            <p:nvPr/>
          </p:nvSpPr>
          <p:spPr>
            <a:xfrm>
              <a:off x="8037360" y="475596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42" name="CustomShape 34"/>
            <p:cNvSpPr/>
            <p:nvPr/>
          </p:nvSpPr>
          <p:spPr>
            <a:xfrm>
              <a:off x="8443080" y="274680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843" name="Рисунок 470_8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5440" cy="204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44" name="CustomShape 35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" descr=""/>
          <p:cNvPicPr/>
          <p:nvPr/>
        </p:nvPicPr>
        <p:blipFill>
          <a:blip r:embed="rId1"/>
          <a:stretch/>
        </p:blipFill>
        <p:spPr>
          <a:xfrm>
            <a:off x="0" y="540000"/>
            <a:ext cx="10094040" cy="5130360"/>
          </a:xfrm>
          <a:prstGeom prst="rect">
            <a:avLst/>
          </a:prstGeom>
          <a:ln w="0">
            <a:noFill/>
          </a:ln>
        </p:spPr>
      </p:pic>
      <p:sp>
        <p:nvSpPr>
          <p:cNvPr id="846" name="CustomShape 1"/>
          <p:cNvSpPr/>
          <p:nvPr/>
        </p:nvSpPr>
        <p:spPr>
          <a:xfrm>
            <a:off x="-15120" y="2880"/>
            <a:ext cx="101055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КИРОВСКОГО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08.08.2023)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847" name="CustomShape 2"/>
          <p:cNvSpPr/>
          <p:nvPr/>
        </p:nvSpPr>
        <p:spPr>
          <a:xfrm>
            <a:off x="4120920" y="2862000"/>
            <a:ext cx="55908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848" name="CustomShape 3"/>
          <p:cNvSpPr/>
          <p:nvPr/>
        </p:nvSpPr>
        <p:spPr>
          <a:xfrm>
            <a:off x="232200" y="1494360"/>
            <a:ext cx="1145160" cy="1688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26424/105698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49" name="CustomShape 4"/>
          <p:cNvSpPr/>
          <p:nvPr/>
        </p:nvSpPr>
        <p:spPr>
          <a:xfrm>
            <a:off x="232200" y="1281600"/>
            <a:ext cx="881280" cy="184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2228,5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50" name="CustomShape 5"/>
          <p:cNvSpPr/>
          <p:nvPr/>
        </p:nvSpPr>
        <p:spPr>
          <a:xfrm>
            <a:off x="1141560" y="1281600"/>
            <a:ext cx="235440" cy="190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851" name="Group 6"/>
          <p:cNvGrpSpPr/>
          <p:nvPr/>
        </p:nvGrpSpPr>
        <p:grpSpPr>
          <a:xfrm>
            <a:off x="232200" y="987840"/>
            <a:ext cx="574920" cy="319680"/>
            <a:chOff x="232200" y="987840"/>
            <a:chExt cx="574920" cy="319680"/>
          </a:xfrm>
        </p:grpSpPr>
        <p:pic>
          <p:nvPicPr>
            <p:cNvPr id="852" name="Picture 7_8" descr=""/>
            <p:cNvPicPr/>
            <p:nvPr/>
          </p:nvPicPr>
          <p:blipFill>
            <a:blip r:embed="rId2"/>
            <a:stretch/>
          </p:blipFill>
          <p:spPr>
            <a:xfrm>
              <a:off x="232200" y="987840"/>
              <a:ext cx="571680" cy="29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53" name="CustomShape 7"/>
            <p:cNvSpPr/>
            <p:nvPr/>
          </p:nvSpPr>
          <p:spPr>
            <a:xfrm>
              <a:off x="232200" y="989280"/>
              <a:ext cx="57492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854" name="Group 8"/>
          <p:cNvGrpSpPr/>
          <p:nvPr/>
        </p:nvGrpSpPr>
        <p:grpSpPr>
          <a:xfrm>
            <a:off x="798840" y="1000440"/>
            <a:ext cx="574920" cy="299520"/>
            <a:chOff x="798840" y="1000440"/>
            <a:chExt cx="574920" cy="299520"/>
          </a:xfrm>
        </p:grpSpPr>
        <p:pic>
          <p:nvPicPr>
            <p:cNvPr id="855" name="Picture 10_12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74920" cy="276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56" name="CustomShape 9"/>
            <p:cNvSpPr/>
            <p:nvPr/>
          </p:nvSpPr>
          <p:spPr>
            <a:xfrm>
              <a:off x="798840" y="1000440"/>
              <a:ext cx="5749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857" name="Group 10"/>
          <p:cNvGrpSpPr/>
          <p:nvPr/>
        </p:nvGrpSpPr>
        <p:grpSpPr>
          <a:xfrm>
            <a:off x="7559640" y="1969200"/>
            <a:ext cx="2950200" cy="3081240"/>
            <a:chOff x="7559640" y="1969200"/>
            <a:chExt cx="2950200" cy="3081240"/>
          </a:xfrm>
        </p:grpSpPr>
        <p:sp>
          <p:nvSpPr>
            <p:cNvPr id="858" name="CustomShape 11"/>
            <p:cNvSpPr/>
            <p:nvPr/>
          </p:nvSpPr>
          <p:spPr>
            <a:xfrm>
              <a:off x="8298720" y="2762640"/>
              <a:ext cx="2211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59" name="CustomShape 12"/>
            <p:cNvSpPr/>
            <p:nvPr/>
          </p:nvSpPr>
          <p:spPr>
            <a:xfrm>
              <a:off x="8262000" y="3978360"/>
              <a:ext cx="2214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60" name="CustomShape 13"/>
            <p:cNvSpPr/>
            <p:nvPr/>
          </p:nvSpPr>
          <p:spPr>
            <a:xfrm>
              <a:off x="8108640" y="4403880"/>
              <a:ext cx="2134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61" name="CustomShape 14"/>
            <p:cNvSpPr/>
            <p:nvPr/>
          </p:nvSpPr>
          <p:spPr>
            <a:xfrm>
              <a:off x="7788240" y="4041720"/>
              <a:ext cx="1330200" cy="1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2" name="CustomShape 15"/>
            <p:cNvSpPr/>
            <p:nvPr/>
          </p:nvSpPr>
          <p:spPr>
            <a:xfrm>
              <a:off x="7594200" y="1994760"/>
              <a:ext cx="2499840" cy="303984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3" name="CustomShape 16"/>
            <p:cNvSpPr/>
            <p:nvPr/>
          </p:nvSpPr>
          <p:spPr>
            <a:xfrm>
              <a:off x="8059320" y="4131720"/>
              <a:ext cx="1579320" cy="14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4" name="CustomShape 17"/>
            <p:cNvSpPr/>
            <p:nvPr/>
          </p:nvSpPr>
          <p:spPr>
            <a:xfrm>
              <a:off x="8078760" y="1969200"/>
              <a:ext cx="1869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65" name="CustomShape 18"/>
            <p:cNvSpPr/>
            <p:nvPr/>
          </p:nvSpPr>
          <p:spPr>
            <a:xfrm>
              <a:off x="8404560" y="2394720"/>
              <a:ext cx="1485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866" name="Рисунок 446_8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2000" cy="812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67" name="CustomShape 19"/>
            <p:cNvSpPr/>
            <p:nvPr/>
          </p:nvSpPr>
          <p:spPr>
            <a:xfrm>
              <a:off x="7779240" y="4026240"/>
              <a:ext cx="1581480" cy="12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8" name="CustomShape 20"/>
            <p:cNvSpPr/>
            <p:nvPr/>
          </p:nvSpPr>
          <p:spPr>
            <a:xfrm>
              <a:off x="8013960" y="3650040"/>
              <a:ext cx="213768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69" name="CustomShape 21"/>
            <p:cNvSpPr/>
            <p:nvPr/>
          </p:nvSpPr>
          <p:spPr>
            <a:xfrm>
              <a:off x="8097480" y="4118040"/>
              <a:ext cx="1874160" cy="15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0" name="CustomShape 22"/>
            <p:cNvSpPr/>
            <p:nvPr/>
          </p:nvSpPr>
          <p:spPr>
            <a:xfrm>
              <a:off x="7631280" y="3816720"/>
              <a:ext cx="361440" cy="1494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71" name="CustomShape 23"/>
            <p:cNvSpPr/>
            <p:nvPr/>
          </p:nvSpPr>
          <p:spPr>
            <a:xfrm>
              <a:off x="7629480" y="4078080"/>
              <a:ext cx="599400" cy="9396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72" name="CustomShape 24"/>
            <p:cNvSpPr/>
            <p:nvPr/>
          </p:nvSpPr>
          <p:spPr>
            <a:xfrm>
              <a:off x="7629480" y="4241880"/>
              <a:ext cx="609840" cy="9252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73" name="CustomShape 25"/>
            <p:cNvSpPr/>
            <p:nvPr/>
          </p:nvSpPr>
          <p:spPr>
            <a:xfrm>
              <a:off x="8191800" y="4156920"/>
              <a:ext cx="1770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74" name="CustomShape 26"/>
            <p:cNvSpPr/>
            <p:nvPr/>
          </p:nvSpPr>
          <p:spPr>
            <a:xfrm>
              <a:off x="7898760" y="3282480"/>
              <a:ext cx="21168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75" name="CustomShape 27"/>
            <p:cNvSpPr/>
            <p:nvPr/>
          </p:nvSpPr>
          <p:spPr>
            <a:xfrm>
              <a:off x="7598160" y="3271320"/>
              <a:ext cx="39996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76" name="CustomShape 28"/>
            <p:cNvSpPr/>
            <p:nvPr/>
          </p:nvSpPr>
          <p:spPr>
            <a:xfrm>
              <a:off x="7610760" y="3500640"/>
              <a:ext cx="38736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77" name="CustomShape 29"/>
            <p:cNvSpPr/>
            <p:nvPr/>
          </p:nvSpPr>
          <p:spPr>
            <a:xfrm>
              <a:off x="7989120" y="3491280"/>
              <a:ext cx="180000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78" name="CustomShape 30"/>
            <p:cNvSpPr/>
            <p:nvPr/>
          </p:nvSpPr>
          <p:spPr>
            <a:xfrm>
              <a:off x="7559640" y="4656240"/>
              <a:ext cx="67536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79" name="CustomShape 31"/>
            <p:cNvSpPr/>
            <p:nvPr/>
          </p:nvSpPr>
          <p:spPr>
            <a:xfrm>
              <a:off x="7758360" y="4520160"/>
              <a:ext cx="249840" cy="900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80" name="CustomShape 32"/>
            <p:cNvSpPr/>
            <p:nvPr/>
          </p:nvSpPr>
          <p:spPr>
            <a:xfrm>
              <a:off x="8121600" y="4375800"/>
              <a:ext cx="209052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81" name="CustomShape 33"/>
            <p:cNvSpPr/>
            <p:nvPr/>
          </p:nvSpPr>
          <p:spPr>
            <a:xfrm>
              <a:off x="8037360" y="475596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82" name="CustomShape 34"/>
            <p:cNvSpPr/>
            <p:nvPr/>
          </p:nvSpPr>
          <p:spPr>
            <a:xfrm>
              <a:off x="8443080" y="274680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883" name="Рисунок 470_9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5440" cy="204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84" name="CustomShape 35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" descr=""/>
          <p:cNvPicPr/>
          <p:nvPr/>
        </p:nvPicPr>
        <p:blipFill>
          <a:blip r:embed="rId1"/>
          <a:stretch/>
        </p:blipFill>
        <p:spPr>
          <a:xfrm>
            <a:off x="0" y="708840"/>
            <a:ext cx="10080000" cy="4961520"/>
          </a:xfrm>
          <a:prstGeom prst="rect">
            <a:avLst/>
          </a:prstGeom>
          <a:ln w="0">
            <a:noFill/>
          </a:ln>
        </p:spPr>
      </p:pic>
      <p:sp>
        <p:nvSpPr>
          <p:cNvPr id="886" name="CustomShape 1"/>
          <p:cNvSpPr/>
          <p:nvPr/>
        </p:nvSpPr>
        <p:spPr>
          <a:xfrm>
            <a:off x="-15120" y="2880"/>
            <a:ext cx="101055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ЛОДЕЙНОПОЛЬСКОГО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08.08.2023)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887" name="CustomShape 2"/>
          <p:cNvSpPr/>
          <p:nvPr/>
        </p:nvSpPr>
        <p:spPr>
          <a:xfrm>
            <a:off x="2880000" y="1782000"/>
            <a:ext cx="100080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Лодейное Поле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888" name="Group 3"/>
          <p:cNvGrpSpPr/>
          <p:nvPr/>
        </p:nvGrpSpPr>
        <p:grpSpPr>
          <a:xfrm>
            <a:off x="798840" y="1000440"/>
            <a:ext cx="574920" cy="299520"/>
            <a:chOff x="798840" y="1000440"/>
            <a:chExt cx="574920" cy="299520"/>
          </a:xfrm>
        </p:grpSpPr>
        <p:pic>
          <p:nvPicPr>
            <p:cNvPr id="889" name="Picture 10_7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4920" cy="276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90" name="CustomShape 4"/>
            <p:cNvSpPr/>
            <p:nvPr/>
          </p:nvSpPr>
          <p:spPr>
            <a:xfrm>
              <a:off x="798840" y="1000440"/>
              <a:ext cx="5749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891" name="CustomShape 5"/>
          <p:cNvSpPr/>
          <p:nvPr/>
        </p:nvSpPr>
        <p:spPr>
          <a:xfrm>
            <a:off x="232200" y="1494360"/>
            <a:ext cx="1145160" cy="1688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7229/28916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92" name="CustomShape 6"/>
          <p:cNvSpPr/>
          <p:nvPr/>
        </p:nvSpPr>
        <p:spPr>
          <a:xfrm>
            <a:off x="232200" y="1281600"/>
            <a:ext cx="881280" cy="184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1491,1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357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93" name="CustomShape 7"/>
          <p:cNvSpPr/>
          <p:nvPr/>
        </p:nvSpPr>
        <p:spPr>
          <a:xfrm>
            <a:off x="1141560" y="1281600"/>
            <a:ext cx="235440" cy="190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894" name="Group 8"/>
          <p:cNvGrpSpPr/>
          <p:nvPr/>
        </p:nvGrpSpPr>
        <p:grpSpPr>
          <a:xfrm>
            <a:off x="232200" y="987840"/>
            <a:ext cx="574920" cy="319680"/>
            <a:chOff x="232200" y="987840"/>
            <a:chExt cx="574920" cy="319680"/>
          </a:xfrm>
        </p:grpSpPr>
        <p:pic>
          <p:nvPicPr>
            <p:cNvPr id="895" name="Picture 7_9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1680" cy="29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96" name="CustomShape 9"/>
            <p:cNvSpPr/>
            <p:nvPr/>
          </p:nvSpPr>
          <p:spPr>
            <a:xfrm>
              <a:off x="232200" y="989280"/>
              <a:ext cx="57492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897" name="Group 10"/>
          <p:cNvGrpSpPr/>
          <p:nvPr/>
        </p:nvGrpSpPr>
        <p:grpSpPr>
          <a:xfrm>
            <a:off x="7559640" y="1969200"/>
            <a:ext cx="2950200" cy="3081240"/>
            <a:chOff x="7559640" y="1969200"/>
            <a:chExt cx="2950200" cy="3081240"/>
          </a:xfrm>
        </p:grpSpPr>
        <p:sp>
          <p:nvSpPr>
            <p:cNvPr id="898" name="CustomShape 11"/>
            <p:cNvSpPr/>
            <p:nvPr/>
          </p:nvSpPr>
          <p:spPr>
            <a:xfrm>
              <a:off x="8298720" y="2762640"/>
              <a:ext cx="2211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99" name="CustomShape 12"/>
            <p:cNvSpPr/>
            <p:nvPr/>
          </p:nvSpPr>
          <p:spPr>
            <a:xfrm>
              <a:off x="8262000" y="3978360"/>
              <a:ext cx="2214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00" name="CustomShape 13"/>
            <p:cNvSpPr/>
            <p:nvPr/>
          </p:nvSpPr>
          <p:spPr>
            <a:xfrm>
              <a:off x="8108640" y="4403880"/>
              <a:ext cx="2134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01" name="CustomShape 14"/>
            <p:cNvSpPr/>
            <p:nvPr/>
          </p:nvSpPr>
          <p:spPr>
            <a:xfrm>
              <a:off x="7788240" y="4041720"/>
              <a:ext cx="1330200" cy="1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2" name="CustomShape 15"/>
            <p:cNvSpPr/>
            <p:nvPr/>
          </p:nvSpPr>
          <p:spPr>
            <a:xfrm>
              <a:off x="7594200" y="1994760"/>
              <a:ext cx="2499840" cy="303984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3" name="CustomShape 16"/>
            <p:cNvSpPr/>
            <p:nvPr/>
          </p:nvSpPr>
          <p:spPr>
            <a:xfrm>
              <a:off x="8059320" y="4131720"/>
              <a:ext cx="1579320" cy="14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4" name="CustomShape 17"/>
            <p:cNvSpPr/>
            <p:nvPr/>
          </p:nvSpPr>
          <p:spPr>
            <a:xfrm>
              <a:off x="8078760" y="1969200"/>
              <a:ext cx="1869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05" name="CustomShape 18"/>
            <p:cNvSpPr/>
            <p:nvPr/>
          </p:nvSpPr>
          <p:spPr>
            <a:xfrm>
              <a:off x="8404560" y="2394720"/>
              <a:ext cx="1485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906" name="Рисунок 446_9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2000" cy="812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07" name="CustomShape 19"/>
            <p:cNvSpPr/>
            <p:nvPr/>
          </p:nvSpPr>
          <p:spPr>
            <a:xfrm>
              <a:off x="7779240" y="4026240"/>
              <a:ext cx="1581480" cy="12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8" name="CustomShape 20"/>
            <p:cNvSpPr/>
            <p:nvPr/>
          </p:nvSpPr>
          <p:spPr>
            <a:xfrm>
              <a:off x="8013960" y="3650040"/>
              <a:ext cx="213768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09" name="CustomShape 21"/>
            <p:cNvSpPr/>
            <p:nvPr/>
          </p:nvSpPr>
          <p:spPr>
            <a:xfrm>
              <a:off x="8097480" y="4118040"/>
              <a:ext cx="1874160" cy="15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0" name="CustomShape 22"/>
            <p:cNvSpPr/>
            <p:nvPr/>
          </p:nvSpPr>
          <p:spPr>
            <a:xfrm>
              <a:off x="7631280" y="3816720"/>
              <a:ext cx="361440" cy="1494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11" name="CustomShape 23"/>
            <p:cNvSpPr/>
            <p:nvPr/>
          </p:nvSpPr>
          <p:spPr>
            <a:xfrm>
              <a:off x="7629480" y="4078080"/>
              <a:ext cx="599400" cy="9396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12" name="CustomShape 24"/>
            <p:cNvSpPr/>
            <p:nvPr/>
          </p:nvSpPr>
          <p:spPr>
            <a:xfrm>
              <a:off x="7629480" y="4241880"/>
              <a:ext cx="609840" cy="9252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13" name="CustomShape 25"/>
            <p:cNvSpPr/>
            <p:nvPr/>
          </p:nvSpPr>
          <p:spPr>
            <a:xfrm>
              <a:off x="8191800" y="4156920"/>
              <a:ext cx="1770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14" name="CustomShape 26"/>
            <p:cNvSpPr/>
            <p:nvPr/>
          </p:nvSpPr>
          <p:spPr>
            <a:xfrm>
              <a:off x="7898760" y="3282480"/>
              <a:ext cx="21168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15" name="CustomShape 27"/>
            <p:cNvSpPr/>
            <p:nvPr/>
          </p:nvSpPr>
          <p:spPr>
            <a:xfrm>
              <a:off x="7598160" y="3271320"/>
              <a:ext cx="39996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16" name="CustomShape 28"/>
            <p:cNvSpPr/>
            <p:nvPr/>
          </p:nvSpPr>
          <p:spPr>
            <a:xfrm>
              <a:off x="7610760" y="3500640"/>
              <a:ext cx="38736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17" name="CustomShape 29"/>
            <p:cNvSpPr/>
            <p:nvPr/>
          </p:nvSpPr>
          <p:spPr>
            <a:xfrm>
              <a:off x="7989120" y="3491280"/>
              <a:ext cx="180000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18" name="CustomShape 30"/>
            <p:cNvSpPr/>
            <p:nvPr/>
          </p:nvSpPr>
          <p:spPr>
            <a:xfrm>
              <a:off x="7559640" y="4656240"/>
              <a:ext cx="67536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19" name="CustomShape 31"/>
            <p:cNvSpPr/>
            <p:nvPr/>
          </p:nvSpPr>
          <p:spPr>
            <a:xfrm>
              <a:off x="7758360" y="4520160"/>
              <a:ext cx="249840" cy="900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20" name="CustomShape 32"/>
            <p:cNvSpPr/>
            <p:nvPr/>
          </p:nvSpPr>
          <p:spPr>
            <a:xfrm>
              <a:off x="8121600" y="4375800"/>
              <a:ext cx="209052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21" name="CustomShape 33"/>
            <p:cNvSpPr/>
            <p:nvPr/>
          </p:nvSpPr>
          <p:spPr>
            <a:xfrm>
              <a:off x="8037360" y="475596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22" name="CustomShape 34"/>
            <p:cNvSpPr/>
            <p:nvPr/>
          </p:nvSpPr>
          <p:spPr>
            <a:xfrm>
              <a:off x="8443080" y="274680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923" name="Рисунок 470_10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5440" cy="204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24" name="CustomShape 35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" descr=""/>
          <p:cNvPicPr/>
          <p:nvPr/>
        </p:nvPicPr>
        <p:blipFill>
          <a:blip r:embed="rId1"/>
          <a:stretch/>
        </p:blipFill>
        <p:spPr>
          <a:xfrm>
            <a:off x="-18360" y="540000"/>
            <a:ext cx="10099080" cy="5130360"/>
          </a:xfrm>
          <a:prstGeom prst="rect">
            <a:avLst/>
          </a:prstGeom>
          <a:ln w="0">
            <a:noFill/>
          </a:ln>
        </p:spPr>
      </p:pic>
      <p:sp>
        <p:nvSpPr>
          <p:cNvPr id="926" name="CustomShape 1"/>
          <p:cNvSpPr/>
          <p:nvPr/>
        </p:nvSpPr>
        <p:spPr>
          <a:xfrm>
            <a:off x="-15120" y="2880"/>
            <a:ext cx="101055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ЛОМОНОСОВСКОГО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08.08.2023)</a:t>
            </a:r>
            <a:endParaRPr b="0" lang="ru-RU" sz="1400" spc="-1" strike="noStrike">
              <a:latin typeface="Arial"/>
            </a:endParaRPr>
          </a:p>
        </p:txBody>
      </p:sp>
      <p:grpSp>
        <p:nvGrpSpPr>
          <p:cNvPr id="927" name="Group 2"/>
          <p:cNvGrpSpPr/>
          <p:nvPr/>
        </p:nvGrpSpPr>
        <p:grpSpPr>
          <a:xfrm>
            <a:off x="180000" y="1800000"/>
            <a:ext cx="2499840" cy="594000"/>
            <a:chOff x="180000" y="1800000"/>
            <a:chExt cx="2499840" cy="594000"/>
          </a:xfrm>
        </p:grpSpPr>
        <p:pic>
          <p:nvPicPr>
            <p:cNvPr id="928" name="Picture 4" descr=""/>
            <p:cNvPicPr/>
            <p:nvPr/>
          </p:nvPicPr>
          <p:blipFill>
            <a:blip r:embed="rId2"/>
            <a:stretch/>
          </p:blipFill>
          <p:spPr>
            <a:xfrm>
              <a:off x="180000" y="1801800"/>
              <a:ext cx="2498400" cy="592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29" name="CustomShape 3"/>
            <p:cNvSpPr/>
            <p:nvPr/>
          </p:nvSpPr>
          <p:spPr>
            <a:xfrm>
              <a:off x="180000" y="1800000"/>
              <a:ext cx="2499840" cy="56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77760" rIns="77760" tIns="38880" bIns="38880">
              <a:spAutoFit/>
            </a:bodyPr>
            <a:p>
              <a:pPr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*Примечание:</a:t>
              </a:r>
              <a:endParaRPr b="0" lang="ru-RU" sz="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Административный центр Ломоносовского района (г. Ломоносов) находится на территории Петродворцового района г. Санкт-Петербурга</a:t>
              </a:r>
              <a:endParaRPr b="0" lang="ru-RU" sz="800" spc="-1" strike="noStrike">
                <a:latin typeface="Arial"/>
              </a:endParaRPr>
            </a:p>
          </p:txBody>
        </p:sp>
      </p:grpSp>
      <p:sp>
        <p:nvSpPr>
          <p:cNvPr id="930" name="CustomShape 4"/>
          <p:cNvSpPr/>
          <p:nvPr/>
        </p:nvSpPr>
        <p:spPr>
          <a:xfrm>
            <a:off x="5760000" y="3402000"/>
            <a:ext cx="50868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Кипень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931" name="Group 5"/>
          <p:cNvGrpSpPr/>
          <p:nvPr/>
        </p:nvGrpSpPr>
        <p:grpSpPr>
          <a:xfrm>
            <a:off x="798840" y="1000440"/>
            <a:ext cx="574920" cy="299520"/>
            <a:chOff x="798840" y="1000440"/>
            <a:chExt cx="574920" cy="299520"/>
          </a:xfrm>
        </p:grpSpPr>
        <p:pic>
          <p:nvPicPr>
            <p:cNvPr id="932" name="Picture 13_0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74920" cy="276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33" name="CustomShape 6"/>
            <p:cNvSpPr/>
            <p:nvPr/>
          </p:nvSpPr>
          <p:spPr>
            <a:xfrm>
              <a:off x="798840" y="1000440"/>
              <a:ext cx="5749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934" name="CustomShape 7"/>
          <p:cNvSpPr/>
          <p:nvPr/>
        </p:nvSpPr>
        <p:spPr>
          <a:xfrm>
            <a:off x="232200" y="1494360"/>
            <a:ext cx="1145160" cy="1688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17962/71250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935" name="CustomShape 8"/>
          <p:cNvSpPr/>
          <p:nvPr/>
        </p:nvSpPr>
        <p:spPr>
          <a:xfrm>
            <a:off x="232200" y="1281600"/>
            <a:ext cx="881280" cy="184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1053,9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936" name="CustomShape 9"/>
          <p:cNvSpPr/>
          <p:nvPr/>
        </p:nvSpPr>
        <p:spPr>
          <a:xfrm>
            <a:off x="1141560" y="1281600"/>
            <a:ext cx="235440" cy="190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937" name="Group 10"/>
          <p:cNvGrpSpPr/>
          <p:nvPr/>
        </p:nvGrpSpPr>
        <p:grpSpPr>
          <a:xfrm>
            <a:off x="232200" y="987840"/>
            <a:ext cx="574920" cy="319680"/>
            <a:chOff x="232200" y="987840"/>
            <a:chExt cx="574920" cy="319680"/>
          </a:xfrm>
        </p:grpSpPr>
        <p:pic>
          <p:nvPicPr>
            <p:cNvPr id="938" name="Picture 7_10" descr=""/>
            <p:cNvPicPr/>
            <p:nvPr/>
          </p:nvPicPr>
          <p:blipFill>
            <a:blip r:embed="rId4"/>
            <a:stretch/>
          </p:blipFill>
          <p:spPr>
            <a:xfrm>
              <a:off x="232200" y="987840"/>
              <a:ext cx="571680" cy="29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39" name="CustomShape 11"/>
            <p:cNvSpPr/>
            <p:nvPr/>
          </p:nvSpPr>
          <p:spPr>
            <a:xfrm>
              <a:off x="232200" y="989280"/>
              <a:ext cx="57492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940" name="Group 12"/>
          <p:cNvGrpSpPr/>
          <p:nvPr/>
        </p:nvGrpSpPr>
        <p:grpSpPr>
          <a:xfrm>
            <a:off x="7559640" y="1969200"/>
            <a:ext cx="2950200" cy="3081240"/>
            <a:chOff x="7559640" y="1969200"/>
            <a:chExt cx="2950200" cy="3081240"/>
          </a:xfrm>
        </p:grpSpPr>
        <p:sp>
          <p:nvSpPr>
            <p:cNvPr id="941" name="CustomShape 13"/>
            <p:cNvSpPr/>
            <p:nvPr/>
          </p:nvSpPr>
          <p:spPr>
            <a:xfrm>
              <a:off x="8298720" y="2762640"/>
              <a:ext cx="2211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42" name="CustomShape 14"/>
            <p:cNvSpPr/>
            <p:nvPr/>
          </p:nvSpPr>
          <p:spPr>
            <a:xfrm>
              <a:off x="8262000" y="3978360"/>
              <a:ext cx="2214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43" name="CustomShape 15"/>
            <p:cNvSpPr/>
            <p:nvPr/>
          </p:nvSpPr>
          <p:spPr>
            <a:xfrm>
              <a:off x="8108640" y="4403880"/>
              <a:ext cx="2134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44" name="CustomShape 16"/>
            <p:cNvSpPr/>
            <p:nvPr/>
          </p:nvSpPr>
          <p:spPr>
            <a:xfrm>
              <a:off x="7788240" y="4041720"/>
              <a:ext cx="1330200" cy="1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5" name="CustomShape 17"/>
            <p:cNvSpPr/>
            <p:nvPr/>
          </p:nvSpPr>
          <p:spPr>
            <a:xfrm>
              <a:off x="7594200" y="1994760"/>
              <a:ext cx="2499840" cy="303984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6" name="CustomShape 18"/>
            <p:cNvSpPr/>
            <p:nvPr/>
          </p:nvSpPr>
          <p:spPr>
            <a:xfrm>
              <a:off x="8059320" y="4131720"/>
              <a:ext cx="1579320" cy="14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7" name="CustomShape 19"/>
            <p:cNvSpPr/>
            <p:nvPr/>
          </p:nvSpPr>
          <p:spPr>
            <a:xfrm>
              <a:off x="8078760" y="1969200"/>
              <a:ext cx="1869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48" name="CustomShape 20"/>
            <p:cNvSpPr/>
            <p:nvPr/>
          </p:nvSpPr>
          <p:spPr>
            <a:xfrm>
              <a:off x="8404560" y="2394720"/>
              <a:ext cx="1485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949" name="Рисунок 446_10" descr=""/>
            <p:cNvPicPr/>
            <p:nvPr/>
          </p:nvPicPr>
          <p:blipFill>
            <a:blip r:embed="rId5"/>
            <a:stretch/>
          </p:blipFill>
          <p:spPr>
            <a:xfrm>
              <a:off x="7698960" y="2460240"/>
              <a:ext cx="612000" cy="812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50" name="CustomShape 21"/>
            <p:cNvSpPr/>
            <p:nvPr/>
          </p:nvSpPr>
          <p:spPr>
            <a:xfrm>
              <a:off x="7779240" y="4026240"/>
              <a:ext cx="1581480" cy="12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1" name="CustomShape 22"/>
            <p:cNvSpPr/>
            <p:nvPr/>
          </p:nvSpPr>
          <p:spPr>
            <a:xfrm>
              <a:off x="8013960" y="3650040"/>
              <a:ext cx="213768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52" name="CustomShape 23"/>
            <p:cNvSpPr/>
            <p:nvPr/>
          </p:nvSpPr>
          <p:spPr>
            <a:xfrm>
              <a:off x="8097480" y="4118040"/>
              <a:ext cx="1874160" cy="15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3" name="CustomShape 24"/>
            <p:cNvSpPr/>
            <p:nvPr/>
          </p:nvSpPr>
          <p:spPr>
            <a:xfrm>
              <a:off x="7631280" y="3816720"/>
              <a:ext cx="361440" cy="1494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54" name="CustomShape 25"/>
            <p:cNvSpPr/>
            <p:nvPr/>
          </p:nvSpPr>
          <p:spPr>
            <a:xfrm>
              <a:off x="7629480" y="4078080"/>
              <a:ext cx="599400" cy="9396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55" name="CustomShape 26"/>
            <p:cNvSpPr/>
            <p:nvPr/>
          </p:nvSpPr>
          <p:spPr>
            <a:xfrm>
              <a:off x="7629480" y="4241880"/>
              <a:ext cx="609840" cy="9252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56" name="CustomShape 27"/>
            <p:cNvSpPr/>
            <p:nvPr/>
          </p:nvSpPr>
          <p:spPr>
            <a:xfrm>
              <a:off x="8191800" y="4156920"/>
              <a:ext cx="1770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57" name="CustomShape 28"/>
            <p:cNvSpPr/>
            <p:nvPr/>
          </p:nvSpPr>
          <p:spPr>
            <a:xfrm>
              <a:off x="7898760" y="3282480"/>
              <a:ext cx="21168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58" name="CustomShape 29"/>
            <p:cNvSpPr/>
            <p:nvPr/>
          </p:nvSpPr>
          <p:spPr>
            <a:xfrm>
              <a:off x="7598160" y="3271320"/>
              <a:ext cx="39996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59" name="CustomShape 30"/>
            <p:cNvSpPr/>
            <p:nvPr/>
          </p:nvSpPr>
          <p:spPr>
            <a:xfrm>
              <a:off x="7610760" y="3500640"/>
              <a:ext cx="38736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60" name="CustomShape 31"/>
            <p:cNvSpPr/>
            <p:nvPr/>
          </p:nvSpPr>
          <p:spPr>
            <a:xfrm>
              <a:off x="7989120" y="3491280"/>
              <a:ext cx="180000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61" name="CustomShape 32"/>
            <p:cNvSpPr/>
            <p:nvPr/>
          </p:nvSpPr>
          <p:spPr>
            <a:xfrm>
              <a:off x="7559640" y="4656240"/>
              <a:ext cx="67536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62" name="CustomShape 33"/>
            <p:cNvSpPr/>
            <p:nvPr/>
          </p:nvSpPr>
          <p:spPr>
            <a:xfrm>
              <a:off x="7758360" y="4520160"/>
              <a:ext cx="249840" cy="900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63" name="CustomShape 34"/>
            <p:cNvSpPr/>
            <p:nvPr/>
          </p:nvSpPr>
          <p:spPr>
            <a:xfrm>
              <a:off x="8121600" y="4375800"/>
              <a:ext cx="209052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64" name="CustomShape 35"/>
            <p:cNvSpPr/>
            <p:nvPr/>
          </p:nvSpPr>
          <p:spPr>
            <a:xfrm>
              <a:off x="8037360" y="475596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65" name="CustomShape 36"/>
            <p:cNvSpPr/>
            <p:nvPr/>
          </p:nvSpPr>
          <p:spPr>
            <a:xfrm>
              <a:off x="8443080" y="274680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966" name="Рисунок 470_11" descr=""/>
            <p:cNvPicPr/>
            <p:nvPr/>
          </p:nvPicPr>
          <p:blipFill>
            <a:blip r:embed="rId6"/>
            <a:stretch/>
          </p:blipFill>
          <p:spPr>
            <a:xfrm>
              <a:off x="7764840" y="2218320"/>
              <a:ext cx="2305440" cy="204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67" name="CustomShape 37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" descr=""/>
          <p:cNvPicPr/>
          <p:nvPr/>
        </p:nvPicPr>
        <p:blipFill>
          <a:blip r:embed="rId1"/>
          <a:stretch/>
        </p:blipFill>
        <p:spPr>
          <a:xfrm>
            <a:off x="3600" y="540000"/>
            <a:ext cx="10077120" cy="5130360"/>
          </a:xfrm>
          <a:prstGeom prst="rect">
            <a:avLst/>
          </a:prstGeom>
          <a:ln w="0">
            <a:noFill/>
          </a:ln>
        </p:spPr>
      </p:pic>
      <p:sp>
        <p:nvSpPr>
          <p:cNvPr id="969" name="CustomShape 1"/>
          <p:cNvSpPr/>
          <p:nvPr/>
        </p:nvSpPr>
        <p:spPr>
          <a:xfrm>
            <a:off x="-15120" y="2880"/>
            <a:ext cx="101055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ЛУЖСКОГО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08.08.2023)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970" name="CustomShape 2"/>
          <p:cNvSpPr/>
          <p:nvPr/>
        </p:nvSpPr>
        <p:spPr>
          <a:xfrm>
            <a:off x="5040000" y="3402000"/>
            <a:ext cx="35172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Луга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971" name="Group 3"/>
          <p:cNvGrpSpPr/>
          <p:nvPr/>
        </p:nvGrpSpPr>
        <p:grpSpPr>
          <a:xfrm>
            <a:off x="798840" y="1000440"/>
            <a:ext cx="574920" cy="299520"/>
            <a:chOff x="798840" y="1000440"/>
            <a:chExt cx="574920" cy="299520"/>
          </a:xfrm>
        </p:grpSpPr>
        <p:pic>
          <p:nvPicPr>
            <p:cNvPr id="972" name="Picture 9_2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4920" cy="276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73" name="CustomShape 4"/>
            <p:cNvSpPr/>
            <p:nvPr/>
          </p:nvSpPr>
          <p:spPr>
            <a:xfrm>
              <a:off x="798840" y="1000440"/>
              <a:ext cx="5749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974" name="CustomShape 5"/>
          <p:cNvSpPr/>
          <p:nvPr/>
        </p:nvSpPr>
        <p:spPr>
          <a:xfrm>
            <a:off x="232200" y="1494360"/>
            <a:ext cx="1145160" cy="1688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12219/72879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975" name="CustomShape 6"/>
          <p:cNvSpPr/>
          <p:nvPr/>
        </p:nvSpPr>
        <p:spPr>
          <a:xfrm>
            <a:off x="232200" y="1281600"/>
            <a:ext cx="881280" cy="184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1041,0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823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976" name="CustomShape 7"/>
          <p:cNvSpPr/>
          <p:nvPr/>
        </p:nvSpPr>
        <p:spPr>
          <a:xfrm>
            <a:off x="1141560" y="1281600"/>
            <a:ext cx="235440" cy="190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977" name="Group 8"/>
          <p:cNvGrpSpPr/>
          <p:nvPr/>
        </p:nvGrpSpPr>
        <p:grpSpPr>
          <a:xfrm>
            <a:off x="232200" y="987840"/>
            <a:ext cx="574920" cy="319680"/>
            <a:chOff x="232200" y="987840"/>
            <a:chExt cx="574920" cy="319680"/>
          </a:xfrm>
        </p:grpSpPr>
        <p:pic>
          <p:nvPicPr>
            <p:cNvPr id="978" name="Picture 7_11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1680" cy="29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79" name="CustomShape 9"/>
            <p:cNvSpPr/>
            <p:nvPr/>
          </p:nvSpPr>
          <p:spPr>
            <a:xfrm>
              <a:off x="232200" y="989280"/>
              <a:ext cx="57492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980" name="Group 10"/>
          <p:cNvGrpSpPr/>
          <p:nvPr/>
        </p:nvGrpSpPr>
        <p:grpSpPr>
          <a:xfrm>
            <a:off x="7559640" y="1969200"/>
            <a:ext cx="2950200" cy="3081240"/>
            <a:chOff x="7559640" y="1969200"/>
            <a:chExt cx="2950200" cy="3081240"/>
          </a:xfrm>
        </p:grpSpPr>
        <p:sp>
          <p:nvSpPr>
            <p:cNvPr id="981" name="CustomShape 11"/>
            <p:cNvSpPr/>
            <p:nvPr/>
          </p:nvSpPr>
          <p:spPr>
            <a:xfrm>
              <a:off x="8298720" y="2762640"/>
              <a:ext cx="2211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82" name="CustomShape 12"/>
            <p:cNvSpPr/>
            <p:nvPr/>
          </p:nvSpPr>
          <p:spPr>
            <a:xfrm>
              <a:off x="8262000" y="3978360"/>
              <a:ext cx="2214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83" name="CustomShape 13"/>
            <p:cNvSpPr/>
            <p:nvPr/>
          </p:nvSpPr>
          <p:spPr>
            <a:xfrm>
              <a:off x="8108640" y="4403880"/>
              <a:ext cx="2134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84" name="CustomShape 14"/>
            <p:cNvSpPr/>
            <p:nvPr/>
          </p:nvSpPr>
          <p:spPr>
            <a:xfrm>
              <a:off x="7788240" y="4041720"/>
              <a:ext cx="1330200" cy="1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5" name="CustomShape 15"/>
            <p:cNvSpPr/>
            <p:nvPr/>
          </p:nvSpPr>
          <p:spPr>
            <a:xfrm>
              <a:off x="7594200" y="1994760"/>
              <a:ext cx="2499840" cy="303984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6" name="CustomShape 16"/>
            <p:cNvSpPr/>
            <p:nvPr/>
          </p:nvSpPr>
          <p:spPr>
            <a:xfrm>
              <a:off x="8059320" y="4131720"/>
              <a:ext cx="1579320" cy="14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7" name="CustomShape 17"/>
            <p:cNvSpPr/>
            <p:nvPr/>
          </p:nvSpPr>
          <p:spPr>
            <a:xfrm>
              <a:off x="8078760" y="1969200"/>
              <a:ext cx="1869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88" name="CustomShape 18"/>
            <p:cNvSpPr/>
            <p:nvPr/>
          </p:nvSpPr>
          <p:spPr>
            <a:xfrm>
              <a:off x="8404560" y="2394720"/>
              <a:ext cx="1485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989" name="Рисунок 446_11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2000" cy="812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90" name="CustomShape 19"/>
            <p:cNvSpPr/>
            <p:nvPr/>
          </p:nvSpPr>
          <p:spPr>
            <a:xfrm>
              <a:off x="7779240" y="4026240"/>
              <a:ext cx="1581480" cy="12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1" name="CustomShape 20"/>
            <p:cNvSpPr/>
            <p:nvPr/>
          </p:nvSpPr>
          <p:spPr>
            <a:xfrm>
              <a:off x="8013960" y="3650040"/>
              <a:ext cx="213768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92" name="CustomShape 21"/>
            <p:cNvSpPr/>
            <p:nvPr/>
          </p:nvSpPr>
          <p:spPr>
            <a:xfrm>
              <a:off x="8097480" y="4118040"/>
              <a:ext cx="1874160" cy="15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3" name="CustomShape 22"/>
            <p:cNvSpPr/>
            <p:nvPr/>
          </p:nvSpPr>
          <p:spPr>
            <a:xfrm>
              <a:off x="7631280" y="3816720"/>
              <a:ext cx="361440" cy="1494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94" name="CustomShape 23"/>
            <p:cNvSpPr/>
            <p:nvPr/>
          </p:nvSpPr>
          <p:spPr>
            <a:xfrm>
              <a:off x="7629480" y="4078080"/>
              <a:ext cx="599400" cy="9396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95" name="CustomShape 24"/>
            <p:cNvSpPr/>
            <p:nvPr/>
          </p:nvSpPr>
          <p:spPr>
            <a:xfrm>
              <a:off x="7629480" y="4241880"/>
              <a:ext cx="609840" cy="9252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96" name="CustomShape 25"/>
            <p:cNvSpPr/>
            <p:nvPr/>
          </p:nvSpPr>
          <p:spPr>
            <a:xfrm>
              <a:off x="8191800" y="4156920"/>
              <a:ext cx="1770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97" name="CustomShape 26"/>
            <p:cNvSpPr/>
            <p:nvPr/>
          </p:nvSpPr>
          <p:spPr>
            <a:xfrm>
              <a:off x="7898760" y="3282480"/>
              <a:ext cx="21168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98" name="CustomShape 27"/>
            <p:cNvSpPr/>
            <p:nvPr/>
          </p:nvSpPr>
          <p:spPr>
            <a:xfrm>
              <a:off x="7598160" y="3271320"/>
              <a:ext cx="39996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99" name="CustomShape 28"/>
            <p:cNvSpPr/>
            <p:nvPr/>
          </p:nvSpPr>
          <p:spPr>
            <a:xfrm>
              <a:off x="7610760" y="3500640"/>
              <a:ext cx="38736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00" name="CustomShape 29"/>
            <p:cNvSpPr/>
            <p:nvPr/>
          </p:nvSpPr>
          <p:spPr>
            <a:xfrm>
              <a:off x="7989120" y="3491280"/>
              <a:ext cx="180000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01" name="CustomShape 30"/>
            <p:cNvSpPr/>
            <p:nvPr/>
          </p:nvSpPr>
          <p:spPr>
            <a:xfrm>
              <a:off x="7559640" y="4656240"/>
              <a:ext cx="67536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02" name="CustomShape 31"/>
            <p:cNvSpPr/>
            <p:nvPr/>
          </p:nvSpPr>
          <p:spPr>
            <a:xfrm>
              <a:off x="7758360" y="4520160"/>
              <a:ext cx="249840" cy="900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03" name="CustomShape 32"/>
            <p:cNvSpPr/>
            <p:nvPr/>
          </p:nvSpPr>
          <p:spPr>
            <a:xfrm>
              <a:off x="8121600" y="4375800"/>
              <a:ext cx="209052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04" name="CustomShape 33"/>
            <p:cNvSpPr/>
            <p:nvPr/>
          </p:nvSpPr>
          <p:spPr>
            <a:xfrm>
              <a:off x="8037360" y="475596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05" name="CustomShape 34"/>
            <p:cNvSpPr/>
            <p:nvPr/>
          </p:nvSpPr>
          <p:spPr>
            <a:xfrm>
              <a:off x="8443080" y="274680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006" name="Рисунок 470_12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5440" cy="204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007" name="CustomShape 35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" name="" descr=""/>
          <p:cNvPicPr/>
          <p:nvPr/>
        </p:nvPicPr>
        <p:blipFill>
          <a:blip r:embed="rId1"/>
          <a:stretch/>
        </p:blipFill>
        <p:spPr>
          <a:xfrm>
            <a:off x="0" y="540000"/>
            <a:ext cx="10094040" cy="5130360"/>
          </a:xfrm>
          <a:prstGeom prst="rect">
            <a:avLst/>
          </a:prstGeom>
          <a:ln w="0">
            <a:noFill/>
          </a:ln>
        </p:spPr>
      </p:pic>
      <p:sp>
        <p:nvSpPr>
          <p:cNvPr id="1009" name="CustomShape 1"/>
          <p:cNvSpPr/>
          <p:nvPr/>
        </p:nvSpPr>
        <p:spPr>
          <a:xfrm>
            <a:off x="-24840" y="0"/>
            <a:ext cx="101055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ПОДПОРОЖСКОГО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08.08.2023)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010" name="CustomShape 2"/>
          <p:cNvSpPr/>
          <p:nvPr/>
        </p:nvSpPr>
        <p:spPr>
          <a:xfrm>
            <a:off x="232200" y="1494360"/>
            <a:ext cx="1145160" cy="1688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7231/28924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11" name="CustomShape 3"/>
          <p:cNvSpPr/>
          <p:nvPr/>
        </p:nvSpPr>
        <p:spPr>
          <a:xfrm>
            <a:off x="232200" y="1281600"/>
            <a:ext cx="881280" cy="184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869,5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244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12" name="CustomShape 4"/>
          <p:cNvSpPr/>
          <p:nvPr/>
        </p:nvSpPr>
        <p:spPr>
          <a:xfrm>
            <a:off x="1141560" y="1281600"/>
            <a:ext cx="235440" cy="190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013" name="CustomShape 5"/>
          <p:cNvSpPr/>
          <p:nvPr/>
        </p:nvSpPr>
        <p:spPr>
          <a:xfrm>
            <a:off x="3318840" y="2124000"/>
            <a:ext cx="82116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Подпорожье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1014" name="Group 6"/>
          <p:cNvGrpSpPr/>
          <p:nvPr/>
        </p:nvGrpSpPr>
        <p:grpSpPr>
          <a:xfrm>
            <a:off x="798840" y="1000440"/>
            <a:ext cx="574920" cy="299520"/>
            <a:chOff x="798840" y="1000440"/>
            <a:chExt cx="574920" cy="299520"/>
          </a:xfrm>
        </p:grpSpPr>
        <p:pic>
          <p:nvPicPr>
            <p:cNvPr id="1015" name="Picture 9_4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4920" cy="276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16" name="CustomShape 7"/>
            <p:cNvSpPr/>
            <p:nvPr/>
          </p:nvSpPr>
          <p:spPr>
            <a:xfrm>
              <a:off x="798840" y="1000440"/>
              <a:ext cx="5749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017" name="Group 8"/>
          <p:cNvGrpSpPr/>
          <p:nvPr/>
        </p:nvGrpSpPr>
        <p:grpSpPr>
          <a:xfrm>
            <a:off x="232200" y="987840"/>
            <a:ext cx="574920" cy="319680"/>
            <a:chOff x="232200" y="987840"/>
            <a:chExt cx="574920" cy="319680"/>
          </a:xfrm>
        </p:grpSpPr>
        <p:pic>
          <p:nvPicPr>
            <p:cNvPr id="1018" name="Picture 7_12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1680" cy="29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19" name="CustomShape 9"/>
            <p:cNvSpPr/>
            <p:nvPr/>
          </p:nvSpPr>
          <p:spPr>
            <a:xfrm>
              <a:off x="232200" y="989280"/>
              <a:ext cx="57492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020" name="Group 10"/>
          <p:cNvGrpSpPr/>
          <p:nvPr/>
        </p:nvGrpSpPr>
        <p:grpSpPr>
          <a:xfrm>
            <a:off x="7559640" y="1969200"/>
            <a:ext cx="2950200" cy="3081240"/>
            <a:chOff x="7559640" y="1969200"/>
            <a:chExt cx="2950200" cy="3081240"/>
          </a:xfrm>
        </p:grpSpPr>
        <p:sp>
          <p:nvSpPr>
            <p:cNvPr id="1021" name="CustomShape 11"/>
            <p:cNvSpPr/>
            <p:nvPr/>
          </p:nvSpPr>
          <p:spPr>
            <a:xfrm>
              <a:off x="8298720" y="2762640"/>
              <a:ext cx="2211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22" name="CustomShape 12"/>
            <p:cNvSpPr/>
            <p:nvPr/>
          </p:nvSpPr>
          <p:spPr>
            <a:xfrm>
              <a:off x="8262000" y="3978360"/>
              <a:ext cx="2214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23" name="CustomShape 13"/>
            <p:cNvSpPr/>
            <p:nvPr/>
          </p:nvSpPr>
          <p:spPr>
            <a:xfrm>
              <a:off x="8108640" y="4403880"/>
              <a:ext cx="2134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24" name="CustomShape 14"/>
            <p:cNvSpPr/>
            <p:nvPr/>
          </p:nvSpPr>
          <p:spPr>
            <a:xfrm>
              <a:off x="7788240" y="4041720"/>
              <a:ext cx="1330200" cy="1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5" name="CustomShape 15"/>
            <p:cNvSpPr/>
            <p:nvPr/>
          </p:nvSpPr>
          <p:spPr>
            <a:xfrm>
              <a:off x="7594200" y="1994760"/>
              <a:ext cx="2499840" cy="303984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6" name="CustomShape 16"/>
            <p:cNvSpPr/>
            <p:nvPr/>
          </p:nvSpPr>
          <p:spPr>
            <a:xfrm>
              <a:off x="8059320" y="4131720"/>
              <a:ext cx="1579320" cy="14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7" name="CustomShape 17"/>
            <p:cNvSpPr/>
            <p:nvPr/>
          </p:nvSpPr>
          <p:spPr>
            <a:xfrm>
              <a:off x="8078760" y="1969200"/>
              <a:ext cx="1869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28" name="CustomShape 18"/>
            <p:cNvSpPr/>
            <p:nvPr/>
          </p:nvSpPr>
          <p:spPr>
            <a:xfrm>
              <a:off x="8404560" y="2394720"/>
              <a:ext cx="1485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029" name="Рисунок 446_12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2000" cy="812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30" name="CustomShape 19"/>
            <p:cNvSpPr/>
            <p:nvPr/>
          </p:nvSpPr>
          <p:spPr>
            <a:xfrm>
              <a:off x="7779240" y="4026240"/>
              <a:ext cx="1581480" cy="12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1" name="CustomShape 20"/>
            <p:cNvSpPr/>
            <p:nvPr/>
          </p:nvSpPr>
          <p:spPr>
            <a:xfrm>
              <a:off x="8013960" y="3650040"/>
              <a:ext cx="213768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32" name="CustomShape 21"/>
            <p:cNvSpPr/>
            <p:nvPr/>
          </p:nvSpPr>
          <p:spPr>
            <a:xfrm>
              <a:off x="8097480" y="4118040"/>
              <a:ext cx="1874160" cy="15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3" name="CustomShape 22"/>
            <p:cNvSpPr/>
            <p:nvPr/>
          </p:nvSpPr>
          <p:spPr>
            <a:xfrm>
              <a:off x="7631280" y="3816720"/>
              <a:ext cx="361440" cy="1494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34" name="CustomShape 23"/>
            <p:cNvSpPr/>
            <p:nvPr/>
          </p:nvSpPr>
          <p:spPr>
            <a:xfrm>
              <a:off x="7629480" y="4078080"/>
              <a:ext cx="599400" cy="9396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35" name="CustomShape 24"/>
            <p:cNvSpPr/>
            <p:nvPr/>
          </p:nvSpPr>
          <p:spPr>
            <a:xfrm>
              <a:off x="7629480" y="4241880"/>
              <a:ext cx="609840" cy="9252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36" name="CustomShape 25"/>
            <p:cNvSpPr/>
            <p:nvPr/>
          </p:nvSpPr>
          <p:spPr>
            <a:xfrm>
              <a:off x="8191800" y="4156920"/>
              <a:ext cx="1770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37" name="CustomShape 26"/>
            <p:cNvSpPr/>
            <p:nvPr/>
          </p:nvSpPr>
          <p:spPr>
            <a:xfrm>
              <a:off x="7898760" y="3282480"/>
              <a:ext cx="21168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38" name="CustomShape 27"/>
            <p:cNvSpPr/>
            <p:nvPr/>
          </p:nvSpPr>
          <p:spPr>
            <a:xfrm>
              <a:off x="7598160" y="3271320"/>
              <a:ext cx="39996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39" name="CustomShape 28"/>
            <p:cNvSpPr/>
            <p:nvPr/>
          </p:nvSpPr>
          <p:spPr>
            <a:xfrm>
              <a:off x="7610760" y="3500640"/>
              <a:ext cx="38736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40" name="CustomShape 29"/>
            <p:cNvSpPr/>
            <p:nvPr/>
          </p:nvSpPr>
          <p:spPr>
            <a:xfrm>
              <a:off x="7989120" y="3491280"/>
              <a:ext cx="180000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41" name="CustomShape 30"/>
            <p:cNvSpPr/>
            <p:nvPr/>
          </p:nvSpPr>
          <p:spPr>
            <a:xfrm>
              <a:off x="7559640" y="4656240"/>
              <a:ext cx="67536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42" name="CustomShape 31"/>
            <p:cNvSpPr/>
            <p:nvPr/>
          </p:nvSpPr>
          <p:spPr>
            <a:xfrm>
              <a:off x="7758360" y="4520160"/>
              <a:ext cx="249840" cy="900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43" name="CustomShape 32"/>
            <p:cNvSpPr/>
            <p:nvPr/>
          </p:nvSpPr>
          <p:spPr>
            <a:xfrm>
              <a:off x="8121600" y="4375800"/>
              <a:ext cx="209052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44" name="CustomShape 33"/>
            <p:cNvSpPr/>
            <p:nvPr/>
          </p:nvSpPr>
          <p:spPr>
            <a:xfrm>
              <a:off x="8037360" y="475596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45" name="CustomShape 34"/>
            <p:cNvSpPr/>
            <p:nvPr/>
          </p:nvSpPr>
          <p:spPr>
            <a:xfrm>
              <a:off x="8443080" y="274680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046" name="Рисунок 470_13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5440" cy="204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047" name="CustomShape 35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" descr=""/>
          <p:cNvPicPr/>
          <p:nvPr/>
        </p:nvPicPr>
        <p:blipFill>
          <a:blip r:embed="rId1"/>
          <a:stretch/>
        </p:blipFill>
        <p:spPr>
          <a:xfrm>
            <a:off x="-10800" y="540000"/>
            <a:ext cx="10091520" cy="5133240"/>
          </a:xfrm>
          <a:prstGeom prst="rect">
            <a:avLst/>
          </a:prstGeom>
          <a:ln w="0">
            <a:noFill/>
          </a:ln>
        </p:spPr>
      </p:pic>
      <p:sp>
        <p:nvSpPr>
          <p:cNvPr id="1049" name="CustomShape 1"/>
          <p:cNvSpPr/>
          <p:nvPr/>
        </p:nvSpPr>
        <p:spPr>
          <a:xfrm>
            <a:off x="-10800" y="2880"/>
            <a:ext cx="101055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ПРИОЗЕРСКОГО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08.08.2023)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050" name="CustomShape 2"/>
          <p:cNvSpPr/>
          <p:nvPr/>
        </p:nvSpPr>
        <p:spPr>
          <a:xfrm>
            <a:off x="3600000" y="2160000"/>
            <a:ext cx="70668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Приозерск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1051" name="Group 3"/>
          <p:cNvGrpSpPr/>
          <p:nvPr/>
        </p:nvGrpSpPr>
        <p:grpSpPr>
          <a:xfrm>
            <a:off x="798840" y="1000440"/>
            <a:ext cx="574920" cy="299520"/>
            <a:chOff x="798840" y="1000440"/>
            <a:chExt cx="574920" cy="299520"/>
          </a:xfrm>
        </p:grpSpPr>
        <p:pic>
          <p:nvPicPr>
            <p:cNvPr id="1052" name="Picture 9_3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4920" cy="276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53" name="CustomShape 4"/>
            <p:cNvSpPr/>
            <p:nvPr/>
          </p:nvSpPr>
          <p:spPr>
            <a:xfrm>
              <a:off x="798840" y="1000440"/>
              <a:ext cx="5749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054" name="CustomShape 5"/>
          <p:cNvSpPr/>
          <p:nvPr/>
        </p:nvSpPr>
        <p:spPr>
          <a:xfrm>
            <a:off x="232200" y="1494360"/>
            <a:ext cx="1145160" cy="1688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5425/61702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55" name="CustomShape 6"/>
          <p:cNvSpPr/>
          <p:nvPr/>
        </p:nvSpPr>
        <p:spPr>
          <a:xfrm>
            <a:off x="232200" y="1281600"/>
            <a:ext cx="881280" cy="184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1254,7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495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56" name="CustomShape 7"/>
          <p:cNvSpPr/>
          <p:nvPr/>
        </p:nvSpPr>
        <p:spPr>
          <a:xfrm>
            <a:off x="1141560" y="1281600"/>
            <a:ext cx="235440" cy="190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057" name="Group 8"/>
          <p:cNvGrpSpPr/>
          <p:nvPr/>
        </p:nvGrpSpPr>
        <p:grpSpPr>
          <a:xfrm>
            <a:off x="232200" y="987840"/>
            <a:ext cx="574920" cy="319680"/>
            <a:chOff x="232200" y="987840"/>
            <a:chExt cx="574920" cy="319680"/>
          </a:xfrm>
        </p:grpSpPr>
        <p:pic>
          <p:nvPicPr>
            <p:cNvPr id="1058" name="Picture 7_13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1680" cy="29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59" name="CustomShape 9"/>
            <p:cNvSpPr/>
            <p:nvPr/>
          </p:nvSpPr>
          <p:spPr>
            <a:xfrm>
              <a:off x="232200" y="989280"/>
              <a:ext cx="57492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060" name="Group 10"/>
          <p:cNvGrpSpPr/>
          <p:nvPr/>
        </p:nvGrpSpPr>
        <p:grpSpPr>
          <a:xfrm>
            <a:off x="7559640" y="1969200"/>
            <a:ext cx="2950200" cy="3081240"/>
            <a:chOff x="7559640" y="1969200"/>
            <a:chExt cx="2950200" cy="3081240"/>
          </a:xfrm>
        </p:grpSpPr>
        <p:sp>
          <p:nvSpPr>
            <p:cNvPr id="1061" name="CustomShape 11"/>
            <p:cNvSpPr/>
            <p:nvPr/>
          </p:nvSpPr>
          <p:spPr>
            <a:xfrm>
              <a:off x="8298720" y="2762640"/>
              <a:ext cx="2211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62" name="CustomShape 12"/>
            <p:cNvSpPr/>
            <p:nvPr/>
          </p:nvSpPr>
          <p:spPr>
            <a:xfrm>
              <a:off x="8262000" y="3978360"/>
              <a:ext cx="2214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63" name="CustomShape 13"/>
            <p:cNvSpPr/>
            <p:nvPr/>
          </p:nvSpPr>
          <p:spPr>
            <a:xfrm>
              <a:off x="8108640" y="4403880"/>
              <a:ext cx="2134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64" name="CustomShape 14"/>
            <p:cNvSpPr/>
            <p:nvPr/>
          </p:nvSpPr>
          <p:spPr>
            <a:xfrm>
              <a:off x="7788240" y="4041720"/>
              <a:ext cx="1330200" cy="1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5" name="CustomShape 15"/>
            <p:cNvSpPr/>
            <p:nvPr/>
          </p:nvSpPr>
          <p:spPr>
            <a:xfrm>
              <a:off x="7594200" y="1994760"/>
              <a:ext cx="2499840" cy="303984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6" name="CustomShape 16"/>
            <p:cNvSpPr/>
            <p:nvPr/>
          </p:nvSpPr>
          <p:spPr>
            <a:xfrm>
              <a:off x="8059320" y="4131720"/>
              <a:ext cx="1579320" cy="14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7" name="CustomShape 17"/>
            <p:cNvSpPr/>
            <p:nvPr/>
          </p:nvSpPr>
          <p:spPr>
            <a:xfrm>
              <a:off x="8078760" y="1969200"/>
              <a:ext cx="1869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68" name="CustomShape 18"/>
            <p:cNvSpPr/>
            <p:nvPr/>
          </p:nvSpPr>
          <p:spPr>
            <a:xfrm>
              <a:off x="8404560" y="2394720"/>
              <a:ext cx="1485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069" name="Рисунок 446_13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2000" cy="812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70" name="CustomShape 19"/>
            <p:cNvSpPr/>
            <p:nvPr/>
          </p:nvSpPr>
          <p:spPr>
            <a:xfrm>
              <a:off x="7779240" y="4026240"/>
              <a:ext cx="1581480" cy="12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1" name="CustomShape 20"/>
            <p:cNvSpPr/>
            <p:nvPr/>
          </p:nvSpPr>
          <p:spPr>
            <a:xfrm>
              <a:off x="8013960" y="3650040"/>
              <a:ext cx="213768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72" name="CustomShape 21"/>
            <p:cNvSpPr/>
            <p:nvPr/>
          </p:nvSpPr>
          <p:spPr>
            <a:xfrm>
              <a:off x="8097480" y="4118040"/>
              <a:ext cx="1874160" cy="15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3" name="CustomShape 22"/>
            <p:cNvSpPr/>
            <p:nvPr/>
          </p:nvSpPr>
          <p:spPr>
            <a:xfrm>
              <a:off x="7631280" y="3816720"/>
              <a:ext cx="361440" cy="1494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74" name="CustomShape 23"/>
            <p:cNvSpPr/>
            <p:nvPr/>
          </p:nvSpPr>
          <p:spPr>
            <a:xfrm>
              <a:off x="7629480" y="4078080"/>
              <a:ext cx="599400" cy="9396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75" name="CustomShape 24"/>
            <p:cNvSpPr/>
            <p:nvPr/>
          </p:nvSpPr>
          <p:spPr>
            <a:xfrm>
              <a:off x="7629480" y="4241880"/>
              <a:ext cx="609840" cy="9252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76" name="CustomShape 25"/>
            <p:cNvSpPr/>
            <p:nvPr/>
          </p:nvSpPr>
          <p:spPr>
            <a:xfrm>
              <a:off x="8191800" y="4156920"/>
              <a:ext cx="1770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77" name="CustomShape 26"/>
            <p:cNvSpPr/>
            <p:nvPr/>
          </p:nvSpPr>
          <p:spPr>
            <a:xfrm>
              <a:off x="7898760" y="3282480"/>
              <a:ext cx="21168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78" name="CustomShape 27"/>
            <p:cNvSpPr/>
            <p:nvPr/>
          </p:nvSpPr>
          <p:spPr>
            <a:xfrm>
              <a:off x="7598160" y="3271320"/>
              <a:ext cx="39996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79" name="CustomShape 28"/>
            <p:cNvSpPr/>
            <p:nvPr/>
          </p:nvSpPr>
          <p:spPr>
            <a:xfrm>
              <a:off x="7610760" y="3500640"/>
              <a:ext cx="38736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80" name="CustomShape 29"/>
            <p:cNvSpPr/>
            <p:nvPr/>
          </p:nvSpPr>
          <p:spPr>
            <a:xfrm>
              <a:off x="7989120" y="3491280"/>
              <a:ext cx="180000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81" name="CustomShape 30"/>
            <p:cNvSpPr/>
            <p:nvPr/>
          </p:nvSpPr>
          <p:spPr>
            <a:xfrm>
              <a:off x="7559640" y="4656240"/>
              <a:ext cx="67536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82" name="CustomShape 31"/>
            <p:cNvSpPr/>
            <p:nvPr/>
          </p:nvSpPr>
          <p:spPr>
            <a:xfrm>
              <a:off x="7758360" y="4520160"/>
              <a:ext cx="249840" cy="900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83" name="CustomShape 32"/>
            <p:cNvSpPr/>
            <p:nvPr/>
          </p:nvSpPr>
          <p:spPr>
            <a:xfrm>
              <a:off x="8121600" y="4375800"/>
              <a:ext cx="209052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84" name="CustomShape 33"/>
            <p:cNvSpPr/>
            <p:nvPr/>
          </p:nvSpPr>
          <p:spPr>
            <a:xfrm>
              <a:off x="8037360" y="475596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85" name="CustomShape 34"/>
            <p:cNvSpPr/>
            <p:nvPr/>
          </p:nvSpPr>
          <p:spPr>
            <a:xfrm>
              <a:off x="8443080" y="274680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086" name="Рисунок 470_14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5440" cy="204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087" name="CustomShape 35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" name="" descr=""/>
          <p:cNvPicPr/>
          <p:nvPr/>
        </p:nvPicPr>
        <p:blipFill>
          <a:blip r:embed="rId1"/>
          <a:stretch/>
        </p:blipFill>
        <p:spPr>
          <a:xfrm>
            <a:off x="0" y="540000"/>
            <a:ext cx="10094040" cy="5130360"/>
          </a:xfrm>
          <a:prstGeom prst="rect">
            <a:avLst/>
          </a:prstGeom>
          <a:ln w="0">
            <a:noFill/>
          </a:ln>
        </p:spPr>
      </p:pic>
      <p:sp>
        <p:nvSpPr>
          <p:cNvPr id="1089" name="CustomShape 1"/>
          <p:cNvSpPr/>
          <p:nvPr/>
        </p:nvSpPr>
        <p:spPr>
          <a:xfrm>
            <a:off x="-8280" y="2880"/>
            <a:ext cx="101055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СОСНОВОБОРСКОГО ГОРОДСКОГО ОКРУГА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08.08.2023)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090" name="CustomShape 2"/>
          <p:cNvSpPr/>
          <p:nvPr/>
        </p:nvSpPr>
        <p:spPr>
          <a:xfrm>
            <a:off x="4320000" y="2592000"/>
            <a:ext cx="9428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Сосновый Бор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1091" name="Group 3"/>
          <p:cNvGrpSpPr/>
          <p:nvPr/>
        </p:nvGrpSpPr>
        <p:grpSpPr>
          <a:xfrm>
            <a:off x="798840" y="1000440"/>
            <a:ext cx="574920" cy="299520"/>
            <a:chOff x="798840" y="1000440"/>
            <a:chExt cx="574920" cy="299520"/>
          </a:xfrm>
        </p:grpSpPr>
        <p:pic>
          <p:nvPicPr>
            <p:cNvPr id="1092" name="Picture 10_8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4920" cy="276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93" name="CustomShape 4"/>
            <p:cNvSpPr/>
            <p:nvPr/>
          </p:nvSpPr>
          <p:spPr>
            <a:xfrm>
              <a:off x="798840" y="1000440"/>
              <a:ext cx="5749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094" name="CustomShape 5"/>
          <p:cNvSpPr/>
          <p:nvPr/>
        </p:nvSpPr>
        <p:spPr>
          <a:xfrm>
            <a:off x="232200" y="1494360"/>
            <a:ext cx="1145160" cy="1688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520/67720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95" name="CustomShape 6"/>
          <p:cNvSpPr/>
          <p:nvPr/>
        </p:nvSpPr>
        <p:spPr>
          <a:xfrm>
            <a:off x="232200" y="1281600"/>
            <a:ext cx="881280" cy="184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533,390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96" name="CustomShape 7"/>
          <p:cNvSpPr/>
          <p:nvPr/>
        </p:nvSpPr>
        <p:spPr>
          <a:xfrm>
            <a:off x="1141560" y="1281600"/>
            <a:ext cx="235440" cy="190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097" name="Group 8"/>
          <p:cNvGrpSpPr/>
          <p:nvPr/>
        </p:nvGrpSpPr>
        <p:grpSpPr>
          <a:xfrm>
            <a:off x="232200" y="987840"/>
            <a:ext cx="574920" cy="319680"/>
            <a:chOff x="232200" y="987840"/>
            <a:chExt cx="574920" cy="319680"/>
          </a:xfrm>
        </p:grpSpPr>
        <p:pic>
          <p:nvPicPr>
            <p:cNvPr id="1098" name="Picture 7_18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1680" cy="29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99" name="CustomShape 9"/>
            <p:cNvSpPr/>
            <p:nvPr/>
          </p:nvSpPr>
          <p:spPr>
            <a:xfrm>
              <a:off x="232200" y="989280"/>
              <a:ext cx="57492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100" name="Group 10"/>
          <p:cNvGrpSpPr/>
          <p:nvPr/>
        </p:nvGrpSpPr>
        <p:grpSpPr>
          <a:xfrm>
            <a:off x="7559640" y="1969200"/>
            <a:ext cx="2950200" cy="3081240"/>
            <a:chOff x="7559640" y="1969200"/>
            <a:chExt cx="2950200" cy="3081240"/>
          </a:xfrm>
        </p:grpSpPr>
        <p:sp>
          <p:nvSpPr>
            <p:cNvPr id="1101" name="CustomShape 11"/>
            <p:cNvSpPr/>
            <p:nvPr/>
          </p:nvSpPr>
          <p:spPr>
            <a:xfrm>
              <a:off x="8298720" y="2762640"/>
              <a:ext cx="2211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02" name="CustomShape 12"/>
            <p:cNvSpPr/>
            <p:nvPr/>
          </p:nvSpPr>
          <p:spPr>
            <a:xfrm>
              <a:off x="8262000" y="3978360"/>
              <a:ext cx="2214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03" name="CustomShape 13"/>
            <p:cNvSpPr/>
            <p:nvPr/>
          </p:nvSpPr>
          <p:spPr>
            <a:xfrm>
              <a:off x="8108640" y="4403880"/>
              <a:ext cx="2134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04" name="CustomShape 14"/>
            <p:cNvSpPr/>
            <p:nvPr/>
          </p:nvSpPr>
          <p:spPr>
            <a:xfrm>
              <a:off x="7788240" y="4041720"/>
              <a:ext cx="1330200" cy="1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5" name="CustomShape 15"/>
            <p:cNvSpPr/>
            <p:nvPr/>
          </p:nvSpPr>
          <p:spPr>
            <a:xfrm>
              <a:off x="7594200" y="1994760"/>
              <a:ext cx="2499840" cy="303984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6" name="CustomShape 16"/>
            <p:cNvSpPr/>
            <p:nvPr/>
          </p:nvSpPr>
          <p:spPr>
            <a:xfrm>
              <a:off x="8059320" y="4131720"/>
              <a:ext cx="1579320" cy="14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7" name="CustomShape 17"/>
            <p:cNvSpPr/>
            <p:nvPr/>
          </p:nvSpPr>
          <p:spPr>
            <a:xfrm>
              <a:off x="8078760" y="1969200"/>
              <a:ext cx="1869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08" name="CustomShape 18"/>
            <p:cNvSpPr/>
            <p:nvPr/>
          </p:nvSpPr>
          <p:spPr>
            <a:xfrm>
              <a:off x="8404560" y="2394720"/>
              <a:ext cx="1485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109" name="Рисунок 446_18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2000" cy="812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10" name="CustomShape 19"/>
            <p:cNvSpPr/>
            <p:nvPr/>
          </p:nvSpPr>
          <p:spPr>
            <a:xfrm>
              <a:off x="7779240" y="4026240"/>
              <a:ext cx="1581480" cy="12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1" name="CustomShape 20"/>
            <p:cNvSpPr/>
            <p:nvPr/>
          </p:nvSpPr>
          <p:spPr>
            <a:xfrm>
              <a:off x="8013960" y="3650040"/>
              <a:ext cx="213768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12" name="CustomShape 21"/>
            <p:cNvSpPr/>
            <p:nvPr/>
          </p:nvSpPr>
          <p:spPr>
            <a:xfrm>
              <a:off x="8097480" y="4118040"/>
              <a:ext cx="1874160" cy="15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3" name="CustomShape 22"/>
            <p:cNvSpPr/>
            <p:nvPr/>
          </p:nvSpPr>
          <p:spPr>
            <a:xfrm>
              <a:off x="7631280" y="3816720"/>
              <a:ext cx="361440" cy="1494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14" name="CustomShape 23"/>
            <p:cNvSpPr/>
            <p:nvPr/>
          </p:nvSpPr>
          <p:spPr>
            <a:xfrm>
              <a:off x="7629480" y="4078080"/>
              <a:ext cx="599400" cy="9396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15" name="CustomShape 24"/>
            <p:cNvSpPr/>
            <p:nvPr/>
          </p:nvSpPr>
          <p:spPr>
            <a:xfrm>
              <a:off x="7629480" y="4241880"/>
              <a:ext cx="609840" cy="9252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16" name="CustomShape 25"/>
            <p:cNvSpPr/>
            <p:nvPr/>
          </p:nvSpPr>
          <p:spPr>
            <a:xfrm>
              <a:off x="8191800" y="4156920"/>
              <a:ext cx="1770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17" name="CustomShape 26"/>
            <p:cNvSpPr/>
            <p:nvPr/>
          </p:nvSpPr>
          <p:spPr>
            <a:xfrm>
              <a:off x="7898760" y="3282480"/>
              <a:ext cx="21168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18" name="CustomShape 27"/>
            <p:cNvSpPr/>
            <p:nvPr/>
          </p:nvSpPr>
          <p:spPr>
            <a:xfrm>
              <a:off x="7598160" y="3271320"/>
              <a:ext cx="39996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19" name="CustomShape 28"/>
            <p:cNvSpPr/>
            <p:nvPr/>
          </p:nvSpPr>
          <p:spPr>
            <a:xfrm>
              <a:off x="7610760" y="3500640"/>
              <a:ext cx="38736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20" name="CustomShape 29"/>
            <p:cNvSpPr/>
            <p:nvPr/>
          </p:nvSpPr>
          <p:spPr>
            <a:xfrm>
              <a:off x="7989120" y="3491280"/>
              <a:ext cx="180000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21" name="CustomShape 30"/>
            <p:cNvSpPr/>
            <p:nvPr/>
          </p:nvSpPr>
          <p:spPr>
            <a:xfrm>
              <a:off x="7559640" y="4656240"/>
              <a:ext cx="67536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22" name="CustomShape 31"/>
            <p:cNvSpPr/>
            <p:nvPr/>
          </p:nvSpPr>
          <p:spPr>
            <a:xfrm>
              <a:off x="7758360" y="4520160"/>
              <a:ext cx="249840" cy="900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23" name="CustomShape 32"/>
            <p:cNvSpPr/>
            <p:nvPr/>
          </p:nvSpPr>
          <p:spPr>
            <a:xfrm>
              <a:off x="8121600" y="4375800"/>
              <a:ext cx="209052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24" name="CustomShape 33"/>
            <p:cNvSpPr/>
            <p:nvPr/>
          </p:nvSpPr>
          <p:spPr>
            <a:xfrm>
              <a:off x="8037360" y="475596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25" name="CustomShape 34"/>
            <p:cNvSpPr/>
            <p:nvPr/>
          </p:nvSpPr>
          <p:spPr>
            <a:xfrm>
              <a:off x="8443080" y="274680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126" name="Рисунок 470_19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5440" cy="204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127" name="CustomShape 35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" name="" descr=""/>
          <p:cNvPicPr/>
          <p:nvPr/>
        </p:nvPicPr>
        <p:blipFill>
          <a:blip r:embed="rId1"/>
          <a:stretch/>
        </p:blipFill>
        <p:spPr>
          <a:xfrm>
            <a:off x="0" y="708840"/>
            <a:ext cx="10094040" cy="4964400"/>
          </a:xfrm>
          <a:prstGeom prst="rect">
            <a:avLst/>
          </a:prstGeom>
          <a:ln w="0">
            <a:noFill/>
          </a:ln>
        </p:spPr>
      </p:pic>
      <p:sp>
        <p:nvSpPr>
          <p:cNvPr id="1129" name="CustomShape 1"/>
          <p:cNvSpPr/>
          <p:nvPr/>
        </p:nvSpPr>
        <p:spPr>
          <a:xfrm>
            <a:off x="-10800" y="2880"/>
            <a:ext cx="101055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СЛАНЦЕВСКОГО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08.08.2023)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130" name="CustomShape 2"/>
          <p:cNvSpPr/>
          <p:nvPr/>
        </p:nvSpPr>
        <p:spPr>
          <a:xfrm>
            <a:off x="2679480" y="2862000"/>
            <a:ext cx="56052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Сланцы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1131" name="Group 3"/>
          <p:cNvGrpSpPr/>
          <p:nvPr/>
        </p:nvGrpSpPr>
        <p:grpSpPr>
          <a:xfrm>
            <a:off x="798840" y="1000440"/>
            <a:ext cx="574920" cy="299520"/>
            <a:chOff x="798840" y="1000440"/>
            <a:chExt cx="574920" cy="299520"/>
          </a:xfrm>
        </p:grpSpPr>
        <p:pic>
          <p:nvPicPr>
            <p:cNvPr id="1132" name="Picture 10_10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4920" cy="276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33" name="CustomShape 4"/>
            <p:cNvSpPr/>
            <p:nvPr/>
          </p:nvSpPr>
          <p:spPr>
            <a:xfrm>
              <a:off x="798840" y="1000440"/>
              <a:ext cx="5749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134" name="CustomShape 5"/>
          <p:cNvSpPr/>
          <p:nvPr/>
        </p:nvSpPr>
        <p:spPr>
          <a:xfrm>
            <a:off x="232200" y="1494360"/>
            <a:ext cx="1145160" cy="1688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10697/42791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135" name="CustomShape 6"/>
          <p:cNvSpPr/>
          <p:nvPr/>
        </p:nvSpPr>
        <p:spPr>
          <a:xfrm>
            <a:off x="232200" y="1281600"/>
            <a:ext cx="881280" cy="184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677,7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136" name="CustomShape 7"/>
          <p:cNvSpPr/>
          <p:nvPr/>
        </p:nvSpPr>
        <p:spPr>
          <a:xfrm>
            <a:off x="1141560" y="1281600"/>
            <a:ext cx="235440" cy="190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137" name="Group 8"/>
          <p:cNvGrpSpPr/>
          <p:nvPr/>
        </p:nvGrpSpPr>
        <p:grpSpPr>
          <a:xfrm>
            <a:off x="232200" y="987840"/>
            <a:ext cx="574920" cy="319680"/>
            <a:chOff x="232200" y="987840"/>
            <a:chExt cx="574920" cy="319680"/>
          </a:xfrm>
        </p:grpSpPr>
        <p:pic>
          <p:nvPicPr>
            <p:cNvPr id="1138" name="Picture 7_15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1680" cy="29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39" name="CustomShape 9"/>
            <p:cNvSpPr/>
            <p:nvPr/>
          </p:nvSpPr>
          <p:spPr>
            <a:xfrm>
              <a:off x="232200" y="989280"/>
              <a:ext cx="57492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140" name="Group 10"/>
          <p:cNvGrpSpPr/>
          <p:nvPr/>
        </p:nvGrpSpPr>
        <p:grpSpPr>
          <a:xfrm>
            <a:off x="7559640" y="1969200"/>
            <a:ext cx="2950200" cy="3081240"/>
            <a:chOff x="7559640" y="1969200"/>
            <a:chExt cx="2950200" cy="3081240"/>
          </a:xfrm>
        </p:grpSpPr>
        <p:sp>
          <p:nvSpPr>
            <p:cNvPr id="1141" name="CustomShape 11"/>
            <p:cNvSpPr/>
            <p:nvPr/>
          </p:nvSpPr>
          <p:spPr>
            <a:xfrm>
              <a:off x="8298720" y="2762640"/>
              <a:ext cx="2211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42" name="CustomShape 12"/>
            <p:cNvSpPr/>
            <p:nvPr/>
          </p:nvSpPr>
          <p:spPr>
            <a:xfrm>
              <a:off x="8262000" y="3978360"/>
              <a:ext cx="2214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43" name="CustomShape 13"/>
            <p:cNvSpPr/>
            <p:nvPr/>
          </p:nvSpPr>
          <p:spPr>
            <a:xfrm>
              <a:off x="8108640" y="4403880"/>
              <a:ext cx="2134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44" name="CustomShape 14"/>
            <p:cNvSpPr/>
            <p:nvPr/>
          </p:nvSpPr>
          <p:spPr>
            <a:xfrm>
              <a:off x="7788240" y="4041720"/>
              <a:ext cx="1330200" cy="1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5" name="CustomShape 15"/>
            <p:cNvSpPr/>
            <p:nvPr/>
          </p:nvSpPr>
          <p:spPr>
            <a:xfrm>
              <a:off x="7594200" y="1994760"/>
              <a:ext cx="2499840" cy="303984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6" name="CustomShape 16"/>
            <p:cNvSpPr/>
            <p:nvPr/>
          </p:nvSpPr>
          <p:spPr>
            <a:xfrm>
              <a:off x="8059320" y="4131720"/>
              <a:ext cx="1579320" cy="14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7" name="CustomShape 17"/>
            <p:cNvSpPr/>
            <p:nvPr/>
          </p:nvSpPr>
          <p:spPr>
            <a:xfrm>
              <a:off x="8078760" y="1969200"/>
              <a:ext cx="1869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48" name="CustomShape 18"/>
            <p:cNvSpPr/>
            <p:nvPr/>
          </p:nvSpPr>
          <p:spPr>
            <a:xfrm>
              <a:off x="8404560" y="2394720"/>
              <a:ext cx="1485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149" name="Рисунок 446_15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2000" cy="812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50" name="CustomShape 19"/>
            <p:cNvSpPr/>
            <p:nvPr/>
          </p:nvSpPr>
          <p:spPr>
            <a:xfrm>
              <a:off x="7779240" y="4026240"/>
              <a:ext cx="1581480" cy="12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1" name="CustomShape 20"/>
            <p:cNvSpPr/>
            <p:nvPr/>
          </p:nvSpPr>
          <p:spPr>
            <a:xfrm>
              <a:off x="8013960" y="3650040"/>
              <a:ext cx="213768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52" name="CustomShape 21"/>
            <p:cNvSpPr/>
            <p:nvPr/>
          </p:nvSpPr>
          <p:spPr>
            <a:xfrm>
              <a:off x="8097480" y="4118040"/>
              <a:ext cx="1874160" cy="15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3" name="CustomShape 22"/>
            <p:cNvSpPr/>
            <p:nvPr/>
          </p:nvSpPr>
          <p:spPr>
            <a:xfrm>
              <a:off x="7631280" y="3816720"/>
              <a:ext cx="361440" cy="1494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54" name="CustomShape 23"/>
            <p:cNvSpPr/>
            <p:nvPr/>
          </p:nvSpPr>
          <p:spPr>
            <a:xfrm>
              <a:off x="7629480" y="4078080"/>
              <a:ext cx="599400" cy="9396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55" name="CustomShape 24"/>
            <p:cNvSpPr/>
            <p:nvPr/>
          </p:nvSpPr>
          <p:spPr>
            <a:xfrm>
              <a:off x="7629480" y="4241880"/>
              <a:ext cx="609840" cy="9252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56" name="CustomShape 25"/>
            <p:cNvSpPr/>
            <p:nvPr/>
          </p:nvSpPr>
          <p:spPr>
            <a:xfrm>
              <a:off x="8191800" y="4156920"/>
              <a:ext cx="1770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57" name="CustomShape 26"/>
            <p:cNvSpPr/>
            <p:nvPr/>
          </p:nvSpPr>
          <p:spPr>
            <a:xfrm>
              <a:off x="7898760" y="3282480"/>
              <a:ext cx="21168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58" name="CustomShape 27"/>
            <p:cNvSpPr/>
            <p:nvPr/>
          </p:nvSpPr>
          <p:spPr>
            <a:xfrm>
              <a:off x="7598160" y="3271320"/>
              <a:ext cx="39996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59" name="CustomShape 28"/>
            <p:cNvSpPr/>
            <p:nvPr/>
          </p:nvSpPr>
          <p:spPr>
            <a:xfrm>
              <a:off x="7610760" y="3500640"/>
              <a:ext cx="38736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60" name="CustomShape 29"/>
            <p:cNvSpPr/>
            <p:nvPr/>
          </p:nvSpPr>
          <p:spPr>
            <a:xfrm>
              <a:off x="7989120" y="3491280"/>
              <a:ext cx="180000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61" name="CustomShape 30"/>
            <p:cNvSpPr/>
            <p:nvPr/>
          </p:nvSpPr>
          <p:spPr>
            <a:xfrm>
              <a:off x="7559640" y="4656240"/>
              <a:ext cx="67536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62" name="CustomShape 31"/>
            <p:cNvSpPr/>
            <p:nvPr/>
          </p:nvSpPr>
          <p:spPr>
            <a:xfrm>
              <a:off x="7758360" y="4520160"/>
              <a:ext cx="249840" cy="900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63" name="CustomShape 32"/>
            <p:cNvSpPr/>
            <p:nvPr/>
          </p:nvSpPr>
          <p:spPr>
            <a:xfrm>
              <a:off x="8121600" y="4375800"/>
              <a:ext cx="209052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64" name="CustomShape 33"/>
            <p:cNvSpPr/>
            <p:nvPr/>
          </p:nvSpPr>
          <p:spPr>
            <a:xfrm>
              <a:off x="8037360" y="475596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65" name="CustomShape 34"/>
            <p:cNvSpPr/>
            <p:nvPr/>
          </p:nvSpPr>
          <p:spPr>
            <a:xfrm>
              <a:off x="8443080" y="274680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166" name="Рисунок 470_16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5440" cy="204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167" name="CustomShape 35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" name="" descr=""/>
          <p:cNvPicPr/>
          <p:nvPr/>
        </p:nvPicPr>
        <p:blipFill>
          <a:blip r:embed="rId1"/>
          <a:stretch/>
        </p:blipFill>
        <p:spPr>
          <a:xfrm>
            <a:off x="0" y="708840"/>
            <a:ext cx="10080000" cy="4961520"/>
          </a:xfrm>
          <a:prstGeom prst="rect">
            <a:avLst/>
          </a:prstGeom>
          <a:ln w="0">
            <a:noFill/>
          </a:ln>
        </p:spPr>
      </p:pic>
      <p:sp>
        <p:nvSpPr>
          <p:cNvPr id="1169" name="CustomShape 1"/>
          <p:cNvSpPr/>
          <p:nvPr/>
        </p:nvSpPr>
        <p:spPr>
          <a:xfrm>
            <a:off x="-10800" y="2880"/>
            <a:ext cx="101055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ТИХВИНСКОГО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08.08.2023)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170" name="Line 2"/>
          <p:cNvSpPr/>
          <p:nvPr/>
        </p:nvSpPr>
        <p:spPr>
          <a:xfrm>
            <a:off x="8600760" y="3626640"/>
            <a:ext cx="1511640" cy="124920"/>
          </a:xfrm>
          <a:prstGeom prst="line">
            <a:avLst/>
          </a:prstGeom>
          <a:ln w="19080">
            <a:solidFill>
              <a:srgbClr val="181df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71" name="CustomShape 3"/>
          <p:cNvSpPr/>
          <p:nvPr/>
        </p:nvSpPr>
        <p:spPr>
          <a:xfrm>
            <a:off x="8109720" y="5063760"/>
            <a:ext cx="1387800" cy="10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2" name="CustomShape 4"/>
          <p:cNvSpPr/>
          <p:nvPr/>
        </p:nvSpPr>
        <p:spPr>
          <a:xfrm>
            <a:off x="3096000" y="3402000"/>
            <a:ext cx="50400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Тихвин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1173" name="Group 5"/>
          <p:cNvGrpSpPr/>
          <p:nvPr/>
        </p:nvGrpSpPr>
        <p:grpSpPr>
          <a:xfrm>
            <a:off x="798840" y="1000440"/>
            <a:ext cx="574920" cy="299520"/>
            <a:chOff x="798840" y="1000440"/>
            <a:chExt cx="574920" cy="299520"/>
          </a:xfrm>
        </p:grpSpPr>
        <p:pic>
          <p:nvPicPr>
            <p:cNvPr id="1174" name="Picture 12_0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4920" cy="276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75" name="CustomShape 6"/>
            <p:cNvSpPr/>
            <p:nvPr/>
          </p:nvSpPr>
          <p:spPr>
            <a:xfrm>
              <a:off x="798840" y="1000440"/>
              <a:ext cx="5749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176" name="CustomShape 7"/>
          <p:cNvSpPr/>
          <p:nvPr/>
        </p:nvSpPr>
        <p:spPr>
          <a:xfrm>
            <a:off x="232200" y="1494360"/>
            <a:ext cx="1145160" cy="1688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17476/69905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177" name="CustomShape 8"/>
          <p:cNvSpPr/>
          <p:nvPr/>
        </p:nvSpPr>
        <p:spPr>
          <a:xfrm>
            <a:off x="232200" y="1281600"/>
            <a:ext cx="881280" cy="184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1238,7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394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178" name="CustomShape 9"/>
          <p:cNvSpPr/>
          <p:nvPr/>
        </p:nvSpPr>
        <p:spPr>
          <a:xfrm>
            <a:off x="1141560" y="1281600"/>
            <a:ext cx="235440" cy="190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179" name="Group 10"/>
          <p:cNvGrpSpPr/>
          <p:nvPr/>
        </p:nvGrpSpPr>
        <p:grpSpPr>
          <a:xfrm>
            <a:off x="232200" y="987840"/>
            <a:ext cx="574920" cy="319680"/>
            <a:chOff x="232200" y="987840"/>
            <a:chExt cx="574920" cy="319680"/>
          </a:xfrm>
        </p:grpSpPr>
        <p:pic>
          <p:nvPicPr>
            <p:cNvPr id="1180" name="Picture 7_17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1680" cy="29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81" name="CustomShape 11"/>
            <p:cNvSpPr/>
            <p:nvPr/>
          </p:nvSpPr>
          <p:spPr>
            <a:xfrm>
              <a:off x="232200" y="989280"/>
              <a:ext cx="57492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182" name="Group 12"/>
          <p:cNvGrpSpPr/>
          <p:nvPr/>
        </p:nvGrpSpPr>
        <p:grpSpPr>
          <a:xfrm>
            <a:off x="7559640" y="1969200"/>
            <a:ext cx="2950200" cy="3081240"/>
            <a:chOff x="7559640" y="1969200"/>
            <a:chExt cx="2950200" cy="3081240"/>
          </a:xfrm>
        </p:grpSpPr>
        <p:sp>
          <p:nvSpPr>
            <p:cNvPr id="1183" name="CustomShape 13"/>
            <p:cNvSpPr/>
            <p:nvPr/>
          </p:nvSpPr>
          <p:spPr>
            <a:xfrm>
              <a:off x="8298720" y="2762640"/>
              <a:ext cx="2211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84" name="CustomShape 14"/>
            <p:cNvSpPr/>
            <p:nvPr/>
          </p:nvSpPr>
          <p:spPr>
            <a:xfrm>
              <a:off x="8262000" y="3978360"/>
              <a:ext cx="2214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85" name="CustomShape 15"/>
            <p:cNvSpPr/>
            <p:nvPr/>
          </p:nvSpPr>
          <p:spPr>
            <a:xfrm>
              <a:off x="8108640" y="4403880"/>
              <a:ext cx="2134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86" name="CustomShape 16"/>
            <p:cNvSpPr/>
            <p:nvPr/>
          </p:nvSpPr>
          <p:spPr>
            <a:xfrm>
              <a:off x="7788240" y="4041720"/>
              <a:ext cx="1330200" cy="1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7" name="CustomShape 17"/>
            <p:cNvSpPr/>
            <p:nvPr/>
          </p:nvSpPr>
          <p:spPr>
            <a:xfrm>
              <a:off x="7594200" y="1994760"/>
              <a:ext cx="2499840" cy="303984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8" name="CustomShape 18"/>
            <p:cNvSpPr/>
            <p:nvPr/>
          </p:nvSpPr>
          <p:spPr>
            <a:xfrm>
              <a:off x="8059320" y="4131720"/>
              <a:ext cx="1579320" cy="14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9" name="CustomShape 19"/>
            <p:cNvSpPr/>
            <p:nvPr/>
          </p:nvSpPr>
          <p:spPr>
            <a:xfrm>
              <a:off x="8078760" y="1969200"/>
              <a:ext cx="1869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90" name="CustomShape 20"/>
            <p:cNvSpPr/>
            <p:nvPr/>
          </p:nvSpPr>
          <p:spPr>
            <a:xfrm>
              <a:off x="8404560" y="2394720"/>
              <a:ext cx="1485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191" name="Рисунок 446_16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2000" cy="812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92" name="CustomShape 21"/>
            <p:cNvSpPr/>
            <p:nvPr/>
          </p:nvSpPr>
          <p:spPr>
            <a:xfrm>
              <a:off x="7779240" y="4026240"/>
              <a:ext cx="1581480" cy="12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3" name="CustomShape 22"/>
            <p:cNvSpPr/>
            <p:nvPr/>
          </p:nvSpPr>
          <p:spPr>
            <a:xfrm>
              <a:off x="8013960" y="3650040"/>
              <a:ext cx="213768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94" name="CustomShape 23"/>
            <p:cNvSpPr/>
            <p:nvPr/>
          </p:nvSpPr>
          <p:spPr>
            <a:xfrm>
              <a:off x="8097480" y="4118040"/>
              <a:ext cx="1874160" cy="15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5" name="CustomShape 24"/>
            <p:cNvSpPr/>
            <p:nvPr/>
          </p:nvSpPr>
          <p:spPr>
            <a:xfrm>
              <a:off x="7631280" y="3816720"/>
              <a:ext cx="361440" cy="1494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96" name="CustomShape 25"/>
            <p:cNvSpPr/>
            <p:nvPr/>
          </p:nvSpPr>
          <p:spPr>
            <a:xfrm>
              <a:off x="7629480" y="4078080"/>
              <a:ext cx="599400" cy="9396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97" name="CustomShape 26"/>
            <p:cNvSpPr/>
            <p:nvPr/>
          </p:nvSpPr>
          <p:spPr>
            <a:xfrm>
              <a:off x="7629480" y="4241880"/>
              <a:ext cx="609840" cy="9252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98" name="CustomShape 27"/>
            <p:cNvSpPr/>
            <p:nvPr/>
          </p:nvSpPr>
          <p:spPr>
            <a:xfrm>
              <a:off x="8191800" y="4156920"/>
              <a:ext cx="1770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99" name="CustomShape 28"/>
            <p:cNvSpPr/>
            <p:nvPr/>
          </p:nvSpPr>
          <p:spPr>
            <a:xfrm>
              <a:off x="7898760" y="3282480"/>
              <a:ext cx="21168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00" name="CustomShape 29"/>
            <p:cNvSpPr/>
            <p:nvPr/>
          </p:nvSpPr>
          <p:spPr>
            <a:xfrm>
              <a:off x="7598160" y="3271320"/>
              <a:ext cx="39996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01" name="CustomShape 30"/>
            <p:cNvSpPr/>
            <p:nvPr/>
          </p:nvSpPr>
          <p:spPr>
            <a:xfrm>
              <a:off x="7610760" y="3500640"/>
              <a:ext cx="38736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02" name="CustomShape 31"/>
            <p:cNvSpPr/>
            <p:nvPr/>
          </p:nvSpPr>
          <p:spPr>
            <a:xfrm>
              <a:off x="7989120" y="3491280"/>
              <a:ext cx="180000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03" name="CustomShape 32"/>
            <p:cNvSpPr/>
            <p:nvPr/>
          </p:nvSpPr>
          <p:spPr>
            <a:xfrm>
              <a:off x="7559640" y="4656240"/>
              <a:ext cx="67536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04" name="CustomShape 33"/>
            <p:cNvSpPr/>
            <p:nvPr/>
          </p:nvSpPr>
          <p:spPr>
            <a:xfrm>
              <a:off x="7758360" y="4520160"/>
              <a:ext cx="249840" cy="900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05" name="CustomShape 34"/>
            <p:cNvSpPr/>
            <p:nvPr/>
          </p:nvSpPr>
          <p:spPr>
            <a:xfrm>
              <a:off x="8121600" y="4375800"/>
              <a:ext cx="209052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06" name="CustomShape 35"/>
            <p:cNvSpPr/>
            <p:nvPr/>
          </p:nvSpPr>
          <p:spPr>
            <a:xfrm>
              <a:off x="8037360" y="475596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07" name="CustomShape 36"/>
            <p:cNvSpPr/>
            <p:nvPr/>
          </p:nvSpPr>
          <p:spPr>
            <a:xfrm>
              <a:off x="8443080" y="274680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208" name="Рисунок 470_17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5440" cy="204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209" name="CustomShape 37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" descr=""/>
          <p:cNvPicPr/>
          <p:nvPr/>
        </p:nvPicPr>
        <p:blipFill>
          <a:blip r:embed="rId1"/>
          <a:stretch/>
        </p:blipFill>
        <p:spPr>
          <a:xfrm>
            <a:off x="-16560" y="684360"/>
            <a:ext cx="10080720" cy="498636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2" descr=""/>
          <p:cNvPicPr/>
          <p:nvPr/>
        </p:nvPicPr>
        <p:blipFill>
          <a:blip r:embed="rId2"/>
          <a:stretch/>
        </p:blipFill>
        <p:spPr>
          <a:xfrm>
            <a:off x="108360" y="243360"/>
            <a:ext cx="528120" cy="209160"/>
          </a:xfrm>
          <a:prstGeom prst="rect">
            <a:avLst/>
          </a:prstGeom>
          <a:ln w="0"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0800" y="-21600"/>
            <a:ext cx="1008612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ЛЕНИНГРАДСКОЙ ОБЛАСТИ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08.08.2023) 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321" name="Picture 38" descr=""/>
          <p:cNvPicPr/>
          <p:nvPr/>
        </p:nvPicPr>
        <p:blipFill>
          <a:blip r:embed="rId3"/>
          <a:stretch/>
        </p:blipFill>
        <p:spPr>
          <a:xfrm>
            <a:off x="900000" y="2474640"/>
            <a:ext cx="1397880" cy="185400"/>
          </a:xfrm>
          <a:prstGeom prst="rect">
            <a:avLst/>
          </a:prstGeom>
          <a:ln w="0">
            <a:noFill/>
          </a:ln>
        </p:spPr>
      </p:pic>
      <p:sp>
        <p:nvSpPr>
          <p:cNvPr id="322" name="CustomShape 2"/>
          <p:cNvSpPr/>
          <p:nvPr/>
        </p:nvSpPr>
        <p:spPr>
          <a:xfrm>
            <a:off x="900000" y="2401560"/>
            <a:ext cx="17938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Сосновоборский ГО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23" name="CustomShape 3"/>
          <p:cNvSpPr/>
          <p:nvPr/>
        </p:nvSpPr>
        <p:spPr>
          <a:xfrm>
            <a:off x="846720" y="2716920"/>
            <a:ext cx="935640" cy="102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533,390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24" name="CustomShape 4"/>
          <p:cNvSpPr/>
          <p:nvPr/>
        </p:nvSpPr>
        <p:spPr>
          <a:xfrm>
            <a:off x="848160" y="2854080"/>
            <a:ext cx="94320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520/67720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25" name="Picture 43" descr=""/>
          <p:cNvPicPr/>
          <p:nvPr/>
        </p:nvPicPr>
        <p:blipFill>
          <a:blip r:embed="rId4"/>
          <a:stretch/>
        </p:blipFill>
        <p:spPr>
          <a:xfrm>
            <a:off x="896040" y="2991960"/>
            <a:ext cx="483480" cy="190800"/>
          </a:xfrm>
          <a:prstGeom prst="rect">
            <a:avLst/>
          </a:prstGeom>
          <a:ln w="0">
            <a:noFill/>
          </a:ln>
        </p:spPr>
      </p:pic>
      <p:sp>
        <p:nvSpPr>
          <p:cNvPr id="326" name="CustomShape 5"/>
          <p:cNvSpPr/>
          <p:nvPr/>
        </p:nvSpPr>
        <p:spPr>
          <a:xfrm>
            <a:off x="1040040" y="2921400"/>
            <a:ext cx="4849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27" name="Picture 46" descr=""/>
          <p:cNvPicPr/>
          <p:nvPr/>
        </p:nvPicPr>
        <p:blipFill>
          <a:blip r:embed="rId5"/>
          <a:stretch/>
        </p:blipFill>
        <p:spPr>
          <a:xfrm>
            <a:off x="1270440" y="2991960"/>
            <a:ext cx="491400" cy="190800"/>
          </a:xfrm>
          <a:prstGeom prst="rect">
            <a:avLst/>
          </a:prstGeom>
          <a:ln w="0">
            <a:noFill/>
          </a:ln>
        </p:spPr>
      </p:pic>
      <p:sp>
        <p:nvSpPr>
          <p:cNvPr id="328" name="CustomShape 6"/>
          <p:cNvSpPr/>
          <p:nvPr/>
        </p:nvSpPr>
        <p:spPr>
          <a:xfrm>
            <a:off x="1456560" y="299340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29" name="CustomShape 7"/>
          <p:cNvSpPr/>
          <p:nvPr/>
        </p:nvSpPr>
        <p:spPr>
          <a:xfrm>
            <a:off x="1658160" y="2719440"/>
            <a:ext cx="247320" cy="1015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30" name="Picture 51" descr=""/>
          <p:cNvPicPr/>
          <p:nvPr/>
        </p:nvPicPr>
        <p:blipFill>
          <a:blip r:embed="rId6"/>
          <a:stretch/>
        </p:blipFill>
        <p:spPr>
          <a:xfrm>
            <a:off x="4677120" y="2432880"/>
            <a:ext cx="1262880" cy="185400"/>
          </a:xfrm>
          <a:prstGeom prst="rect">
            <a:avLst/>
          </a:prstGeom>
          <a:ln w="0">
            <a:noFill/>
          </a:ln>
        </p:spPr>
      </p:pic>
      <p:sp>
        <p:nvSpPr>
          <p:cNvPr id="331" name="CustomShape 8"/>
          <p:cNvSpPr/>
          <p:nvPr/>
        </p:nvSpPr>
        <p:spPr>
          <a:xfrm>
            <a:off x="4825800" y="2693880"/>
            <a:ext cx="934200" cy="1026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544,4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649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32" name="CustomShape 9"/>
          <p:cNvSpPr/>
          <p:nvPr/>
        </p:nvSpPr>
        <p:spPr>
          <a:xfrm>
            <a:off x="4860000" y="2880000"/>
            <a:ext cx="94176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22543/90174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33" name="Picture 56" descr=""/>
          <p:cNvPicPr/>
          <p:nvPr/>
        </p:nvPicPr>
        <p:blipFill>
          <a:blip r:embed="rId7"/>
          <a:stretch/>
        </p:blipFill>
        <p:spPr>
          <a:xfrm>
            <a:off x="6571080" y="2055960"/>
            <a:ext cx="490320" cy="18972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59" descr=""/>
          <p:cNvPicPr/>
          <p:nvPr/>
        </p:nvPicPr>
        <p:blipFill>
          <a:blip r:embed="rId8"/>
          <a:stretch/>
        </p:blipFill>
        <p:spPr>
          <a:xfrm>
            <a:off x="5096880" y="3818880"/>
            <a:ext cx="483120" cy="189720"/>
          </a:xfrm>
          <a:prstGeom prst="rect">
            <a:avLst/>
          </a:prstGeom>
          <a:ln w="0">
            <a:noFill/>
          </a:ln>
        </p:spPr>
      </p:pic>
      <p:sp>
        <p:nvSpPr>
          <p:cNvPr id="335" name="CustomShape 10"/>
          <p:cNvSpPr/>
          <p:nvPr/>
        </p:nvSpPr>
        <p:spPr>
          <a:xfrm rot="70200">
            <a:off x="5578920" y="2695680"/>
            <a:ext cx="212400" cy="1026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36" name="Picture 67" descr=""/>
          <p:cNvPicPr/>
          <p:nvPr/>
        </p:nvPicPr>
        <p:blipFill>
          <a:blip r:embed="rId9"/>
          <a:stretch/>
        </p:blipFill>
        <p:spPr>
          <a:xfrm>
            <a:off x="720000" y="1620000"/>
            <a:ext cx="1080000" cy="185400"/>
          </a:xfrm>
          <a:prstGeom prst="rect">
            <a:avLst/>
          </a:prstGeom>
          <a:ln w="0">
            <a:noFill/>
          </a:ln>
        </p:spPr>
      </p:pic>
      <p:sp>
        <p:nvSpPr>
          <p:cNvPr id="337" name="CustomShape 11"/>
          <p:cNvSpPr/>
          <p:nvPr/>
        </p:nvSpPr>
        <p:spPr>
          <a:xfrm>
            <a:off x="606960" y="1572840"/>
            <a:ext cx="16743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Выборгский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38" name="CustomShape 12"/>
          <p:cNvSpPr/>
          <p:nvPr/>
        </p:nvSpPr>
        <p:spPr>
          <a:xfrm>
            <a:off x="838440" y="1864800"/>
            <a:ext cx="972720" cy="1026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3556,4/1374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39" name="CustomShape 13"/>
          <p:cNvSpPr/>
          <p:nvPr/>
        </p:nvSpPr>
        <p:spPr>
          <a:xfrm>
            <a:off x="839520" y="2000880"/>
            <a:ext cx="94356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50309/171239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40" name="Picture 72" descr=""/>
          <p:cNvPicPr/>
          <p:nvPr/>
        </p:nvPicPr>
        <p:blipFill>
          <a:blip r:embed="rId10"/>
          <a:stretch/>
        </p:blipFill>
        <p:spPr>
          <a:xfrm>
            <a:off x="1080000" y="2160000"/>
            <a:ext cx="482400" cy="189720"/>
          </a:xfrm>
          <a:prstGeom prst="rect">
            <a:avLst/>
          </a:prstGeom>
          <a:ln w="0">
            <a:noFill/>
          </a:ln>
        </p:spPr>
      </p:pic>
      <p:sp>
        <p:nvSpPr>
          <p:cNvPr id="341" name="CustomShape 14"/>
          <p:cNvSpPr/>
          <p:nvPr/>
        </p:nvSpPr>
        <p:spPr>
          <a:xfrm>
            <a:off x="1292400" y="218124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42" name="Picture 75" descr=""/>
          <p:cNvPicPr/>
          <p:nvPr/>
        </p:nvPicPr>
        <p:blipFill>
          <a:blip r:embed="rId11"/>
          <a:stretch/>
        </p:blipFill>
        <p:spPr>
          <a:xfrm>
            <a:off x="1453320" y="2162880"/>
            <a:ext cx="483840" cy="189720"/>
          </a:xfrm>
          <a:prstGeom prst="rect">
            <a:avLst/>
          </a:prstGeom>
          <a:ln w="0">
            <a:noFill/>
          </a:ln>
        </p:spPr>
      </p:pic>
      <p:sp>
        <p:nvSpPr>
          <p:cNvPr id="343" name="CustomShape 15"/>
          <p:cNvSpPr/>
          <p:nvPr/>
        </p:nvSpPr>
        <p:spPr>
          <a:xfrm>
            <a:off x="1495080" y="2083320"/>
            <a:ext cx="4849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44" name="CustomShape 16"/>
          <p:cNvSpPr/>
          <p:nvPr/>
        </p:nvSpPr>
        <p:spPr>
          <a:xfrm>
            <a:off x="1831320" y="1866960"/>
            <a:ext cx="272160" cy="1018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45" name="Picture 80" descr=""/>
          <p:cNvPicPr/>
          <p:nvPr/>
        </p:nvPicPr>
        <p:blipFill>
          <a:blip r:embed="rId12"/>
          <a:stretch/>
        </p:blipFill>
        <p:spPr>
          <a:xfrm>
            <a:off x="5852160" y="1530000"/>
            <a:ext cx="1529280" cy="186120"/>
          </a:xfrm>
          <a:prstGeom prst="rect">
            <a:avLst/>
          </a:prstGeom>
          <a:ln w="0">
            <a:noFill/>
          </a:ln>
        </p:spPr>
      </p:pic>
      <p:sp>
        <p:nvSpPr>
          <p:cNvPr id="346" name="CustomShape 17"/>
          <p:cNvSpPr/>
          <p:nvPr/>
        </p:nvSpPr>
        <p:spPr>
          <a:xfrm>
            <a:off x="6120000" y="1817280"/>
            <a:ext cx="932400" cy="1026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1491,1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357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47" name="CustomShape 18"/>
          <p:cNvSpPr/>
          <p:nvPr/>
        </p:nvSpPr>
        <p:spPr>
          <a:xfrm>
            <a:off x="6121080" y="1953360"/>
            <a:ext cx="94032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7229/28916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48" name="Picture 85" descr=""/>
          <p:cNvPicPr/>
          <p:nvPr/>
        </p:nvPicPr>
        <p:blipFill>
          <a:blip r:embed="rId13"/>
          <a:stretch/>
        </p:blipFill>
        <p:spPr>
          <a:xfrm>
            <a:off x="4621320" y="3814200"/>
            <a:ext cx="482040" cy="19980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88" descr=""/>
          <p:cNvPicPr/>
          <p:nvPr/>
        </p:nvPicPr>
        <p:blipFill>
          <a:blip r:embed="rId14"/>
          <a:stretch/>
        </p:blipFill>
        <p:spPr>
          <a:xfrm>
            <a:off x="6177960" y="2085480"/>
            <a:ext cx="482040" cy="190800"/>
          </a:xfrm>
          <a:prstGeom prst="rect">
            <a:avLst/>
          </a:prstGeom>
          <a:ln w="0">
            <a:noFill/>
          </a:ln>
        </p:spPr>
      </p:pic>
      <p:sp>
        <p:nvSpPr>
          <p:cNvPr id="350" name="CustomShape 19"/>
          <p:cNvSpPr/>
          <p:nvPr/>
        </p:nvSpPr>
        <p:spPr>
          <a:xfrm>
            <a:off x="6544080" y="2020680"/>
            <a:ext cx="4831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51" name="CustomShape 20"/>
          <p:cNvSpPr/>
          <p:nvPr/>
        </p:nvSpPr>
        <p:spPr>
          <a:xfrm>
            <a:off x="6929640" y="1819440"/>
            <a:ext cx="340920" cy="1018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52" name="Picture 93" descr=""/>
          <p:cNvPicPr/>
          <p:nvPr/>
        </p:nvPicPr>
        <p:blipFill>
          <a:blip r:embed="rId15"/>
          <a:stretch/>
        </p:blipFill>
        <p:spPr>
          <a:xfrm>
            <a:off x="2027520" y="1391760"/>
            <a:ext cx="1260000" cy="189720"/>
          </a:xfrm>
          <a:prstGeom prst="rect">
            <a:avLst/>
          </a:prstGeom>
          <a:ln w="0">
            <a:noFill/>
          </a:ln>
        </p:spPr>
      </p:pic>
      <p:sp>
        <p:nvSpPr>
          <p:cNvPr id="353" name="CustomShape 21"/>
          <p:cNvSpPr/>
          <p:nvPr/>
        </p:nvSpPr>
        <p:spPr>
          <a:xfrm>
            <a:off x="2027520" y="1330560"/>
            <a:ext cx="13114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Приозерский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54" name="CustomShape 22"/>
          <p:cNvSpPr/>
          <p:nvPr/>
        </p:nvSpPr>
        <p:spPr>
          <a:xfrm>
            <a:off x="2200320" y="1646280"/>
            <a:ext cx="932400" cy="1026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1254,7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495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55" name="CustomShape 23"/>
          <p:cNvSpPr/>
          <p:nvPr/>
        </p:nvSpPr>
        <p:spPr>
          <a:xfrm>
            <a:off x="2200320" y="1782000"/>
            <a:ext cx="94032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5425/61702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56" name="Picture 98" descr=""/>
          <p:cNvPicPr/>
          <p:nvPr/>
        </p:nvPicPr>
        <p:blipFill>
          <a:blip r:embed="rId16"/>
          <a:stretch/>
        </p:blipFill>
        <p:spPr>
          <a:xfrm>
            <a:off x="2250000" y="1922040"/>
            <a:ext cx="482040" cy="189720"/>
          </a:xfrm>
          <a:prstGeom prst="rect">
            <a:avLst/>
          </a:prstGeom>
          <a:ln w="0">
            <a:noFill/>
          </a:ln>
        </p:spPr>
      </p:pic>
      <p:sp>
        <p:nvSpPr>
          <p:cNvPr id="357" name="CustomShape 24"/>
          <p:cNvSpPr/>
          <p:nvPr/>
        </p:nvSpPr>
        <p:spPr>
          <a:xfrm>
            <a:off x="2396160" y="1846440"/>
            <a:ext cx="3024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58" name="Picture 101" descr=""/>
          <p:cNvPicPr/>
          <p:nvPr/>
        </p:nvPicPr>
        <p:blipFill>
          <a:blip r:embed="rId17"/>
          <a:stretch/>
        </p:blipFill>
        <p:spPr>
          <a:xfrm>
            <a:off x="2657520" y="1928520"/>
            <a:ext cx="480600" cy="189720"/>
          </a:xfrm>
          <a:prstGeom prst="rect">
            <a:avLst/>
          </a:prstGeom>
          <a:ln w="0">
            <a:noFill/>
          </a:ln>
        </p:spPr>
      </p:pic>
      <p:sp>
        <p:nvSpPr>
          <p:cNvPr id="359" name="CustomShape 25"/>
          <p:cNvSpPr/>
          <p:nvPr/>
        </p:nvSpPr>
        <p:spPr>
          <a:xfrm>
            <a:off x="2657520" y="1846440"/>
            <a:ext cx="4831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60" name="CustomShape 26"/>
          <p:cNvSpPr/>
          <p:nvPr/>
        </p:nvSpPr>
        <p:spPr>
          <a:xfrm>
            <a:off x="3008880" y="1648440"/>
            <a:ext cx="307440" cy="1026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61" name="Picture 106" descr=""/>
          <p:cNvPicPr/>
          <p:nvPr/>
        </p:nvPicPr>
        <p:blipFill>
          <a:blip r:embed="rId18"/>
          <a:stretch/>
        </p:blipFill>
        <p:spPr>
          <a:xfrm>
            <a:off x="7041240" y="1080000"/>
            <a:ext cx="1418760" cy="303480"/>
          </a:xfrm>
          <a:prstGeom prst="rect">
            <a:avLst/>
          </a:prstGeom>
          <a:ln w="0">
            <a:noFill/>
          </a:ln>
        </p:spPr>
      </p:pic>
      <p:sp>
        <p:nvSpPr>
          <p:cNvPr id="362" name="CustomShape 27"/>
          <p:cNvSpPr/>
          <p:nvPr/>
        </p:nvSpPr>
        <p:spPr>
          <a:xfrm>
            <a:off x="7404840" y="1314720"/>
            <a:ext cx="936720" cy="1026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869,5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244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63" name="CustomShape 28"/>
          <p:cNvSpPr/>
          <p:nvPr/>
        </p:nvSpPr>
        <p:spPr>
          <a:xfrm>
            <a:off x="7406280" y="1450800"/>
            <a:ext cx="94464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364" name="Picture 111" descr=""/>
          <p:cNvPicPr/>
          <p:nvPr/>
        </p:nvPicPr>
        <p:blipFill>
          <a:blip r:embed="rId19"/>
          <a:stretch/>
        </p:blipFill>
        <p:spPr>
          <a:xfrm>
            <a:off x="7452720" y="1594080"/>
            <a:ext cx="483120" cy="183240"/>
          </a:xfrm>
          <a:prstGeom prst="rect">
            <a:avLst/>
          </a:prstGeom>
          <a:ln w="0">
            <a:noFill/>
          </a:ln>
        </p:spPr>
      </p:pic>
      <p:sp>
        <p:nvSpPr>
          <p:cNvPr id="365" name="CustomShape 29"/>
          <p:cNvSpPr/>
          <p:nvPr/>
        </p:nvSpPr>
        <p:spPr>
          <a:xfrm>
            <a:off x="7562160" y="1520280"/>
            <a:ext cx="4831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66" name="Picture 114" descr=""/>
          <p:cNvPicPr/>
          <p:nvPr/>
        </p:nvPicPr>
        <p:blipFill>
          <a:blip r:embed="rId20"/>
          <a:stretch/>
        </p:blipFill>
        <p:spPr>
          <a:xfrm>
            <a:off x="7829280" y="1587240"/>
            <a:ext cx="492120" cy="189720"/>
          </a:xfrm>
          <a:prstGeom prst="rect">
            <a:avLst/>
          </a:prstGeom>
          <a:ln w="0">
            <a:noFill/>
          </a:ln>
        </p:spPr>
      </p:pic>
      <p:sp>
        <p:nvSpPr>
          <p:cNvPr id="367" name="CustomShape 30"/>
          <p:cNvSpPr/>
          <p:nvPr/>
        </p:nvSpPr>
        <p:spPr>
          <a:xfrm>
            <a:off x="7830720" y="1518120"/>
            <a:ext cx="4881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68" name="CustomShape 31"/>
          <p:cNvSpPr/>
          <p:nvPr/>
        </p:nvSpPr>
        <p:spPr>
          <a:xfrm>
            <a:off x="8217720" y="1316880"/>
            <a:ext cx="266040" cy="1018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69" name="Picture 119" descr=""/>
          <p:cNvPicPr/>
          <p:nvPr/>
        </p:nvPicPr>
        <p:blipFill>
          <a:blip r:embed="rId21"/>
          <a:stretch/>
        </p:blipFill>
        <p:spPr>
          <a:xfrm>
            <a:off x="3600000" y="2835000"/>
            <a:ext cx="1080000" cy="184680"/>
          </a:xfrm>
          <a:prstGeom prst="rect">
            <a:avLst/>
          </a:prstGeom>
          <a:ln w="0">
            <a:noFill/>
          </a:ln>
        </p:spPr>
      </p:pic>
      <p:sp>
        <p:nvSpPr>
          <p:cNvPr id="370" name="CustomShape 32"/>
          <p:cNvSpPr/>
          <p:nvPr/>
        </p:nvSpPr>
        <p:spPr>
          <a:xfrm>
            <a:off x="3563280" y="3049200"/>
            <a:ext cx="936720" cy="1040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2228,5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71" name="CustomShape 33"/>
          <p:cNvSpPr/>
          <p:nvPr/>
        </p:nvSpPr>
        <p:spPr>
          <a:xfrm>
            <a:off x="3563280" y="3184200"/>
            <a:ext cx="946440" cy="10368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26424/105698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72" name="Picture 124" descr=""/>
          <p:cNvPicPr/>
          <p:nvPr/>
        </p:nvPicPr>
        <p:blipFill>
          <a:blip r:embed="rId22"/>
          <a:stretch/>
        </p:blipFill>
        <p:spPr>
          <a:xfrm>
            <a:off x="3647880" y="3240000"/>
            <a:ext cx="492120" cy="189000"/>
          </a:xfrm>
          <a:prstGeom prst="rect">
            <a:avLst/>
          </a:prstGeom>
          <a:ln w="0">
            <a:noFill/>
          </a:ln>
        </p:spPr>
      </p:pic>
      <p:sp>
        <p:nvSpPr>
          <p:cNvPr id="373" name="CustomShape 34"/>
          <p:cNvSpPr/>
          <p:nvPr/>
        </p:nvSpPr>
        <p:spPr>
          <a:xfrm>
            <a:off x="3830400" y="3184200"/>
            <a:ext cx="309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74" name="Picture 127" descr=""/>
          <p:cNvPicPr/>
          <p:nvPr/>
        </p:nvPicPr>
        <p:blipFill>
          <a:blip r:embed="rId23"/>
          <a:stretch/>
        </p:blipFill>
        <p:spPr>
          <a:xfrm>
            <a:off x="4025520" y="3246840"/>
            <a:ext cx="484200" cy="182160"/>
          </a:xfrm>
          <a:prstGeom prst="rect">
            <a:avLst/>
          </a:prstGeom>
          <a:ln w="0">
            <a:noFill/>
          </a:ln>
        </p:spPr>
      </p:pic>
      <p:sp>
        <p:nvSpPr>
          <p:cNvPr id="375" name="CustomShape 35"/>
          <p:cNvSpPr/>
          <p:nvPr/>
        </p:nvSpPr>
        <p:spPr>
          <a:xfrm>
            <a:off x="4025520" y="3184200"/>
            <a:ext cx="484200" cy="31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76" name="CustomShape 36"/>
          <p:cNvSpPr/>
          <p:nvPr/>
        </p:nvSpPr>
        <p:spPr>
          <a:xfrm>
            <a:off x="4500000" y="3051360"/>
            <a:ext cx="360000" cy="1040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77" name="Picture 132" descr=""/>
          <p:cNvPicPr/>
          <p:nvPr/>
        </p:nvPicPr>
        <p:blipFill>
          <a:blip r:embed="rId24"/>
          <a:stretch/>
        </p:blipFill>
        <p:spPr>
          <a:xfrm>
            <a:off x="2698560" y="2164680"/>
            <a:ext cx="1346400" cy="185040"/>
          </a:xfrm>
          <a:prstGeom prst="rect">
            <a:avLst/>
          </a:prstGeom>
          <a:ln w="0">
            <a:noFill/>
          </a:ln>
        </p:spPr>
      </p:pic>
      <p:sp>
        <p:nvSpPr>
          <p:cNvPr id="378" name="CustomShape 37"/>
          <p:cNvSpPr/>
          <p:nvPr/>
        </p:nvSpPr>
        <p:spPr>
          <a:xfrm>
            <a:off x="2657520" y="2111760"/>
            <a:ext cx="1537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Всеволожский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79" name="CustomShape 38"/>
          <p:cNvSpPr/>
          <p:nvPr/>
        </p:nvSpPr>
        <p:spPr>
          <a:xfrm>
            <a:off x="3052080" y="2408040"/>
            <a:ext cx="932400" cy="1026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2565,3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1482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80" name="CustomShape 39"/>
          <p:cNvSpPr/>
          <p:nvPr/>
        </p:nvSpPr>
        <p:spPr>
          <a:xfrm>
            <a:off x="3053160" y="2544120"/>
            <a:ext cx="94032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88680/354723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81" name="Picture 137" descr=""/>
          <p:cNvPicPr/>
          <p:nvPr/>
        </p:nvPicPr>
        <p:blipFill>
          <a:blip r:embed="rId25"/>
          <a:stretch/>
        </p:blipFill>
        <p:spPr>
          <a:xfrm>
            <a:off x="3102840" y="2681640"/>
            <a:ext cx="482040" cy="189360"/>
          </a:xfrm>
          <a:prstGeom prst="rect">
            <a:avLst/>
          </a:prstGeom>
          <a:ln w="0">
            <a:noFill/>
          </a:ln>
        </p:spPr>
      </p:pic>
      <p:sp>
        <p:nvSpPr>
          <p:cNvPr id="382" name="CustomShape 40"/>
          <p:cNvSpPr/>
          <p:nvPr/>
        </p:nvSpPr>
        <p:spPr>
          <a:xfrm>
            <a:off x="3318840" y="268344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83" name="Picture 140" descr=""/>
          <p:cNvPicPr/>
          <p:nvPr/>
        </p:nvPicPr>
        <p:blipFill>
          <a:blip r:embed="rId26"/>
          <a:stretch/>
        </p:blipFill>
        <p:spPr>
          <a:xfrm>
            <a:off x="3475800" y="2681640"/>
            <a:ext cx="489960" cy="190800"/>
          </a:xfrm>
          <a:prstGeom prst="rect">
            <a:avLst/>
          </a:prstGeom>
          <a:ln w="0">
            <a:noFill/>
          </a:ln>
        </p:spPr>
      </p:pic>
      <p:sp>
        <p:nvSpPr>
          <p:cNvPr id="384" name="CustomShape 41"/>
          <p:cNvSpPr/>
          <p:nvPr/>
        </p:nvSpPr>
        <p:spPr>
          <a:xfrm>
            <a:off x="3473640" y="2617920"/>
            <a:ext cx="4863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85" name="CustomShape 42"/>
          <p:cNvSpPr/>
          <p:nvPr/>
        </p:nvSpPr>
        <p:spPr>
          <a:xfrm>
            <a:off x="3863160" y="2410200"/>
            <a:ext cx="210600" cy="1018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86" name="Picture 145" descr=""/>
          <p:cNvPicPr/>
          <p:nvPr/>
        </p:nvPicPr>
        <p:blipFill>
          <a:blip r:embed="rId27"/>
          <a:stretch/>
        </p:blipFill>
        <p:spPr>
          <a:xfrm>
            <a:off x="6300000" y="2575080"/>
            <a:ext cx="1240200" cy="189360"/>
          </a:xfrm>
          <a:prstGeom prst="rect">
            <a:avLst/>
          </a:prstGeom>
          <a:ln w="0">
            <a:noFill/>
          </a:ln>
        </p:spPr>
      </p:pic>
      <p:sp>
        <p:nvSpPr>
          <p:cNvPr id="387" name="CustomShape 43"/>
          <p:cNvSpPr/>
          <p:nvPr/>
        </p:nvSpPr>
        <p:spPr>
          <a:xfrm>
            <a:off x="6378480" y="2777760"/>
            <a:ext cx="932400" cy="1026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1238,7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394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88" name="CustomShape 44"/>
          <p:cNvSpPr/>
          <p:nvPr/>
        </p:nvSpPr>
        <p:spPr>
          <a:xfrm>
            <a:off x="7162200" y="2771280"/>
            <a:ext cx="240120" cy="1026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89" name="Picture 158" descr=""/>
          <p:cNvPicPr/>
          <p:nvPr/>
        </p:nvPicPr>
        <p:blipFill>
          <a:blip r:embed="rId28"/>
          <a:stretch/>
        </p:blipFill>
        <p:spPr>
          <a:xfrm>
            <a:off x="6187320" y="3166560"/>
            <a:ext cx="1802880" cy="185760"/>
          </a:xfrm>
          <a:prstGeom prst="rect">
            <a:avLst/>
          </a:prstGeom>
          <a:ln w="0">
            <a:noFill/>
          </a:ln>
        </p:spPr>
      </p:pic>
      <p:sp>
        <p:nvSpPr>
          <p:cNvPr id="390" name="CustomShape 45"/>
          <p:cNvSpPr/>
          <p:nvPr/>
        </p:nvSpPr>
        <p:spPr>
          <a:xfrm>
            <a:off x="6574680" y="3345120"/>
            <a:ext cx="934200" cy="102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963,9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362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91" name="CustomShape 46"/>
          <p:cNvSpPr/>
          <p:nvPr/>
        </p:nvSpPr>
        <p:spPr>
          <a:xfrm>
            <a:off x="6574680" y="3481200"/>
            <a:ext cx="942120" cy="1040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12504/50019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92" name="Picture 163" descr=""/>
          <p:cNvPicPr/>
          <p:nvPr/>
        </p:nvPicPr>
        <p:blipFill>
          <a:blip r:embed="rId29"/>
          <a:stretch/>
        </p:blipFill>
        <p:spPr>
          <a:xfrm>
            <a:off x="6559920" y="3666960"/>
            <a:ext cx="489960" cy="19008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171" descr=""/>
          <p:cNvPicPr/>
          <p:nvPr/>
        </p:nvPicPr>
        <p:blipFill>
          <a:blip r:embed="rId30"/>
          <a:stretch/>
        </p:blipFill>
        <p:spPr>
          <a:xfrm>
            <a:off x="4509720" y="3427920"/>
            <a:ext cx="1070280" cy="185400"/>
          </a:xfrm>
          <a:prstGeom prst="rect">
            <a:avLst/>
          </a:prstGeom>
          <a:ln w="0">
            <a:noFill/>
          </a:ln>
        </p:spPr>
      </p:pic>
      <p:sp>
        <p:nvSpPr>
          <p:cNvPr id="394" name="CustomShape 47"/>
          <p:cNvSpPr/>
          <p:nvPr/>
        </p:nvSpPr>
        <p:spPr>
          <a:xfrm>
            <a:off x="4452840" y="3613320"/>
            <a:ext cx="934200" cy="1029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866,571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302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95" name="CustomShape 48"/>
          <p:cNvSpPr/>
          <p:nvPr/>
        </p:nvSpPr>
        <p:spPr>
          <a:xfrm>
            <a:off x="4523040" y="3716280"/>
            <a:ext cx="94356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5614/62456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96" name="Picture 176" descr=""/>
          <p:cNvPicPr/>
          <p:nvPr/>
        </p:nvPicPr>
        <p:blipFill>
          <a:blip r:embed="rId31"/>
          <a:stretch/>
        </p:blipFill>
        <p:spPr>
          <a:xfrm>
            <a:off x="5400000" y="2982600"/>
            <a:ext cx="483480" cy="183960"/>
          </a:xfrm>
          <a:prstGeom prst="rect">
            <a:avLst/>
          </a:prstGeom>
          <a:ln w="0">
            <a:noFill/>
          </a:ln>
        </p:spPr>
      </p:pic>
      <p:sp>
        <p:nvSpPr>
          <p:cNvPr id="397" name="CustomShape 49"/>
          <p:cNvSpPr/>
          <p:nvPr/>
        </p:nvSpPr>
        <p:spPr>
          <a:xfrm>
            <a:off x="4227840" y="416808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98" name="Picture 179" descr=""/>
          <p:cNvPicPr/>
          <p:nvPr/>
        </p:nvPicPr>
        <p:blipFill>
          <a:blip r:embed="rId32"/>
          <a:stretch/>
        </p:blipFill>
        <p:spPr>
          <a:xfrm>
            <a:off x="4917960" y="2982600"/>
            <a:ext cx="491040" cy="183960"/>
          </a:xfrm>
          <a:prstGeom prst="rect">
            <a:avLst/>
          </a:prstGeom>
          <a:ln w="0">
            <a:noFill/>
          </a:ln>
        </p:spPr>
      </p:pic>
      <p:sp>
        <p:nvSpPr>
          <p:cNvPr id="399" name="CustomShape 50"/>
          <p:cNvSpPr/>
          <p:nvPr/>
        </p:nvSpPr>
        <p:spPr>
          <a:xfrm>
            <a:off x="5562360" y="2982600"/>
            <a:ext cx="13968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00" name="CustomShape 51"/>
          <p:cNvSpPr/>
          <p:nvPr/>
        </p:nvSpPr>
        <p:spPr>
          <a:xfrm>
            <a:off x="5264640" y="3657960"/>
            <a:ext cx="201960" cy="10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01" name="Picture 184" descr=""/>
          <p:cNvPicPr/>
          <p:nvPr/>
        </p:nvPicPr>
        <p:blipFill>
          <a:blip r:embed="rId33"/>
          <a:stretch/>
        </p:blipFill>
        <p:spPr>
          <a:xfrm>
            <a:off x="3240000" y="3427920"/>
            <a:ext cx="1080000" cy="185760"/>
          </a:xfrm>
          <a:prstGeom prst="rect">
            <a:avLst/>
          </a:prstGeom>
          <a:ln w="0">
            <a:noFill/>
          </a:ln>
        </p:spPr>
      </p:pic>
      <p:sp>
        <p:nvSpPr>
          <p:cNvPr id="402" name="CustomShape 52"/>
          <p:cNvSpPr/>
          <p:nvPr/>
        </p:nvSpPr>
        <p:spPr>
          <a:xfrm>
            <a:off x="3231720" y="3575880"/>
            <a:ext cx="934200" cy="103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2545,6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736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03" name="CustomShape 53"/>
          <p:cNvSpPr/>
          <p:nvPr/>
        </p:nvSpPr>
        <p:spPr>
          <a:xfrm>
            <a:off x="3234240" y="3711600"/>
            <a:ext cx="942120" cy="1040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32440/129761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04" name="Picture 189" descr=""/>
          <p:cNvPicPr/>
          <p:nvPr/>
        </p:nvPicPr>
        <p:blipFill>
          <a:blip r:embed="rId34"/>
          <a:stretch/>
        </p:blipFill>
        <p:spPr>
          <a:xfrm>
            <a:off x="3285720" y="3854880"/>
            <a:ext cx="482760" cy="183240"/>
          </a:xfrm>
          <a:prstGeom prst="rect">
            <a:avLst/>
          </a:prstGeom>
          <a:ln w="0">
            <a:noFill/>
          </a:ln>
        </p:spPr>
      </p:pic>
      <p:sp>
        <p:nvSpPr>
          <p:cNvPr id="405" name="CustomShape 54"/>
          <p:cNvSpPr/>
          <p:nvPr/>
        </p:nvSpPr>
        <p:spPr>
          <a:xfrm>
            <a:off x="3428280" y="3781440"/>
            <a:ext cx="4849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06" name="Picture 192" descr=""/>
          <p:cNvPicPr/>
          <p:nvPr/>
        </p:nvPicPr>
        <p:blipFill>
          <a:blip r:embed="rId35"/>
          <a:stretch/>
        </p:blipFill>
        <p:spPr>
          <a:xfrm>
            <a:off x="3657960" y="3855960"/>
            <a:ext cx="482760" cy="183240"/>
          </a:xfrm>
          <a:prstGeom prst="rect">
            <a:avLst/>
          </a:prstGeom>
          <a:ln w="0">
            <a:noFill/>
          </a:ln>
        </p:spPr>
      </p:pic>
      <p:sp>
        <p:nvSpPr>
          <p:cNvPr id="407" name="CustomShape 55"/>
          <p:cNvSpPr/>
          <p:nvPr/>
        </p:nvSpPr>
        <p:spPr>
          <a:xfrm>
            <a:off x="3657240" y="3781440"/>
            <a:ext cx="4849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08" name="CustomShape 56"/>
          <p:cNvSpPr/>
          <p:nvPr/>
        </p:nvSpPr>
        <p:spPr>
          <a:xfrm>
            <a:off x="4042800" y="3578040"/>
            <a:ext cx="239760" cy="1026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09" name="Picture 197" descr=""/>
          <p:cNvPicPr/>
          <p:nvPr/>
        </p:nvPicPr>
        <p:blipFill>
          <a:blip r:embed="rId36"/>
          <a:stretch/>
        </p:blipFill>
        <p:spPr>
          <a:xfrm>
            <a:off x="2160000" y="2625120"/>
            <a:ext cx="1228680" cy="190080"/>
          </a:xfrm>
          <a:prstGeom prst="rect">
            <a:avLst/>
          </a:prstGeom>
          <a:ln w="0">
            <a:noFill/>
          </a:ln>
        </p:spPr>
      </p:pic>
      <p:sp>
        <p:nvSpPr>
          <p:cNvPr id="410" name="CustomShape 57"/>
          <p:cNvSpPr/>
          <p:nvPr/>
        </p:nvSpPr>
        <p:spPr>
          <a:xfrm>
            <a:off x="1980000" y="2554200"/>
            <a:ext cx="17982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Ломоносовский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11" name="CustomShape 58"/>
          <p:cNvSpPr/>
          <p:nvPr/>
        </p:nvSpPr>
        <p:spPr>
          <a:xfrm>
            <a:off x="2079720" y="2869560"/>
            <a:ext cx="932400" cy="1040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1053,9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12" name="CustomShape 59"/>
          <p:cNvSpPr/>
          <p:nvPr/>
        </p:nvSpPr>
        <p:spPr>
          <a:xfrm>
            <a:off x="2080800" y="3005640"/>
            <a:ext cx="940320" cy="1040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17962/71250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13" name="Picture 202" descr=""/>
          <p:cNvPicPr/>
          <p:nvPr/>
        </p:nvPicPr>
        <p:blipFill>
          <a:blip r:embed="rId37"/>
          <a:stretch/>
        </p:blipFill>
        <p:spPr>
          <a:xfrm>
            <a:off x="2132280" y="3146400"/>
            <a:ext cx="480240" cy="19008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205" descr=""/>
          <p:cNvPicPr/>
          <p:nvPr/>
        </p:nvPicPr>
        <p:blipFill>
          <a:blip r:embed="rId38"/>
          <a:stretch/>
        </p:blipFill>
        <p:spPr>
          <a:xfrm>
            <a:off x="2503800" y="3147480"/>
            <a:ext cx="482040" cy="189000"/>
          </a:xfrm>
          <a:prstGeom prst="rect">
            <a:avLst/>
          </a:prstGeom>
          <a:ln w="0">
            <a:noFill/>
          </a:ln>
        </p:spPr>
      </p:pic>
      <p:sp>
        <p:nvSpPr>
          <p:cNvPr id="415" name="CustomShape 60"/>
          <p:cNvSpPr/>
          <p:nvPr/>
        </p:nvSpPr>
        <p:spPr>
          <a:xfrm>
            <a:off x="2503800" y="3074040"/>
            <a:ext cx="4831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16" name="CustomShape 61"/>
          <p:cNvSpPr/>
          <p:nvPr/>
        </p:nvSpPr>
        <p:spPr>
          <a:xfrm>
            <a:off x="2889360" y="2871720"/>
            <a:ext cx="340920" cy="1040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17" name="Picture 210" descr=""/>
          <p:cNvPicPr/>
          <p:nvPr/>
        </p:nvPicPr>
        <p:blipFill>
          <a:blip r:embed="rId39"/>
          <a:stretch/>
        </p:blipFill>
        <p:spPr>
          <a:xfrm>
            <a:off x="330120" y="4012560"/>
            <a:ext cx="1080000" cy="189720"/>
          </a:xfrm>
          <a:prstGeom prst="rect">
            <a:avLst/>
          </a:prstGeom>
          <a:ln w="0">
            <a:noFill/>
          </a:ln>
        </p:spPr>
      </p:pic>
      <p:sp>
        <p:nvSpPr>
          <p:cNvPr id="418" name="CustomShape 62"/>
          <p:cNvSpPr/>
          <p:nvPr/>
        </p:nvSpPr>
        <p:spPr>
          <a:xfrm>
            <a:off x="153720" y="3960000"/>
            <a:ext cx="16462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Сланцевский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19" name="CustomShape 63"/>
          <p:cNvSpPr/>
          <p:nvPr/>
        </p:nvSpPr>
        <p:spPr>
          <a:xfrm>
            <a:off x="423720" y="4258440"/>
            <a:ext cx="936720" cy="103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677,7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20" name="CustomShape 64"/>
          <p:cNvSpPr/>
          <p:nvPr/>
        </p:nvSpPr>
        <p:spPr>
          <a:xfrm>
            <a:off x="425160" y="4394160"/>
            <a:ext cx="944640" cy="1040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10697/42791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421" name="Group 65"/>
          <p:cNvGrpSpPr/>
          <p:nvPr/>
        </p:nvGrpSpPr>
        <p:grpSpPr>
          <a:xfrm>
            <a:off x="471960" y="4533480"/>
            <a:ext cx="492120" cy="190440"/>
            <a:chOff x="471960" y="4533480"/>
            <a:chExt cx="492120" cy="190440"/>
          </a:xfrm>
        </p:grpSpPr>
        <p:pic>
          <p:nvPicPr>
            <p:cNvPr id="422" name="Picture 215" descr=""/>
            <p:cNvPicPr/>
            <p:nvPr/>
          </p:nvPicPr>
          <p:blipFill>
            <a:blip r:embed="rId40"/>
            <a:stretch/>
          </p:blipFill>
          <p:spPr>
            <a:xfrm>
              <a:off x="471960" y="4534200"/>
              <a:ext cx="492120" cy="189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23" name="CustomShape 66"/>
            <p:cNvSpPr/>
            <p:nvPr/>
          </p:nvSpPr>
          <p:spPr>
            <a:xfrm>
              <a:off x="691200" y="4533480"/>
              <a:ext cx="69840" cy="15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pic>
        <p:nvPicPr>
          <p:cNvPr id="424" name="Picture 218" descr=""/>
          <p:cNvPicPr/>
          <p:nvPr/>
        </p:nvPicPr>
        <p:blipFill>
          <a:blip r:embed="rId41"/>
          <a:stretch/>
        </p:blipFill>
        <p:spPr>
          <a:xfrm>
            <a:off x="848520" y="4534200"/>
            <a:ext cx="492120" cy="189720"/>
          </a:xfrm>
          <a:prstGeom prst="rect">
            <a:avLst/>
          </a:prstGeom>
          <a:ln w="0">
            <a:noFill/>
          </a:ln>
        </p:spPr>
      </p:pic>
      <p:sp>
        <p:nvSpPr>
          <p:cNvPr id="425" name="CustomShape 67"/>
          <p:cNvSpPr/>
          <p:nvPr/>
        </p:nvSpPr>
        <p:spPr>
          <a:xfrm>
            <a:off x="1035360" y="456948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26" name="CustomShape 68"/>
          <p:cNvSpPr/>
          <p:nvPr/>
        </p:nvSpPr>
        <p:spPr>
          <a:xfrm>
            <a:off x="1238400" y="4260600"/>
            <a:ext cx="274320" cy="1040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27" name="Picture 223" descr=""/>
          <p:cNvPicPr/>
          <p:nvPr/>
        </p:nvPicPr>
        <p:blipFill>
          <a:blip r:embed="rId42"/>
          <a:stretch/>
        </p:blipFill>
        <p:spPr>
          <a:xfrm>
            <a:off x="540000" y="3183480"/>
            <a:ext cx="1260000" cy="184680"/>
          </a:xfrm>
          <a:prstGeom prst="rect">
            <a:avLst/>
          </a:prstGeom>
          <a:ln w="0">
            <a:noFill/>
          </a:ln>
        </p:spPr>
      </p:pic>
      <p:sp>
        <p:nvSpPr>
          <p:cNvPr id="428" name="CustomShape 69"/>
          <p:cNvSpPr/>
          <p:nvPr/>
        </p:nvSpPr>
        <p:spPr>
          <a:xfrm>
            <a:off x="423360" y="3112560"/>
            <a:ext cx="1801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Кингисеппский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29" name="CustomShape 70"/>
          <p:cNvSpPr/>
          <p:nvPr/>
        </p:nvSpPr>
        <p:spPr>
          <a:xfrm>
            <a:off x="559080" y="3427920"/>
            <a:ext cx="932400" cy="1026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566,5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548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30" name="CustomShape 71"/>
          <p:cNvSpPr/>
          <p:nvPr/>
        </p:nvSpPr>
        <p:spPr>
          <a:xfrm>
            <a:off x="559080" y="3562920"/>
            <a:ext cx="94176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19709/78839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31" name="Picture 228" descr=""/>
          <p:cNvPicPr/>
          <p:nvPr/>
        </p:nvPicPr>
        <p:blipFill>
          <a:blip r:embed="rId43"/>
          <a:stretch/>
        </p:blipFill>
        <p:spPr>
          <a:xfrm>
            <a:off x="611280" y="3704760"/>
            <a:ext cx="482400" cy="189000"/>
          </a:xfrm>
          <a:prstGeom prst="rect">
            <a:avLst/>
          </a:prstGeom>
          <a:ln w="0">
            <a:noFill/>
          </a:ln>
        </p:spPr>
      </p:pic>
      <p:sp>
        <p:nvSpPr>
          <p:cNvPr id="432" name="CustomShape 72"/>
          <p:cNvSpPr/>
          <p:nvPr/>
        </p:nvSpPr>
        <p:spPr>
          <a:xfrm>
            <a:off x="825480" y="373932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33" name="Picture 231" descr=""/>
          <p:cNvPicPr/>
          <p:nvPr/>
        </p:nvPicPr>
        <p:blipFill>
          <a:blip r:embed="rId44"/>
          <a:stretch/>
        </p:blipFill>
        <p:spPr>
          <a:xfrm>
            <a:off x="984240" y="3705840"/>
            <a:ext cx="482400" cy="182160"/>
          </a:xfrm>
          <a:prstGeom prst="rect">
            <a:avLst/>
          </a:prstGeom>
          <a:ln w="0">
            <a:noFill/>
          </a:ln>
        </p:spPr>
      </p:pic>
      <p:sp>
        <p:nvSpPr>
          <p:cNvPr id="434" name="CustomShape 73"/>
          <p:cNvSpPr/>
          <p:nvPr/>
        </p:nvSpPr>
        <p:spPr>
          <a:xfrm>
            <a:off x="984600" y="3631320"/>
            <a:ext cx="4831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35" name="CustomShape 74"/>
          <p:cNvSpPr/>
          <p:nvPr/>
        </p:nvSpPr>
        <p:spPr>
          <a:xfrm>
            <a:off x="1370160" y="3430080"/>
            <a:ext cx="231120" cy="1018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36" name="Picture 236" descr=""/>
          <p:cNvPicPr/>
          <p:nvPr/>
        </p:nvPicPr>
        <p:blipFill>
          <a:blip r:embed="rId45"/>
          <a:stretch/>
        </p:blipFill>
        <p:spPr>
          <a:xfrm>
            <a:off x="1467720" y="3480120"/>
            <a:ext cx="1199160" cy="185400"/>
          </a:xfrm>
          <a:prstGeom prst="rect">
            <a:avLst/>
          </a:prstGeom>
          <a:ln w="0">
            <a:noFill/>
          </a:ln>
        </p:spPr>
      </p:pic>
      <p:sp>
        <p:nvSpPr>
          <p:cNvPr id="437" name="CustomShape 75"/>
          <p:cNvSpPr/>
          <p:nvPr/>
        </p:nvSpPr>
        <p:spPr>
          <a:xfrm>
            <a:off x="1466640" y="3427920"/>
            <a:ext cx="18028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Волосовский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38" name="CustomShape 76"/>
          <p:cNvSpPr/>
          <p:nvPr/>
        </p:nvSpPr>
        <p:spPr>
          <a:xfrm>
            <a:off x="1500840" y="3709800"/>
            <a:ext cx="937080" cy="1026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688,0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39" name="CustomShape 77"/>
          <p:cNvSpPr/>
          <p:nvPr/>
        </p:nvSpPr>
        <p:spPr>
          <a:xfrm>
            <a:off x="1500840" y="3845520"/>
            <a:ext cx="94464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12912/51675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40" name="Picture 241" descr=""/>
          <p:cNvPicPr/>
          <p:nvPr/>
        </p:nvPicPr>
        <p:blipFill>
          <a:blip r:embed="rId46"/>
          <a:stretch/>
        </p:blipFill>
        <p:spPr>
          <a:xfrm>
            <a:off x="1580040" y="3984480"/>
            <a:ext cx="483840" cy="189720"/>
          </a:xfrm>
          <a:prstGeom prst="rect">
            <a:avLst/>
          </a:prstGeom>
          <a:ln w="0">
            <a:noFill/>
          </a:ln>
        </p:spPr>
      </p:pic>
      <p:sp>
        <p:nvSpPr>
          <p:cNvPr id="441" name="CustomShape 78"/>
          <p:cNvSpPr/>
          <p:nvPr/>
        </p:nvSpPr>
        <p:spPr>
          <a:xfrm>
            <a:off x="1941480" y="3913920"/>
            <a:ext cx="4863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42" name="Picture 244" descr=""/>
          <p:cNvPicPr/>
          <p:nvPr/>
        </p:nvPicPr>
        <p:blipFill>
          <a:blip r:embed="rId47"/>
          <a:stretch/>
        </p:blipFill>
        <p:spPr>
          <a:xfrm>
            <a:off x="1921680" y="3984480"/>
            <a:ext cx="491400" cy="190800"/>
          </a:xfrm>
          <a:prstGeom prst="rect">
            <a:avLst/>
          </a:prstGeom>
          <a:ln w="0">
            <a:noFill/>
          </a:ln>
        </p:spPr>
      </p:pic>
      <p:sp>
        <p:nvSpPr>
          <p:cNvPr id="443" name="CustomShape 79"/>
          <p:cNvSpPr/>
          <p:nvPr/>
        </p:nvSpPr>
        <p:spPr>
          <a:xfrm>
            <a:off x="1955880" y="3909240"/>
            <a:ext cx="489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44" name="CustomShape 80"/>
          <p:cNvSpPr/>
          <p:nvPr/>
        </p:nvSpPr>
        <p:spPr>
          <a:xfrm>
            <a:off x="2160000" y="3705840"/>
            <a:ext cx="329760" cy="10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45" name="Picture 249" descr=""/>
          <p:cNvPicPr/>
          <p:nvPr/>
        </p:nvPicPr>
        <p:blipFill>
          <a:blip r:embed="rId48"/>
          <a:stretch/>
        </p:blipFill>
        <p:spPr>
          <a:xfrm>
            <a:off x="1747080" y="4373640"/>
            <a:ext cx="1080000" cy="185760"/>
          </a:xfrm>
          <a:prstGeom prst="rect">
            <a:avLst/>
          </a:prstGeom>
          <a:ln w="0">
            <a:noFill/>
          </a:ln>
        </p:spPr>
      </p:pic>
      <p:sp>
        <p:nvSpPr>
          <p:cNvPr id="446" name="CustomShape 81"/>
          <p:cNvSpPr/>
          <p:nvPr/>
        </p:nvSpPr>
        <p:spPr>
          <a:xfrm>
            <a:off x="3156480" y="3336480"/>
            <a:ext cx="1801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Тосненский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47" name="CustomShape 82"/>
          <p:cNvSpPr/>
          <p:nvPr/>
        </p:nvSpPr>
        <p:spPr>
          <a:xfrm>
            <a:off x="1620000" y="4604040"/>
            <a:ext cx="935640" cy="103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1041,0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823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48" name="CustomShape 83"/>
          <p:cNvSpPr/>
          <p:nvPr/>
        </p:nvSpPr>
        <p:spPr>
          <a:xfrm>
            <a:off x="1620000" y="4739760"/>
            <a:ext cx="943200" cy="1040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12219/72879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49" name="Picture 254" descr=""/>
          <p:cNvPicPr/>
          <p:nvPr/>
        </p:nvPicPr>
        <p:blipFill>
          <a:blip r:embed="rId49"/>
          <a:stretch/>
        </p:blipFill>
        <p:spPr>
          <a:xfrm>
            <a:off x="1667880" y="4879440"/>
            <a:ext cx="483480" cy="190080"/>
          </a:xfrm>
          <a:prstGeom prst="rect">
            <a:avLst/>
          </a:prstGeom>
          <a:ln w="0">
            <a:noFill/>
          </a:ln>
        </p:spPr>
      </p:pic>
      <p:sp>
        <p:nvSpPr>
          <p:cNvPr id="450" name="CustomShape 84"/>
          <p:cNvSpPr/>
          <p:nvPr/>
        </p:nvSpPr>
        <p:spPr>
          <a:xfrm>
            <a:off x="1812240" y="4807080"/>
            <a:ext cx="4849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51" name="Picture 257" descr=""/>
          <p:cNvPicPr/>
          <p:nvPr/>
        </p:nvPicPr>
        <p:blipFill>
          <a:blip r:embed="rId50"/>
          <a:stretch/>
        </p:blipFill>
        <p:spPr>
          <a:xfrm>
            <a:off x="2042640" y="4879440"/>
            <a:ext cx="491040" cy="190080"/>
          </a:xfrm>
          <a:prstGeom prst="rect">
            <a:avLst/>
          </a:prstGeom>
          <a:ln w="0">
            <a:noFill/>
          </a:ln>
        </p:spPr>
      </p:pic>
      <p:sp>
        <p:nvSpPr>
          <p:cNvPr id="452" name="CustomShape 85"/>
          <p:cNvSpPr/>
          <p:nvPr/>
        </p:nvSpPr>
        <p:spPr>
          <a:xfrm>
            <a:off x="2044440" y="4807080"/>
            <a:ext cx="4881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53" name="CustomShape 86"/>
          <p:cNvSpPr/>
          <p:nvPr/>
        </p:nvSpPr>
        <p:spPr>
          <a:xfrm>
            <a:off x="2431800" y="4605840"/>
            <a:ext cx="218160" cy="10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54" name="Picture 262" descr=""/>
          <p:cNvPicPr/>
          <p:nvPr/>
        </p:nvPicPr>
        <p:blipFill>
          <a:blip r:embed="rId51"/>
          <a:stretch/>
        </p:blipFill>
        <p:spPr>
          <a:xfrm>
            <a:off x="2235240" y="3336480"/>
            <a:ext cx="1034280" cy="184680"/>
          </a:xfrm>
          <a:prstGeom prst="rect">
            <a:avLst/>
          </a:prstGeom>
          <a:ln w="0">
            <a:noFill/>
          </a:ln>
        </p:spPr>
      </p:pic>
      <p:sp>
        <p:nvSpPr>
          <p:cNvPr id="455" name="CustomShape 87"/>
          <p:cNvSpPr/>
          <p:nvPr/>
        </p:nvSpPr>
        <p:spPr>
          <a:xfrm>
            <a:off x="2458080" y="3669480"/>
            <a:ext cx="933840" cy="103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2766,2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972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56" name="CustomShape 88"/>
          <p:cNvSpPr/>
          <p:nvPr/>
        </p:nvSpPr>
        <p:spPr>
          <a:xfrm>
            <a:off x="2458080" y="3805200"/>
            <a:ext cx="943200" cy="1040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61063/24425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57" name="Picture 267" descr=""/>
          <p:cNvPicPr/>
          <p:nvPr/>
        </p:nvPicPr>
        <p:blipFill>
          <a:blip r:embed="rId52"/>
          <a:stretch/>
        </p:blipFill>
        <p:spPr>
          <a:xfrm>
            <a:off x="2504160" y="3948120"/>
            <a:ext cx="491400" cy="183600"/>
          </a:xfrm>
          <a:prstGeom prst="rect">
            <a:avLst/>
          </a:prstGeom>
          <a:ln w="0">
            <a:noFill/>
          </a:ln>
        </p:spPr>
      </p:pic>
      <p:sp>
        <p:nvSpPr>
          <p:cNvPr id="458" name="CustomShape 89"/>
          <p:cNvSpPr/>
          <p:nvPr/>
        </p:nvSpPr>
        <p:spPr>
          <a:xfrm>
            <a:off x="2723400" y="394704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59" name="Picture 270" descr=""/>
          <p:cNvPicPr/>
          <p:nvPr/>
        </p:nvPicPr>
        <p:blipFill>
          <a:blip r:embed="rId53"/>
          <a:stretch/>
        </p:blipFill>
        <p:spPr>
          <a:xfrm>
            <a:off x="2922840" y="3948120"/>
            <a:ext cx="483480" cy="183600"/>
          </a:xfrm>
          <a:prstGeom prst="rect">
            <a:avLst/>
          </a:prstGeom>
          <a:ln w="0">
            <a:noFill/>
          </a:ln>
        </p:spPr>
      </p:pic>
      <p:sp>
        <p:nvSpPr>
          <p:cNvPr id="460" name="CustomShape 90"/>
          <p:cNvSpPr/>
          <p:nvPr/>
        </p:nvSpPr>
        <p:spPr>
          <a:xfrm>
            <a:off x="2885400" y="3875040"/>
            <a:ext cx="4849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61" name="CustomShape 91"/>
          <p:cNvSpPr/>
          <p:nvPr/>
        </p:nvSpPr>
        <p:spPr>
          <a:xfrm>
            <a:off x="3268080" y="3671640"/>
            <a:ext cx="226080" cy="1026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62" name="CustomShape 92"/>
          <p:cNvSpPr/>
          <p:nvPr/>
        </p:nvSpPr>
        <p:spPr>
          <a:xfrm>
            <a:off x="7410600" y="1436760"/>
            <a:ext cx="94032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7821/28924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63" name="CustomShape 93"/>
          <p:cNvSpPr/>
          <p:nvPr/>
        </p:nvSpPr>
        <p:spPr>
          <a:xfrm>
            <a:off x="6397200" y="2914920"/>
            <a:ext cx="939960" cy="1026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17476/69905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64" name="Picture 150" descr=""/>
          <p:cNvPicPr/>
          <p:nvPr/>
        </p:nvPicPr>
        <p:blipFill>
          <a:blip r:embed="rId54"/>
          <a:stretch/>
        </p:blipFill>
        <p:spPr>
          <a:xfrm>
            <a:off x="6461640" y="3035160"/>
            <a:ext cx="482040" cy="189720"/>
          </a:xfrm>
          <a:prstGeom prst="rect">
            <a:avLst/>
          </a:prstGeom>
          <a:ln w="0">
            <a:noFill/>
          </a:ln>
        </p:spPr>
      </p:pic>
      <p:sp>
        <p:nvSpPr>
          <p:cNvPr id="465" name="CustomShape 94"/>
          <p:cNvSpPr/>
          <p:nvPr/>
        </p:nvSpPr>
        <p:spPr>
          <a:xfrm flipH="1">
            <a:off x="6690960" y="3035160"/>
            <a:ext cx="7128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66" name="Picture 153" descr=""/>
          <p:cNvPicPr/>
          <p:nvPr/>
        </p:nvPicPr>
        <p:blipFill>
          <a:blip r:embed="rId55"/>
          <a:stretch/>
        </p:blipFill>
        <p:spPr>
          <a:xfrm>
            <a:off x="6924960" y="3035160"/>
            <a:ext cx="482040" cy="188640"/>
          </a:xfrm>
          <a:prstGeom prst="rect">
            <a:avLst/>
          </a:prstGeom>
          <a:ln w="0">
            <a:noFill/>
          </a:ln>
        </p:spPr>
      </p:pic>
      <p:sp>
        <p:nvSpPr>
          <p:cNvPr id="467" name="CustomShape 95"/>
          <p:cNvSpPr/>
          <p:nvPr/>
        </p:nvSpPr>
        <p:spPr>
          <a:xfrm>
            <a:off x="7104240" y="307044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68" name="CustomShape 96"/>
          <p:cNvSpPr/>
          <p:nvPr/>
        </p:nvSpPr>
        <p:spPr>
          <a:xfrm>
            <a:off x="6770160" y="366696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69" name="Picture 166" descr=""/>
          <p:cNvPicPr/>
          <p:nvPr/>
        </p:nvPicPr>
        <p:blipFill>
          <a:blip r:embed="rId56"/>
          <a:stretch/>
        </p:blipFill>
        <p:spPr>
          <a:xfrm>
            <a:off x="7047720" y="3612240"/>
            <a:ext cx="490320" cy="190080"/>
          </a:xfrm>
          <a:prstGeom prst="rect">
            <a:avLst/>
          </a:prstGeom>
          <a:ln w="0">
            <a:noFill/>
          </a:ln>
        </p:spPr>
      </p:pic>
      <p:sp>
        <p:nvSpPr>
          <p:cNvPr id="470" name="CustomShape 97"/>
          <p:cNvSpPr/>
          <p:nvPr/>
        </p:nvSpPr>
        <p:spPr>
          <a:xfrm>
            <a:off x="7049880" y="3538800"/>
            <a:ext cx="4863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1" name="CustomShape 98"/>
          <p:cNvSpPr/>
          <p:nvPr/>
        </p:nvSpPr>
        <p:spPr>
          <a:xfrm>
            <a:off x="7401600" y="3334320"/>
            <a:ext cx="338400" cy="1040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72" name="CustomShape 99"/>
          <p:cNvSpPr/>
          <p:nvPr/>
        </p:nvSpPr>
        <p:spPr>
          <a:xfrm>
            <a:off x="2235240" y="3281760"/>
            <a:ext cx="1364760" cy="31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Гатчинский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3" name="CustomShape 100"/>
          <p:cNvSpPr/>
          <p:nvPr/>
        </p:nvSpPr>
        <p:spPr>
          <a:xfrm>
            <a:off x="4409280" y="3358800"/>
            <a:ext cx="1801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Киришский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4" name="CustomShape 101"/>
          <p:cNvSpPr/>
          <p:nvPr/>
        </p:nvSpPr>
        <p:spPr>
          <a:xfrm>
            <a:off x="3496320" y="2741760"/>
            <a:ext cx="13636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5" name="CustomShape 102"/>
          <p:cNvSpPr/>
          <p:nvPr/>
        </p:nvSpPr>
        <p:spPr>
          <a:xfrm>
            <a:off x="4680000" y="2375640"/>
            <a:ext cx="1801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Волховский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6" name="CustomShape 103"/>
          <p:cNvSpPr/>
          <p:nvPr/>
        </p:nvSpPr>
        <p:spPr>
          <a:xfrm>
            <a:off x="6481800" y="3100320"/>
            <a:ext cx="1801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Бокситогорский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7" name="CustomShape 104"/>
          <p:cNvSpPr/>
          <p:nvPr/>
        </p:nvSpPr>
        <p:spPr>
          <a:xfrm>
            <a:off x="6298560" y="2520000"/>
            <a:ext cx="1801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Тихвинский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8" name="CustomShape 105"/>
          <p:cNvSpPr/>
          <p:nvPr/>
        </p:nvSpPr>
        <p:spPr>
          <a:xfrm>
            <a:off x="5852160" y="1474920"/>
            <a:ext cx="1801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Лодейнопольский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9" name="CustomShape 106"/>
          <p:cNvSpPr/>
          <p:nvPr/>
        </p:nvSpPr>
        <p:spPr>
          <a:xfrm>
            <a:off x="7020000" y="1080000"/>
            <a:ext cx="18014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Подпорожский р-н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480" name="Group 107"/>
          <p:cNvGrpSpPr/>
          <p:nvPr/>
        </p:nvGrpSpPr>
        <p:grpSpPr>
          <a:xfrm>
            <a:off x="7560000" y="1980000"/>
            <a:ext cx="2950200" cy="3081240"/>
            <a:chOff x="7560000" y="1980000"/>
            <a:chExt cx="2950200" cy="3081240"/>
          </a:xfrm>
        </p:grpSpPr>
        <p:sp>
          <p:nvSpPr>
            <p:cNvPr id="481" name="CustomShape 108"/>
            <p:cNvSpPr/>
            <p:nvPr/>
          </p:nvSpPr>
          <p:spPr>
            <a:xfrm>
              <a:off x="8299080" y="2773440"/>
              <a:ext cx="2211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82" name="CustomShape 109"/>
            <p:cNvSpPr/>
            <p:nvPr/>
          </p:nvSpPr>
          <p:spPr>
            <a:xfrm>
              <a:off x="8262360" y="3989160"/>
              <a:ext cx="2214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83" name="CustomShape 110"/>
            <p:cNvSpPr/>
            <p:nvPr/>
          </p:nvSpPr>
          <p:spPr>
            <a:xfrm>
              <a:off x="8109000" y="4414680"/>
              <a:ext cx="2134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84" name="CustomShape 111"/>
            <p:cNvSpPr/>
            <p:nvPr/>
          </p:nvSpPr>
          <p:spPr>
            <a:xfrm>
              <a:off x="7788600" y="4052520"/>
              <a:ext cx="1330200" cy="1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5" name="CustomShape 112"/>
            <p:cNvSpPr/>
            <p:nvPr/>
          </p:nvSpPr>
          <p:spPr>
            <a:xfrm>
              <a:off x="7594560" y="2005560"/>
              <a:ext cx="2499840" cy="303984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6" name="CustomShape 113"/>
            <p:cNvSpPr/>
            <p:nvPr/>
          </p:nvSpPr>
          <p:spPr>
            <a:xfrm>
              <a:off x="8059680" y="4142520"/>
              <a:ext cx="1579320" cy="14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7" name="CustomShape 114"/>
            <p:cNvSpPr/>
            <p:nvPr/>
          </p:nvSpPr>
          <p:spPr>
            <a:xfrm>
              <a:off x="8079120" y="1980000"/>
              <a:ext cx="1869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88" name="CustomShape 115"/>
            <p:cNvSpPr/>
            <p:nvPr/>
          </p:nvSpPr>
          <p:spPr>
            <a:xfrm>
              <a:off x="8404920" y="2405520"/>
              <a:ext cx="1485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489" name="Рисунок 446" descr=""/>
            <p:cNvPicPr/>
            <p:nvPr/>
          </p:nvPicPr>
          <p:blipFill>
            <a:blip r:embed="rId57"/>
            <a:stretch/>
          </p:blipFill>
          <p:spPr>
            <a:xfrm>
              <a:off x="7699320" y="2471040"/>
              <a:ext cx="612000" cy="812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0" name="CustomShape 116"/>
            <p:cNvSpPr/>
            <p:nvPr/>
          </p:nvSpPr>
          <p:spPr>
            <a:xfrm>
              <a:off x="7779600" y="4037040"/>
              <a:ext cx="1581480" cy="12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1" name="CustomShape 117"/>
            <p:cNvSpPr/>
            <p:nvPr/>
          </p:nvSpPr>
          <p:spPr>
            <a:xfrm>
              <a:off x="8014320" y="3660840"/>
              <a:ext cx="213768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92" name="CustomShape 118"/>
            <p:cNvSpPr/>
            <p:nvPr/>
          </p:nvSpPr>
          <p:spPr>
            <a:xfrm>
              <a:off x="8097840" y="4128840"/>
              <a:ext cx="1874160" cy="15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3" name="CustomShape 119"/>
            <p:cNvSpPr/>
            <p:nvPr/>
          </p:nvSpPr>
          <p:spPr>
            <a:xfrm>
              <a:off x="7631640" y="3827520"/>
              <a:ext cx="361440" cy="1494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94" name="CustomShape 120"/>
            <p:cNvSpPr/>
            <p:nvPr/>
          </p:nvSpPr>
          <p:spPr>
            <a:xfrm>
              <a:off x="7629840" y="4088880"/>
              <a:ext cx="599400" cy="9396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495" name="CustomShape 121"/>
            <p:cNvSpPr/>
            <p:nvPr/>
          </p:nvSpPr>
          <p:spPr>
            <a:xfrm>
              <a:off x="7629840" y="4252680"/>
              <a:ext cx="609840" cy="9252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496" name="CustomShape 122"/>
            <p:cNvSpPr/>
            <p:nvPr/>
          </p:nvSpPr>
          <p:spPr>
            <a:xfrm>
              <a:off x="8192160" y="4167720"/>
              <a:ext cx="1770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97" name="CustomShape 123"/>
            <p:cNvSpPr/>
            <p:nvPr/>
          </p:nvSpPr>
          <p:spPr>
            <a:xfrm>
              <a:off x="7899120" y="3293280"/>
              <a:ext cx="21168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98" name="CustomShape 124"/>
            <p:cNvSpPr/>
            <p:nvPr/>
          </p:nvSpPr>
          <p:spPr>
            <a:xfrm>
              <a:off x="7598520" y="3282120"/>
              <a:ext cx="39996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99" name="CustomShape 125"/>
            <p:cNvSpPr/>
            <p:nvPr/>
          </p:nvSpPr>
          <p:spPr>
            <a:xfrm>
              <a:off x="7611120" y="3511440"/>
              <a:ext cx="38736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00" name="CustomShape 126"/>
            <p:cNvSpPr/>
            <p:nvPr/>
          </p:nvSpPr>
          <p:spPr>
            <a:xfrm>
              <a:off x="7989480" y="3502080"/>
              <a:ext cx="180000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01" name="CustomShape 127"/>
            <p:cNvSpPr/>
            <p:nvPr/>
          </p:nvSpPr>
          <p:spPr>
            <a:xfrm>
              <a:off x="7560000" y="4667040"/>
              <a:ext cx="67536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02" name="CustomShape 128"/>
            <p:cNvSpPr/>
            <p:nvPr/>
          </p:nvSpPr>
          <p:spPr>
            <a:xfrm>
              <a:off x="7758720" y="4530960"/>
              <a:ext cx="249840" cy="900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03" name="CustomShape 129"/>
            <p:cNvSpPr/>
            <p:nvPr/>
          </p:nvSpPr>
          <p:spPr>
            <a:xfrm>
              <a:off x="8121960" y="4386600"/>
              <a:ext cx="209052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04" name="CustomShape 130"/>
            <p:cNvSpPr/>
            <p:nvPr/>
          </p:nvSpPr>
          <p:spPr>
            <a:xfrm>
              <a:off x="8037720" y="476676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05" name="CustomShape 131"/>
            <p:cNvSpPr/>
            <p:nvPr/>
          </p:nvSpPr>
          <p:spPr>
            <a:xfrm>
              <a:off x="8443440" y="275760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506" name="Рисунок 470_0" descr=""/>
            <p:cNvPicPr/>
            <p:nvPr/>
          </p:nvPicPr>
          <p:blipFill>
            <a:blip r:embed="rId58"/>
            <a:stretch/>
          </p:blipFill>
          <p:spPr>
            <a:xfrm>
              <a:off x="7765200" y="2229120"/>
              <a:ext cx="2305440" cy="204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7" name="CustomShape 132"/>
          <p:cNvSpPr/>
          <p:nvPr/>
        </p:nvSpPr>
        <p:spPr>
          <a:xfrm>
            <a:off x="1744200" y="4278240"/>
            <a:ext cx="12628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Лужский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08" name="CustomShape 133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sp>
        <p:nvSpPr>
          <p:cNvPr id="509" name="CustomShape 134"/>
          <p:cNvSpPr/>
          <p:nvPr/>
        </p:nvSpPr>
        <p:spPr>
          <a:xfrm>
            <a:off x="6337080" y="2021760"/>
            <a:ext cx="4831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0" name="CustomShape 135"/>
          <p:cNvSpPr/>
          <p:nvPr/>
        </p:nvSpPr>
        <p:spPr>
          <a:xfrm>
            <a:off x="5128920" y="2982600"/>
            <a:ext cx="7128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1" name="CustomShape 136"/>
          <p:cNvSpPr/>
          <p:nvPr/>
        </p:nvSpPr>
        <p:spPr>
          <a:xfrm flipH="1">
            <a:off x="4827960" y="3814200"/>
            <a:ext cx="61920" cy="15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2" name="CustomShape 137"/>
          <p:cNvSpPr/>
          <p:nvPr/>
        </p:nvSpPr>
        <p:spPr>
          <a:xfrm>
            <a:off x="5091840" y="3780000"/>
            <a:ext cx="4881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513" name="Group 138"/>
          <p:cNvGrpSpPr/>
          <p:nvPr/>
        </p:nvGrpSpPr>
        <p:grpSpPr>
          <a:xfrm>
            <a:off x="1580040" y="3983760"/>
            <a:ext cx="492120" cy="190440"/>
            <a:chOff x="1580040" y="3983760"/>
            <a:chExt cx="492120" cy="190440"/>
          </a:xfrm>
        </p:grpSpPr>
        <p:pic>
          <p:nvPicPr>
            <p:cNvPr id="514" name="Picture 215_0" descr=""/>
            <p:cNvPicPr/>
            <p:nvPr/>
          </p:nvPicPr>
          <p:blipFill>
            <a:blip r:embed="rId59"/>
            <a:stretch/>
          </p:blipFill>
          <p:spPr>
            <a:xfrm>
              <a:off x="1580040" y="3984480"/>
              <a:ext cx="492120" cy="189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15" name="CustomShape 139"/>
            <p:cNvSpPr/>
            <p:nvPr/>
          </p:nvSpPr>
          <p:spPr>
            <a:xfrm>
              <a:off x="1799280" y="3983760"/>
              <a:ext cx="69840" cy="15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516" name="Group 140"/>
          <p:cNvGrpSpPr/>
          <p:nvPr/>
        </p:nvGrpSpPr>
        <p:grpSpPr>
          <a:xfrm>
            <a:off x="2132280" y="3146040"/>
            <a:ext cx="492120" cy="190440"/>
            <a:chOff x="2132280" y="3146040"/>
            <a:chExt cx="492120" cy="190440"/>
          </a:xfrm>
        </p:grpSpPr>
        <p:pic>
          <p:nvPicPr>
            <p:cNvPr id="517" name="Picture 215_1" descr=""/>
            <p:cNvPicPr/>
            <p:nvPr/>
          </p:nvPicPr>
          <p:blipFill>
            <a:blip r:embed="rId60"/>
            <a:stretch/>
          </p:blipFill>
          <p:spPr>
            <a:xfrm>
              <a:off x="2132280" y="3146760"/>
              <a:ext cx="492120" cy="189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18" name="CustomShape 141"/>
            <p:cNvSpPr/>
            <p:nvPr/>
          </p:nvSpPr>
          <p:spPr>
            <a:xfrm>
              <a:off x="2351520" y="3146040"/>
              <a:ext cx="69840" cy="15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" name="" descr=""/>
          <p:cNvPicPr/>
          <p:nvPr/>
        </p:nvPicPr>
        <p:blipFill>
          <a:blip r:embed="rId1"/>
          <a:stretch/>
        </p:blipFill>
        <p:spPr>
          <a:xfrm>
            <a:off x="0" y="708840"/>
            <a:ext cx="10094040" cy="4961520"/>
          </a:xfrm>
          <a:prstGeom prst="rect">
            <a:avLst/>
          </a:prstGeom>
          <a:ln w="0">
            <a:noFill/>
          </a:ln>
        </p:spPr>
      </p:pic>
      <p:sp>
        <p:nvSpPr>
          <p:cNvPr id="1211" name="CustomShape 1"/>
          <p:cNvSpPr/>
          <p:nvPr/>
        </p:nvSpPr>
        <p:spPr>
          <a:xfrm>
            <a:off x="-10800" y="2880"/>
            <a:ext cx="101055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ТОСНЕНСКОГО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08.08.2023)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12" name="CustomShape 2"/>
          <p:cNvSpPr/>
          <p:nvPr/>
        </p:nvSpPr>
        <p:spPr>
          <a:xfrm>
            <a:off x="6195600" y="1216440"/>
            <a:ext cx="339840" cy="17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3" name="CustomShape 3"/>
          <p:cNvSpPr/>
          <p:nvPr/>
        </p:nvSpPr>
        <p:spPr>
          <a:xfrm>
            <a:off x="4392360" y="2142000"/>
            <a:ext cx="4676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Тосно 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1214" name="Group 4"/>
          <p:cNvGrpSpPr/>
          <p:nvPr/>
        </p:nvGrpSpPr>
        <p:grpSpPr>
          <a:xfrm>
            <a:off x="798840" y="1000440"/>
            <a:ext cx="574920" cy="299520"/>
            <a:chOff x="798840" y="1000440"/>
            <a:chExt cx="574920" cy="299520"/>
          </a:xfrm>
        </p:grpSpPr>
        <p:pic>
          <p:nvPicPr>
            <p:cNvPr id="1215" name="Picture 10_11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4920" cy="276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16" name="CustomShape 5"/>
            <p:cNvSpPr/>
            <p:nvPr/>
          </p:nvSpPr>
          <p:spPr>
            <a:xfrm>
              <a:off x="798840" y="1000440"/>
              <a:ext cx="5749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217" name="CustomShape 6"/>
          <p:cNvSpPr/>
          <p:nvPr/>
        </p:nvSpPr>
        <p:spPr>
          <a:xfrm>
            <a:off x="232200" y="1494360"/>
            <a:ext cx="1145160" cy="1688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32440/129761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218" name="CustomShape 7"/>
          <p:cNvSpPr/>
          <p:nvPr/>
        </p:nvSpPr>
        <p:spPr>
          <a:xfrm>
            <a:off x="232200" y="1281600"/>
            <a:ext cx="881280" cy="184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2545,6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736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219" name="CustomShape 8"/>
          <p:cNvSpPr/>
          <p:nvPr/>
        </p:nvSpPr>
        <p:spPr>
          <a:xfrm>
            <a:off x="1141560" y="1281600"/>
            <a:ext cx="235440" cy="190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220" name="Group 9"/>
          <p:cNvGrpSpPr/>
          <p:nvPr/>
        </p:nvGrpSpPr>
        <p:grpSpPr>
          <a:xfrm>
            <a:off x="232200" y="987840"/>
            <a:ext cx="574920" cy="319680"/>
            <a:chOff x="232200" y="987840"/>
            <a:chExt cx="574920" cy="319680"/>
          </a:xfrm>
        </p:grpSpPr>
        <p:pic>
          <p:nvPicPr>
            <p:cNvPr id="1221" name="Picture 7_16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1680" cy="29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22" name="CustomShape 10"/>
            <p:cNvSpPr/>
            <p:nvPr/>
          </p:nvSpPr>
          <p:spPr>
            <a:xfrm>
              <a:off x="232200" y="989280"/>
              <a:ext cx="57492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223" name="Group 11"/>
          <p:cNvGrpSpPr/>
          <p:nvPr/>
        </p:nvGrpSpPr>
        <p:grpSpPr>
          <a:xfrm>
            <a:off x="7559640" y="1969200"/>
            <a:ext cx="2950200" cy="3081240"/>
            <a:chOff x="7559640" y="1969200"/>
            <a:chExt cx="2950200" cy="3081240"/>
          </a:xfrm>
        </p:grpSpPr>
        <p:sp>
          <p:nvSpPr>
            <p:cNvPr id="1224" name="CustomShape 12"/>
            <p:cNvSpPr/>
            <p:nvPr/>
          </p:nvSpPr>
          <p:spPr>
            <a:xfrm>
              <a:off x="8298720" y="2762640"/>
              <a:ext cx="2211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25" name="CustomShape 13"/>
            <p:cNvSpPr/>
            <p:nvPr/>
          </p:nvSpPr>
          <p:spPr>
            <a:xfrm>
              <a:off x="8262000" y="3978360"/>
              <a:ext cx="2214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26" name="CustomShape 14"/>
            <p:cNvSpPr/>
            <p:nvPr/>
          </p:nvSpPr>
          <p:spPr>
            <a:xfrm>
              <a:off x="8108640" y="4403880"/>
              <a:ext cx="2134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27" name="CustomShape 15"/>
            <p:cNvSpPr/>
            <p:nvPr/>
          </p:nvSpPr>
          <p:spPr>
            <a:xfrm>
              <a:off x="7788240" y="4041720"/>
              <a:ext cx="1330200" cy="1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8" name="CustomShape 16"/>
            <p:cNvSpPr/>
            <p:nvPr/>
          </p:nvSpPr>
          <p:spPr>
            <a:xfrm>
              <a:off x="7594200" y="1994760"/>
              <a:ext cx="2499840" cy="303984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9" name="CustomShape 17"/>
            <p:cNvSpPr/>
            <p:nvPr/>
          </p:nvSpPr>
          <p:spPr>
            <a:xfrm>
              <a:off x="8059320" y="4131720"/>
              <a:ext cx="1579320" cy="14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0" name="CustomShape 18"/>
            <p:cNvSpPr/>
            <p:nvPr/>
          </p:nvSpPr>
          <p:spPr>
            <a:xfrm>
              <a:off x="8078760" y="1969200"/>
              <a:ext cx="1869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31" name="CustomShape 19"/>
            <p:cNvSpPr/>
            <p:nvPr/>
          </p:nvSpPr>
          <p:spPr>
            <a:xfrm>
              <a:off x="8404560" y="2394720"/>
              <a:ext cx="1485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232" name="Рисунок 446_17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2000" cy="812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33" name="CustomShape 20"/>
            <p:cNvSpPr/>
            <p:nvPr/>
          </p:nvSpPr>
          <p:spPr>
            <a:xfrm>
              <a:off x="7779240" y="4026240"/>
              <a:ext cx="1581480" cy="12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4" name="CustomShape 21"/>
            <p:cNvSpPr/>
            <p:nvPr/>
          </p:nvSpPr>
          <p:spPr>
            <a:xfrm>
              <a:off x="8013960" y="3650040"/>
              <a:ext cx="213768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35" name="CustomShape 22"/>
            <p:cNvSpPr/>
            <p:nvPr/>
          </p:nvSpPr>
          <p:spPr>
            <a:xfrm>
              <a:off x="8097480" y="4118040"/>
              <a:ext cx="1874160" cy="15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6" name="CustomShape 23"/>
            <p:cNvSpPr/>
            <p:nvPr/>
          </p:nvSpPr>
          <p:spPr>
            <a:xfrm>
              <a:off x="7631280" y="3816720"/>
              <a:ext cx="361440" cy="1494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37" name="CustomShape 24"/>
            <p:cNvSpPr/>
            <p:nvPr/>
          </p:nvSpPr>
          <p:spPr>
            <a:xfrm>
              <a:off x="7629480" y="4078080"/>
              <a:ext cx="599400" cy="9396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38" name="CustomShape 25"/>
            <p:cNvSpPr/>
            <p:nvPr/>
          </p:nvSpPr>
          <p:spPr>
            <a:xfrm>
              <a:off x="7629480" y="4241880"/>
              <a:ext cx="609840" cy="9252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39" name="CustomShape 26"/>
            <p:cNvSpPr/>
            <p:nvPr/>
          </p:nvSpPr>
          <p:spPr>
            <a:xfrm>
              <a:off x="8191800" y="4156920"/>
              <a:ext cx="1770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40" name="CustomShape 27"/>
            <p:cNvSpPr/>
            <p:nvPr/>
          </p:nvSpPr>
          <p:spPr>
            <a:xfrm>
              <a:off x="7898760" y="3282480"/>
              <a:ext cx="21168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41" name="CustomShape 28"/>
            <p:cNvSpPr/>
            <p:nvPr/>
          </p:nvSpPr>
          <p:spPr>
            <a:xfrm>
              <a:off x="7598160" y="3271320"/>
              <a:ext cx="39996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42" name="CustomShape 29"/>
            <p:cNvSpPr/>
            <p:nvPr/>
          </p:nvSpPr>
          <p:spPr>
            <a:xfrm>
              <a:off x="7610760" y="3500640"/>
              <a:ext cx="38736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43" name="CustomShape 30"/>
            <p:cNvSpPr/>
            <p:nvPr/>
          </p:nvSpPr>
          <p:spPr>
            <a:xfrm>
              <a:off x="7989120" y="3491280"/>
              <a:ext cx="180000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44" name="CustomShape 31"/>
            <p:cNvSpPr/>
            <p:nvPr/>
          </p:nvSpPr>
          <p:spPr>
            <a:xfrm>
              <a:off x="7559640" y="4656240"/>
              <a:ext cx="67536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45" name="CustomShape 32"/>
            <p:cNvSpPr/>
            <p:nvPr/>
          </p:nvSpPr>
          <p:spPr>
            <a:xfrm>
              <a:off x="7758360" y="4520160"/>
              <a:ext cx="249840" cy="900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46" name="CustomShape 33"/>
            <p:cNvSpPr/>
            <p:nvPr/>
          </p:nvSpPr>
          <p:spPr>
            <a:xfrm>
              <a:off x="8121600" y="4375800"/>
              <a:ext cx="209052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47" name="CustomShape 34"/>
            <p:cNvSpPr/>
            <p:nvPr/>
          </p:nvSpPr>
          <p:spPr>
            <a:xfrm>
              <a:off x="8037360" y="475596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48" name="CustomShape 35"/>
            <p:cNvSpPr/>
            <p:nvPr/>
          </p:nvSpPr>
          <p:spPr>
            <a:xfrm>
              <a:off x="8443080" y="274680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249" name="Рисунок 470_18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5440" cy="204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250" name="CustomShape 36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" name="" descr=""/>
          <p:cNvPicPr/>
          <p:nvPr/>
        </p:nvPicPr>
        <p:blipFill>
          <a:blip r:embed="rId1"/>
          <a:stretch/>
        </p:blipFill>
        <p:spPr>
          <a:xfrm>
            <a:off x="360" y="540000"/>
            <a:ext cx="10080360" cy="5130720"/>
          </a:xfrm>
          <a:prstGeom prst="rect">
            <a:avLst/>
          </a:prstGeom>
          <a:ln w="0">
            <a:noFill/>
          </a:ln>
        </p:spPr>
      </p:pic>
      <p:sp>
        <p:nvSpPr>
          <p:cNvPr id="1252" name="CustomShape 1"/>
          <p:cNvSpPr/>
          <p:nvPr/>
        </p:nvSpPr>
        <p:spPr>
          <a:xfrm>
            <a:off x="4334760" y="445680"/>
            <a:ext cx="3584880" cy="3873960"/>
          </a:xfrm>
          <a:custGeom>
            <a:avLst/>
            <a:gdLst/>
            <a:ahLst/>
            <a:rect l="l" t="t" r="r" b="b"/>
            <a:pathLst>
              <a:path w="8605520" h="5821680">
                <a:moveTo>
                  <a:pt x="8605520" y="5821680"/>
                </a:moveTo>
                <a:lnTo>
                  <a:pt x="0" y="0"/>
                </a:lnTo>
              </a:path>
            </a:pathLst>
          </a:custGeom>
          <a:noFill/>
          <a:ln w="31680">
            <a:solidFill>
              <a:srgbClr val="00b05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53" name="CustomShape 2"/>
          <p:cNvSpPr/>
          <p:nvPr/>
        </p:nvSpPr>
        <p:spPr>
          <a:xfrm>
            <a:off x="-360" y="0"/>
            <a:ext cx="100983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М-10 «РОССИЯ» В ЛЕНИНГРАДСКОЙ ОБЛАСТИ НА 08.08.2023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54" name="CustomShape 3"/>
          <p:cNvSpPr/>
          <p:nvPr/>
        </p:nvSpPr>
        <p:spPr>
          <a:xfrm>
            <a:off x="4782960" y="3785760"/>
            <a:ext cx="360" cy="36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5" name="CustomShape 4"/>
          <p:cNvSpPr/>
          <p:nvPr/>
        </p:nvSpPr>
        <p:spPr>
          <a:xfrm>
            <a:off x="7434720" y="3488400"/>
            <a:ext cx="113040" cy="19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6" name="CustomShape 5"/>
          <p:cNvSpPr/>
          <p:nvPr/>
        </p:nvSpPr>
        <p:spPr>
          <a:xfrm>
            <a:off x="7020000" y="3438720"/>
            <a:ext cx="43236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Тосно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257" name="CustomShape 6"/>
          <p:cNvSpPr/>
          <p:nvPr/>
        </p:nvSpPr>
        <p:spPr>
          <a:xfrm>
            <a:off x="3420000" y="5214960"/>
            <a:ext cx="2316600" cy="365040"/>
          </a:xfrm>
          <a:prstGeom prst="rect">
            <a:avLst/>
          </a:prstGeom>
          <a:solidFill>
            <a:srgbClr val="c5e0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110 км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населенные пункты.: нет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258" name="CustomShape 7"/>
          <p:cNvSpPr/>
          <p:nvPr/>
        </p:nvSpPr>
        <p:spPr>
          <a:xfrm rot="5220000">
            <a:off x="6891840" y="3533760"/>
            <a:ext cx="71280" cy="8856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59" name="CustomShape 8"/>
          <p:cNvSpPr/>
          <p:nvPr/>
        </p:nvSpPr>
        <p:spPr>
          <a:xfrm>
            <a:off x="5112000" y="4188600"/>
            <a:ext cx="1170360" cy="221040"/>
          </a:xfrm>
          <a:prstGeom prst="rect">
            <a:avLst/>
          </a:prstGeom>
          <a:solidFill>
            <a:srgbClr val="bdd7e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9480" rIns="69480" tIns="34560" bIns="3456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М-10 «РОССИЯ»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260" name="CustomShape 9"/>
          <p:cNvSpPr/>
          <p:nvPr/>
        </p:nvSpPr>
        <p:spPr>
          <a:xfrm>
            <a:off x="3132000" y="3096000"/>
            <a:ext cx="1926360" cy="1173600"/>
          </a:xfrm>
          <a:prstGeom prst="wedgeRectCallout">
            <a:avLst>
              <a:gd name="adj1" fmla="val 141395"/>
              <a:gd name="adj2" fmla="val 20103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Аварийно-опасные участки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595-628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626-628 км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630-643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667-669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646-675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(при выпадении  осадков)</a:t>
            </a:r>
            <a:endParaRPr b="0" lang="ru-RU" sz="1020" spc="-1" strike="noStrike">
              <a:latin typeface="Arial"/>
            </a:endParaRPr>
          </a:p>
        </p:txBody>
      </p:sp>
      <p:grpSp>
        <p:nvGrpSpPr>
          <p:cNvPr id="1261" name="Group 10"/>
          <p:cNvGrpSpPr/>
          <p:nvPr/>
        </p:nvGrpSpPr>
        <p:grpSpPr>
          <a:xfrm>
            <a:off x="7284600" y="3756960"/>
            <a:ext cx="2879640" cy="1263960"/>
            <a:chOff x="7284600" y="3756960"/>
            <a:chExt cx="2879640" cy="1263960"/>
          </a:xfrm>
        </p:grpSpPr>
        <p:sp>
          <p:nvSpPr>
            <p:cNvPr id="1262" name="CustomShape 11"/>
            <p:cNvSpPr/>
            <p:nvPr/>
          </p:nvSpPr>
          <p:spPr>
            <a:xfrm>
              <a:off x="7284600" y="3756960"/>
              <a:ext cx="2800800" cy="12639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3" name="CustomShape 12"/>
            <p:cNvSpPr/>
            <p:nvPr/>
          </p:nvSpPr>
          <p:spPr>
            <a:xfrm>
              <a:off x="7767360" y="3794760"/>
              <a:ext cx="20458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64" name="CustomShape 13"/>
            <p:cNvSpPr/>
            <p:nvPr/>
          </p:nvSpPr>
          <p:spPr>
            <a:xfrm>
              <a:off x="7682400" y="4065120"/>
              <a:ext cx="2464920" cy="55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65" name="CustomShape 14"/>
            <p:cNvSpPr/>
            <p:nvPr/>
          </p:nvSpPr>
          <p:spPr>
            <a:xfrm>
              <a:off x="7326360" y="4160160"/>
              <a:ext cx="333000" cy="9648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66" name="CustomShape 15"/>
            <p:cNvSpPr/>
            <p:nvPr/>
          </p:nvSpPr>
          <p:spPr>
            <a:xfrm>
              <a:off x="7337160" y="4491360"/>
              <a:ext cx="295560" cy="8028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67" name="CustomShape 16"/>
            <p:cNvSpPr/>
            <p:nvPr/>
          </p:nvSpPr>
          <p:spPr>
            <a:xfrm>
              <a:off x="7693920" y="4463640"/>
              <a:ext cx="24534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68" name="CustomShape 17"/>
            <p:cNvSpPr/>
            <p:nvPr/>
          </p:nvSpPr>
          <p:spPr>
            <a:xfrm rot="5238000">
              <a:off x="7450200" y="4686840"/>
              <a:ext cx="111240" cy="13680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9" name="CustomShape 18"/>
            <p:cNvSpPr/>
            <p:nvPr/>
          </p:nvSpPr>
          <p:spPr>
            <a:xfrm>
              <a:off x="7710840" y="4684680"/>
              <a:ext cx="24534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1000" spc="-1" strike="noStrike">
                <a:latin typeface="Arial"/>
              </a:endParaRPr>
            </a:p>
          </p:txBody>
        </p:sp>
      </p:grpSp>
      <p:pic>
        <p:nvPicPr>
          <p:cNvPr id="1270" name="" descr=""/>
          <p:cNvPicPr/>
          <p:nvPr/>
        </p:nvPicPr>
        <p:blipFill>
          <a:blip r:embed="rId2"/>
          <a:stretch/>
        </p:blipFill>
        <p:spPr>
          <a:xfrm>
            <a:off x="6840000" y="1260000"/>
            <a:ext cx="2885400" cy="15818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271" name="CustomShape 19"/>
          <p:cNvSpPr/>
          <p:nvPr/>
        </p:nvSpPr>
        <p:spPr>
          <a:xfrm>
            <a:off x="6840000" y="1260000"/>
            <a:ext cx="2885400" cy="15818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72" name="CustomShape 20"/>
          <p:cNvSpPr/>
          <p:nvPr/>
        </p:nvSpPr>
        <p:spPr>
          <a:xfrm>
            <a:off x="6840000" y="1019520"/>
            <a:ext cx="2885400" cy="2361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73" name="CustomShape 21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4" name="" descr=""/>
          <p:cNvPicPr/>
          <p:nvPr/>
        </p:nvPicPr>
        <p:blipFill>
          <a:blip r:embed="rId1"/>
          <a:stretch/>
        </p:blipFill>
        <p:spPr>
          <a:xfrm>
            <a:off x="0" y="700560"/>
            <a:ext cx="10080360" cy="4966200"/>
          </a:xfrm>
          <a:prstGeom prst="rect">
            <a:avLst/>
          </a:prstGeom>
          <a:ln w="0">
            <a:noFill/>
          </a:ln>
        </p:spPr>
      </p:pic>
      <p:sp>
        <p:nvSpPr>
          <p:cNvPr id="1275" name="CustomShape 1"/>
          <p:cNvSpPr/>
          <p:nvPr/>
        </p:nvSpPr>
        <p:spPr>
          <a:xfrm>
            <a:off x="-26280" y="-5400"/>
            <a:ext cx="100983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А-120 «ЮЖНОЕ ПОЛУКОЛЬЦО» В ЛЕНИНГРАДСКОЙ ОБЛАСТИ НА 08.08.2023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76" name="CustomShape 2"/>
          <p:cNvSpPr/>
          <p:nvPr/>
        </p:nvSpPr>
        <p:spPr>
          <a:xfrm>
            <a:off x="4782960" y="3785760"/>
            <a:ext cx="360" cy="36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7" name="CustomShape 3"/>
          <p:cNvSpPr/>
          <p:nvPr/>
        </p:nvSpPr>
        <p:spPr>
          <a:xfrm>
            <a:off x="7434720" y="3488400"/>
            <a:ext cx="113040" cy="19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8" name="CustomShape 4"/>
          <p:cNvSpPr/>
          <p:nvPr/>
        </p:nvSpPr>
        <p:spPr>
          <a:xfrm>
            <a:off x="2155680" y="4914360"/>
            <a:ext cx="2316600" cy="365040"/>
          </a:xfrm>
          <a:prstGeom prst="rect">
            <a:avLst/>
          </a:prstGeom>
          <a:solidFill>
            <a:srgbClr val="c5e0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35 км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населенные пункты.: нет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279" name="CustomShape 5"/>
          <p:cNvSpPr/>
          <p:nvPr/>
        </p:nvSpPr>
        <p:spPr>
          <a:xfrm>
            <a:off x="7539840" y="745560"/>
            <a:ext cx="2485800" cy="1792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0" name="CustomShape 6"/>
          <p:cNvSpPr/>
          <p:nvPr/>
        </p:nvSpPr>
        <p:spPr>
          <a:xfrm>
            <a:off x="7380000" y="1440000"/>
            <a:ext cx="2259720" cy="489600"/>
          </a:xfrm>
          <a:prstGeom prst="wedgeRectCallout">
            <a:avLst>
              <a:gd name="adj1" fmla="val -65154"/>
              <a:gd name="adj2" fmla="val 205297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91-95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(колейность, неровности)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1281" name="CustomShape 7"/>
          <p:cNvSpPr/>
          <p:nvPr/>
        </p:nvSpPr>
        <p:spPr>
          <a:xfrm>
            <a:off x="7812000" y="2520000"/>
            <a:ext cx="2259720" cy="586440"/>
          </a:xfrm>
          <a:prstGeom prst="wedgeRectCallout">
            <a:avLst>
              <a:gd name="adj1" fmla="val -94907"/>
              <a:gd name="adj2" fmla="val 128160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127-130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(при выпадении  осадков)</a:t>
            </a:r>
            <a:endParaRPr b="0" lang="ru-RU" sz="1020" spc="-1" strike="noStrike">
              <a:latin typeface="Arial"/>
            </a:endParaRPr>
          </a:p>
        </p:txBody>
      </p:sp>
      <p:grpSp>
        <p:nvGrpSpPr>
          <p:cNvPr id="1282" name="Group 8"/>
          <p:cNvGrpSpPr/>
          <p:nvPr/>
        </p:nvGrpSpPr>
        <p:grpSpPr>
          <a:xfrm>
            <a:off x="7264080" y="3780000"/>
            <a:ext cx="2879640" cy="1263960"/>
            <a:chOff x="7264080" y="3780000"/>
            <a:chExt cx="2879640" cy="1263960"/>
          </a:xfrm>
        </p:grpSpPr>
        <p:sp>
          <p:nvSpPr>
            <p:cNvPr id="1283" name="CustomShape 9"/>
            <p:cNvSpPr/>
            <p:nvPr/>
          </p:nvSpPr>
          <p:spPr>
            <a:xfrm>
              <a:off x="7264080" y="3780000"/>
              <a:ext cx="2800800" cy="12639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4" name="CustomShape 10"/>
            <p:cNvSpPr/>
            <p:nvPr/>
          </p:nvSpPr>
          <p:spPr>
            <a:xfrm>
              <a:off x="7746840" y="3817800"/>
              <a:ext cx="20458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85" name="CustomShape 11"/>
            <p:cNvSpPr/>
            <p:nvPr/>
          </p:nvSpPr>
          <p:spPr>
            <a:xfrm>
              <a:off x="7661880" y="4088160"/>
              <a:ext cx="2464920" cy="55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86" name="CustomShape 12"/>
            <p:cNvSpPr/>
            <p:nvPr/>
          </p:nvSpPr>
          <p:spPr>
            <a:xfrm>
              <a:off x="7305840" y="4183200"/>
              <a:ext cx="333000" cy="9648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87" name="CustomShape 13"/>
            <p:cNvSpPr/>
            <p:nvPr/>
          </p:nvSpPr>
          <p:spPr>
            <a:xfrm>
              <a:off x="7316640" y="4514400"/>
              <a:ext cx="295560" cy="8028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88" name="CustomShape 14"/>
            <p:cNvSpPr/>
            <p:nvPr/>
          </p:nvSpPr>
          <p:spPr>
            <a:xfrm>
              <a:off x="7673400" y="4486680"/>
              <a:ext cx="24534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89" name="CustomShape 15"/>
            <p:cNvSpPr/>
            <p:nvPr/>
          </p:nvSpPr>
          <p:spPr>
            <a:xfrm rot="5238000">
              <a:off x="7429680" y="4709880"/>
              <a:ext cx="111240" cy="13680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0" name="CustomShape 16"/>
            <p:cNvSpPr/>
            <p:nvPr/>
          </p:nvSpPr>
          <p:spPr>
            <a:xfrm>
              <a:off x="7690320" y="4707720"/>
              <a:ext cx="24534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291" name="CustomShape 17"/>
          <p:cNvSpPr/>
          <p:nvPr/>
        </p:nvSpPr>
        <p:spPr>
          <a:xfrm rot="21467400">
            <a:off x="5446080" y="2721600"/>
            <a:ext cx="1166040" cy="2296800"/>
          </a:xfrm>
          <a:custGeom>
            <a:avLst/>
            <a:gdLst/>
            <a:ahLst/>
            <a:rect l="l" t="t" r="r" b="b"/>
            <a:pathLst>
              <a:path w="5212" h="9501">
                <a:moveTo>
                  <a:pt x="5211" y="9500"/>
                </a:moveTo>
                <a:cubicBezTo>
                  <a:pt x="4378" y="9500"/>
                  <a:pt x="3544" y="8000"/>
                  <a:pt x="2711" y="8000"/>
                </a:cubicBezTo>
                <a:cubicBezTo>
                  <a:pt x="2378" y="7368"/>
                  <a:pt x="2044" y="7632"/>
                  <a:pt x="1711" y="7000"/>
                </a:cubicBezTo>
                <a:cubicBezTo>
                  <a:pt x="1544" y="6527"/>
                  <a:pt x="1040" y="6158"/>
                  <a:pt x="873" y="5684"/>
                </a:cubicBezTo>
                <a:cubicBezTo>
                  <a:pt x="706" y="5210"/>
                  <a:pt x="167" y="4163"/>
                  <a:pt x="0" y="3689"/>
                </a:cubicBezTo>
                <a:cubicBezTo>
                  <a:pt x="167" y="3215"/>
                  <a:pt x="1389" y="3845"/>
                  <a:pt x="1556" y="3371"/>
                </a:cubicBezTo>
                <a:cubicBezTo>
                  <a:pt x="2056" y="3055"/>
                  <a:pt x="2711" y="2316"/>
                  <a:pt x="3211" y="2000"/>
                </a:cubicBezTo>
                <a:cubicBezTo>
                  <a:pt x="3544" y="1544"/>
                  <a:pt x="3378" y="955"/>
                  <a:pt x="3711" y="500"/>
                </a:cubicBezTo>
                <a:cubicBezTo>
                  <a:pt x="3878" y="323"/>
                  <a:pt x="3706" y="176"/>
                  <a:pt x="3873" y="0"/>
                </a:cubicBezTo>
              </a:path>
            </a:pathLst>
          </a:custGeom>
          <a:noFill/>
          <a:ln w="18000">
            <a:solidFill>
              <a:srgbClr val="00a9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92" name="CustomShape 18"/>
          <p:cNvSpPr/>
          <p:nvPr/>
        </p:nvSpPr>
        <p:spPr>
          <a:xfrm>
            <a:off x="1697040" y="4458960"/>
            <a:ext cx="3774960" cy="221040"/>
          </a:xfrm>
          <a:prstGeom prst="rect">
            <a:avLst/>
          </a:prstGeom>
          <a:solidFill>
            <a:srgbClr val="bdd7e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9480" rIns="69480" tIns="34560" bIns="3456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А-120 «САНКТ-ПЕТЕРБУРГСКОЕ ЮЖНОЕ ПОЛУКОЛЬЦО»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293" name="CustomShape 19"/>
          <p:cNvSpPr/>
          <p:nvPr/>
        </p:nvSpPr>
        <p:spPr>
          <a:xfrm>
            <a:off x="6230160" y="4500000"/>
            <a:ext cx="357840" cy="1519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Мга  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294" name="CustomShape 20"/>
          <p:cNvSpPr/>
          <p:nvPr/>
        </p:nvSpPr>
        <p:spPr>
          <a:xfrm rot="5220000">
            <a:off x="5592240" y="4130640"/>
            <a:ext cx="79920" cy="10044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95" name="CustomShape 21"/>
          <p:cNvSpPr/>
          <p:nvPr/>
        </p:nvSpPr>
        <p:spPr>
          <a:xfrm>
            <a:off x="6120000" y="3191760"/>
            <a:ext cx="59724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296" name="CustomShape 22"/>
          <p:cNvSpPr/>
          <p:nvPr/>
        </p:nvSpPr>
        <p:spPr>
          <a:xfrm>
            <a:off x="4860000" y="4008240"/>
            <a:ext cx="63504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Павлово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297" name="CustomShape 23"/>
          <p:cNvSpPr/>
          <p:nvPr/>
        </p:nvSpPr>
        <p:spPr>
          <a:xfrm rot="5220000">
            <a:off x="5948640" y="3309840"/>
            <a:ext cx="79920" cy="10044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98" name="CustomShape 24"/>
          <p:cNvSpPr/>
          <p:nvPr/>
        </p:nvSpPr>
        <p:spPr>
          <a:xfrm rot="5220000">
            <a:off x="6383880" y="4849560"/>
            <a:ext cx="79560" cy="10512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299" name="" descr=""/>
          <p:cNvPicPr/>
          <p:nvPr/>
        </p:nvPicPr>
        <p:blipFill>
          <a:blip r:embed="rId2"/>
          <a:stretch/>
        </p:blipFill>
        <p:spPr>
          <a:xfrm>
            <a:off x="2052000" y="915480"/>
            <a:ext cx="2891880" cy="157140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300" name="CustomShape 25"/>
          <p:cNvSpPr/>
          <p:nvPr/>
        </p:nvSpPr>
        <p:spPr>
          <a:xfrm>
            <a:off x="2058480" y="905040"/>
            <a:ext cx="2885400" cy="15818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01" name="CustomShape 26"/>
          <p:cNvSpPr/>
          <p:nvPr/>
        </p:nvSpPr>
        <p:spPr>
          <a:xfrm>
            <a:off x="2058480" y="664560"/>
            <a:ext cx="2885400" cy="2361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02" name="CustomShape 27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3" name="" descr=""/>
          <p:cNvPicPr/>
          <p:nvPr/>
        </p:nvPicPr>
        <p:blipFill>
          <a:blip r:embed="rId1"/>
          <a:stretch/>
        </p:blipFill>
        <p:spPr>
          <a:xfrm>
            <a:off x="0" y="540000"/>
            <a:ext cx="10080360" cy="5126760"/>
          </a:xfrm>
          <a:prstGeom prst="rect">
            <a:avLst/>
          </a:prstGeom>
          <a:ln w="0">
            <a:noFill/>
          </a:ln>
        </p:spPr>
      </p:pic>
      <p:sp>
        <p:nvSpPr>
          <p:cNvPr id="1304" name="CustomShape 1"/>
          <p:cNvSpPr/>
          <p:nvPr/>
        </p:nvSpPr>
        <p:spPr>
          <a:xfrm>
            <a:off x="4782960" y="3785760"/>
            <a:ext cx="360" cy="36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5" name="CustomShape 2"/>
          <p:cNvSpPr/>
          <p:nvPr/>
        </p:nvSpPr>
        <p:spPr>
          <a:xfrm>
            <a:off x="7434720" y="3488400"/>
            <a:ext cx="113040" cy="19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6" name="CustomShape 3"/>
          <p:cNvSpPr/>
          <p:nvPr/>
        </p:nvSpPr>
        <p:spPr>
          <a:xfrm>
            <a:off x="1697400" y="5275440"/>
            <a:ext cx="2316600" cy="365040"/>
          </a:xfrm>
          <a:prstGeom prst="rect">
            <a:avLst/>
          </a:prstGeom>
          <a:solidFill>
            <a:srgbClr val="c5e0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80 км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населенные пункты.: нет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307" name="Picture 9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0" y="36000"/>
            <a:ext cx="574920" cy="443880"/>
          </a:xfrm>
          <a:prstGeom prst="rect">
            <a:avLst/>
          </a:prstGeom>
          <a:ln w="0">
            <a:noFill/>
          </a:ln>
        </p:spPr>
      </p:pic>
      <p:sp>
        <p:nvSpPr>
          <p:cNvPr id="1308" name="CustomShape 4"/>
          <p:cNvSpPr/>
          <p:nvPr/>
        </p:nvSpPr>
        <p:spPr>
          <a:xfrm>
            <a:off x="5849640" y="4278960"/>
            <a:ext cx="1170360" cy="221040"/>
          </a:xfrm>
          <a:prstGeom prst="rect">
            <a:avLst/>
          </a:prstGeom>
          <a:solidFill>
            <a:srgbClr val="bdd7e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9480" rIns="69480" tIns="34560" bIns="3456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М-10 «РОССИЯ»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09" name="CustomShape 5"/>
          <p:cNvSpPr/>
          <p:nvPr/>
        </p:nvSpPr>
        <p:spPr>
          <a:xfrm>
            <a:off x="7539840" y="745560"/>
            <a:ext cx="2485800" cy="1792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10" name="Group 6"/>
          <p:cNvGrpSpPr/>
          <p:nvPr/>
        </p:nvGrpSpPr>
        <p:grpSpPr>
          <a:xfrm>
            <a:off x="7276320" y="3756960"/>
            <a:ext cx="2879640" cy="1263960"/>
            <a:chOff x="7276320" y="3756960"/>
            <a:chExt cx="2879640" cy="1263960"/>
          </a:xfrm>
        </p:grpSpPr>
        <p:sp>
          <p:nvSpPr>
            <p:cNvPr id="1311" name="CustomShape 7"/>
            <p:cNvSpPr/>
            <p:nvPr/>
          </p:nvSpPr>
          <p:spPr>
            <a:xfrm>
              <a:off x="7276320" y="3756960"/>
              <a:ext cx="2800800" cy="12639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2" name="CustomShape 8"/>
            <p:cNvSpPr/>
            <p:nvPr/>
          </p:nvSpPr>
          <p:spPr>
            <a:xfrm>
              <a:off x="7759080" y="3794760"/>
              <a:ext cx="20458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13" name="CustomShape 9"/>
            <p:cNvSpPr/>
            <p:nvPr/>
          </p:nvSpPr>
          <p:spPr>
            <a:xfrm>
              <a:off x="7674120" y="4065120"/>
              <a:ext cx="2464920" cy="55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14" name="CustomShape 10"/>
            <p:cNvSpPr/>
            <p:nvPr/>
          </p:nvSpPr>
          <p:spPr>
            <a:xfrm>
              <a:off x="7318080" y="4160160"/>
              <a:ext cx="333000" cy="9648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15" name="CustomShape 11"/>
            <p:cNvSpPr/>
            <p:nvPr/>
          </p:nvSpPr>
          <p:spPr>
            <a:xfrm>
              <a:off x="7328880" y="4491360"/>
              <a:ext cx="295560" cy="8028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16" name="CustomShape 12"/>
            <p:cNvSpPr/>
            <p:nvPr/>
          </p:nvSpPr>
          <p:spPr>
            <a:xfrm>
              <a:off x="7685640" y="4463640"/>
              <a:ext cx="24534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17" name="CustomShape 13"/>
            <p:cNvSpPr/>
            <p:nvPr/>
          </p:nvSpPr>
          <p:spPr>
            <a:xfrm rot="5238000">
              <a:off x="7441920" y="4686840"/>
              <a:ext cx="111240" cy="13680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8" name="CustomShape 14"/>
            <p:cNvSpPr/>
            <p:nvPr/>
          </p:nvSpPr>
          <p:spPr>
            <a:xfrm>
              <a:off x="7702560" y="4684680"/>
              <a:ext cx="24534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319" name="CustomShape 15"/>
          <p:cNvSpPr/>
          <p:nvPr/>
        </p:nvSpPr>
        <p:spPr>
          <a:xfrm rot="5220000">
            <a:off x="7025400" y="3957480"/>
            <a:ext cx="79920" cy="8604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20" name="CustomShape 16"/>
          <p:cNvSpPr/>
          <p:nvPr/>
        </p:nvSpPr>
        <p:spPr>
          <a:xfrm rot="21357000">
            <a:off x="4610520" y="1125000"/>
            <a:ext cx="4518720" cy="3745440"/>
          </a:xfrm>
          <a:custGeom>
            <a:avLst/>
            <a:gdLst/>
            <a:ahLst/>
            <a:rect l="l" t="t" r="r" b="b"/>
            <a:pathLst>
              <a:path w="11976" h="10146">
                <a:moveTo>
                  <a:pt x="1000" y="10145"/>
                </a:moveTo>
                <a:lnTo>
                  <a:pt x="0" y="7893"/>
                </a:lnTo>
                <a:lnTo>
                  <a:pt x="4000" y="7393"/>
                </a:lnTo>
                <a:lnTo>
                  <a:pt x="5500" y="6393"/>
                </a:lnTo>
                <a:lnTo>
                  <a:pt x="7000" y="4893"/>
                </a:lnTo>
                <a:lnTo>
                  <a:pt x="9500" y="2393"/>
                </a:lnTo>
                <a:lnTo>
                  <a:pt x="10500" y="1393"/>
                </a:lnTo>
                <a:lnTo>
                  <a:pt x="11500" y="893"/>
                </a:lnTo>
                <a:lnTo>
                  <a:pt x="11975" y="0"/>
                </a:lnTo>
              </a:path>
            </a:pathLst>
          </a:custGeom>
          <a:noFill/>
          <a:ln w="18000">
            <a:solidFill>
              <a:srgbClr val="00a9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21" name="CustomShape 17"/>
          <p:cNvSpPr/>
          <p:nvPr/>
        </p:nvSpPr>
        <p:spPr>
          <a:xfrm>
            <a:off x="6028920" y="1622520"/>
            <a:ext cx="2259720" cy="553680"/>
          </a:xfrm>
          <a:prstGeom prst="wedgeRectCallout">
            <a:avLst>
              <a:gd name="adj1" fmla="val 28359"/>
              <a:gd name="adj2" fmla="val 229411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50-53 км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(при выпадении осадков)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1322" name="CustomShape 18"/>
          <p:cNvSpPr/>
          <p:nvPr/>
        </p:nvSpPr>
        <p:spPr>
          <a:xfrm>
            <a:off x="2160000" y="2844720"/>
            <a:ext cx="2259720" cy="566280"/>
          </a:xfrm>
          <a:prstGeom prst="wedgeRectCallout">
            <a:avLst>
              <a:gd name="adj1" fmla="val 76179"/>
              <a:gd name="adj2" fmla="val 323350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71-79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(при выпадении осадков)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1323" name="CustomShape 19"/>
          <p:cNvSpPr/>
          <p:nvPr/>
        </p:nvSpPr>
        <p:spPr>
          <a:xfrm>
            <a:off x="2160000" y="4998960"/>
            <a:ext cx="3774960" cy="221040"/>
          </a:xfrm>
          <a:prstGeom prst="rect">
            <a:avLst/>
          </a:prstGeom>
          <a:solidFill>
            <a:srgbClr val="bdd7e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9480" rIns="69480" tIns="34560" bIns="3456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А-120 «САНКТ-ПЕТЕРБУРГСКОЕ ЮЖНОЕ ПОЛУКОЛЬЦО»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24" name="CustomShape 20"/>
          <p:cNvSpPr/>
          <p:nvPr/>
        </p:nvSpPr>
        <p:spPr>
          <a:xfrm>
            <a:off x="6480000" y="3762000"/>
            <a:ext cx="7052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Ульяновка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25" name="CustomShape 21"/>
          <p:cNvSpPr/>
          <p:nvPr/>
        </p:nvSpPr>
        <p:spPr>
          <a:xfrm>
            <a:off x="-26280" y="-5400"/>
            <a:ext cx="100983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А-120 «ЮЖНОЕ ПОЛУКОЛЬЦО» В ЛЕНИНГРАДСКОЙ ОБЛАСТИ НА 08.08.2023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26" name="CustomShape 22"/>
          <p:cNvSpPr/>
          <p:nvPr/>
        </p:nvSpPr>
        <p:spPr>
          <a:xfrm>
            <a:off x="2160000" y="751320"/>
            <a:ext cx="2798640" cy="145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327" name="" descr=""/>
          <p:cNvPicPr/>
          <p:nvPr/>
        </p:nvPicPr>
        <p:blipFill>
          <a:blip r:embed="rId3"/>
          <a:stretch/>
        </p:blipFill>
        <p:spPr>
          <a:xfrm>
            <a:off x="2098800" y="909720"/>
            <a:ext cx="2864880" cy="160596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328" name="CustomShape 23"/>
          <p:cNvSpPr/>
          <p:nvPr/>
        </p:nvSpPr>
        <p:spPr>
          <a:xfrm>
            <a:off x="2098800" y="704880"/>
            <a:ext cx="2885400" cy="2361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29" name="CustomShape 24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0" name="" descr=""/>
          <p:cNvPicPr/>
          <p:nvPr/>
        </p:nvPicPr>
        <p:blipFill>
          <a:blip r:embed="rId1"/>
          <a:stretch/>
        </p:blipFill>
        <p:spPr>
          <a:xfrm>
            <a:off x="-8280" y="540000"/>
            <a:ext cx="10080360" cy="5126760"/>
          </a:xfrm>
          <a:prstGeom prst="rect">
            <a:avLst/>
          </a:prstGeom>
          <a:ln w="0">
            <a:noFill/>
          </a:ln>
        </p:spPr>
      </p:pic>
      <p:sp>
        <p:nvSpPr>
          <p:cNvPr id="1331" name="CustomShape 1"/>
          <p:cNvSpPr/>
          <p:nvPr/>
        </p:nvSpPr>
        <p:spPr>
          <a:xfrm>
            <a:off x="-26280" y="-5400"/>
            <a:ext cx="100983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Р-21 «КОЛА» В ЛЕНИНГРАДСКОЙ ОБЛАСТИ НА 08.08.2023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32" name="CustomShape 2"/>
          <p:cNvSpPr/>
          <p:nvPr/>
        </p:nvSpPr>
        <p:spPr>
          <a:xfrm>
            <a:off x="2280960" y="5189040"/>
            <a:ext cx="1602000" cy="216000"/>
          </a:xfrm>
          <a:prstGeom prst="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Объездные дороги: 15 км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1333" name="CustomShape 3"/>
          <p:cNvSpPr/>
          <p:nvPr/>
        </p:nvSpPr>
        <p:spPr>
          <a:xfrm rot="5238000">
            <a:off x="7420680" y="3661560"/>
            <a:ext cx="89640" cy="10332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34" name="Group 4"/>
          <p:cNvGrpSpPr/>
          <p:nvPr/>
        </p:nvGrpSpPr>
        <p:grpSpPr>
          <a:xfrm>
            <a:off x="7259400" y="3852000"/>
            <a:ext cx="2879640" cy="1263960"/>
            <a:chOff x="7259400" y="3852000"/>
            <a:chExt cx="2879640" cy="1263960"/>
          </a:xfrm>
        </p:grpSpPr>
        <p:sp>
          <p:nvSpPr>
            <p:cNvPr id="1335" name="CustomShape 5"/>
            <p:cNvSpPr/>
            <p:nvPr/>
          </p:nvSpPr>
          <p:spPr>
            <a:xfrm>
              <a:off x="7259400" y="3852000"/>
              <a:ext cx="2800800" cy="12639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6" name="CustomShape 6"/>
            <p:cNvSpPr/>
            <p:nvPr/>
          </p:nvSpPr>
          <p:spPr>
            <a:xfrm>
              <a:off x="7742160" y="3889800"/>
              <a:ext cx="20458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37" name="CustomShape 7"/>
            <p:cNvSpPr/>
            <p:nvPr/>
          </p:nvSpPr>
          <p:spPr>
            <a:xfrm>
              <a:off x="7657200" y="4160160"/>
              <a:ext cx="2464920" cy="55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38" name="CustomShape 8"/>
            <p:cNvSpPr/>
            <p:nvPr/>
          </p:nvSpPr>
          <p:spPr>
            <a:xfrm>
              <a:off x="7301160" y="4255200"/>
              <a:ext cx="333000" cy="9648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39" name="CustomShape 9"/>
            <p:cNvSpPr/>
            <p:nvPr/>
          </p:nvSpPr>
          <p:spPr>
            <a:xfrm>
              <a:off x="7311960" y="4586400"/>
              <a:ext cx="295560" cy="8028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40" name="CustomShape 10"/>
            <p:cNvSpPr/>
            <p:nvPr/>
          </p:nvSpPr>
          <p:spPr>
            <a:xfrm>
              <a:off x="7668720" y="4558680"/>
              <a:ext cx="24534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41" name="CustomShape 11"/>
            <p:cNvSpPr/>
            <p:nvPr/>
          </p:nvSpPr>
          <p:spPr>
            <a:xfrm rot="5238000">
              <a:off x="7425000" y="4781880"/>
              <a:ext cx="111240" cy="13680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2" name="CustomShape 12"/>
            <p:cNvSpPr/>
            <p:nvPr/>
          </p:nvSpPr>
          <p:spPr>
            <a:xfrm>
              <a:off x="7685640" y="4779720"/>
              <a:ext cx="24534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343" name="CustomShape 13"/>
          <p:cNvSpPr/>
          <p:nvPr/>
        </p:nvSpPr>
        <p:spPr>
          <a:xfrm rot="21437400">
            <a:off x="2691720" y="1080360"/>
            <a:ext cx="3949920" cy="2325600"/>
          </a:xfrm>
          <a:custGeom>
            <a:avLst/>
            <a:gdLst/>
            <a:ahLst/>
            <a:rect l="l" t="t" r="r" b="b"/>
            <a:pathLst>
              <a:path w="15501" h="4501">
                <a:moveTo>
                  <a:pt x="15500" y="0"/>
                </a:moveTo>
                <a:lnTo>
                  <a:pt x="15000" y="3000"/>
                </a:lnTo>
                <a:lnTo>
                  <a:pt x="14000" y="4500"/>
                </a:lnTo>
                <a:lnTo>
                  <a:pt x="13000" y="3500"/>
                </a:lnTo>
                <a:lnTo>
                  <a:pt x="11000" y="4000"/>
                </a:lnTo>
                <a:lnTo>
                  <a:pt x="8000" y="2000"/>
                </a:lnTo>
                <a:lnTo>
                  <a:pt x="1000" y="1500"/>
                </a:lnTo>
                <a:lnTo>
                  <a:pt x="0" y="1500"/>
                </a:lnTo>
              </a:path>
            </a:pathLst>
          </a:custGeom>
          <a:noFill/>
          <a:ln w="18000">
            <a:solidFill>
              <a:srgbClr val="00a9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4" name="CustomShape 14"/>
          <p:cNvSpPr/>
          <p:nvPr/>
        </p:nvSpPr>
        <p:spPr>
          <a:xfrm>
            <a:off x="4300560" y="3960000"/>
            <a:ext cx="2101320" cy="926280"/>
          </a:xfrm>
          <a:prstGeom prst="wedgeRectCallout">
            <a:avLst>
              <a:gd name="adj1" fmla="val 43253"/>
              <a:gd name="adj2" fmla="val -114453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20-26 км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28-30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(опасные повороты, спуски, при выпадении осадков)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1345" name="CustomShape 15"/>
          <p:cNvSpPr/>
          <p:nvPr/>
        </p:nvSpPr>
        <p:spPr>
          <a:xfrm>
            <a:off x="7221960" y="3413520"/>
            <a:ext cx="590040" cy="2131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1200" rIns="61200" tIns="30600" bIns="3060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346" name="" descr=""/>
          <p:cNvPicPr/>
          <p:nvPr/>
        </p:nvPicPr>
        <p:blipFill>
          <a:blip r:embed="rId2"/>
          <a:stretch/>
        </p:blipFill>
        <p:spPr>
          <a:xfrm>
            <a:off x="2088000" y="1258920"/>
            <a:ext cx="2891880" cy="158796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347" name="CustomShape 16"/>
          <p:cNvSpPr/>
          <p:nvPr/>
        </p:nvSpPr>
        <p:spPr>
          <a:xfrm>
            <a:off x="2088000" y="1018440"/>
            <a:ext cx="2885400" cy="2361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48" name="CustomShape 17"/>
          <p:cNvSpPr/>
          <p:nvPr/>
        </p:nvSpPr>
        <p:spPr>
          <a:xfrm>
            <a:off x="2094480" y="1265040"/>
            <a:ext cx="2885400" cy="15818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49" name="CustomShape 18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0" name="" descr=""/>
          <p:cNvPicPr/>
          <p:nvPr/>
        </p:nvPicPr>
        <p:blipFill>
          <a:blip r:embed="rId1"/>
          <a:stretch/>
        </p:blipFill>
        <p:spPr>
          <a:xfrm>
            <a:off x="-360" y="441720"/>
            <a:ext cx="10080360" cy="5229000"/>
          </a:xfrm>
          <a:prstGeom prst="rect">
            <a:avLst/>
          </a:prstGeom>
          <a:ln w="0">
            <a:noFill/>
          </a:ln>
        </p:spPr>
      </p:pic>
      <p:sp>
        <p:nvSpPr>
          <p:cNvPr id="1351" name="CustomShape 1"/>
          <p:cNvSpPr/>
          <p:nvPr/>
        </p:nvSpPr>
        <p:spPr>
          <a:xfrm>
            <a:off x="9720" y="-5400"/>
            <a:ext cx="100983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А-121 «СОРТАВАЛА» В ЛЕНИНГРАДСКОЙ ОБЛАСТИ НА 08.08.2023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52" name="CustomShape 2"/>
          <p:cNvSpPr/>
          <p:nvPr/>
        </p:nvSpPr>
        <p:spPr>
          <a:xfrm>
            <a:off x="2178000" y="4464000"/>
            <a:ext cx="1602000" cy="216000"/>
          </a:xfrm>
          <a:prstGeom prst="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Объездные дороги: 27 км</a:t>
            </a:r>
            <a:endParaRPr b="0" lang="ru-RU" sz="1020" spc="-1" strike="noStrike">
              <a:latin typeface="Arial"/>
            </a:endParaRPr>
          </a:p>
        </p:txBody>
      </p:sp>
      <p:grpSp>
        <p:nvGrpSpPr>
          <p:cNvPr id="1353" name="Group 3"/>
          <p:cNvGrpSpPr/>
          <p:nvPr/>
        </p:nvGrpSpPr>
        <p:grpSpPr>
          <a:xfrm>
            <a:off x="7242120" y="3888000"/>
            <a:ext cx="2879640" cy="1263960"/>
            <a:chOff x="7242120" y="3888000"/>
            <a:chExt cx="2879640" cy="1263960"/>
          </a:xfrm>
        </p:grpSpPr>
        <p:sp>
          <p:nvSpPr>
            <p:cNvPr id="1354" name="CustomShape 4"/>
            <p:cNvSpPr/>
            <p:nvPr/>
          </p:nvSpPr>
          <p:spPr>
            <a:xfrm>
              <a:off x="7242120" y="3888000"/>
              <a:ext cx="2800800" cy="12639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5" name="CustomShape 5"/>
            <p:cNvSpPr/>
            <p:nvPr/>
          </p:nvSpPr>
          <p:spPr>
            <a:xfrm>
              <a:off x="7724880" y="3925800"/>
              <a:ext cx="204588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56" name="CustomShape 6"/>
            <p:cNvSpPr/>
            <p:nvPr/>
          </p:nvSpPr>
          <p:spPr>
            <a:xfrm>
              <a:off x="7639920" y="4196160"/>
              <a:ext cx="2464920" cy="55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57" name="CustomShape 7"/>
            <p:cNvSpPr/>
            <p:nvPr/>
          </p:nvSpPr>
          <p:spPr>
            <a:xfrm>
              <a:off x="7283880" y="4291200"/>
              <a:ext cx="333000" cy="9648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58" name="CustomShape 8"/>
            <p:cNvSpPr/>
            <p:nvPr/>
          </p:nvSpPr>
          <p:spPr>
            <a:xfrm>
              <a:off x="7294680" y="4622400"/>
              <a:ext cx="295560" cy="8028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59" name="CustomShape 9"/>
            <p:cNvSpPr/>
            <p:nvPr/>
          </p:nvSpPr>
          <p:spPr>
            <a:xfrm>
              <a:off x="7651440" y="4594680"/>
              <a:ext cx="24534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60" name="CustomShape 10"/>
            <p:cNvSpPr/>
            <p:nvPr/>
          </p:nvSpPr>
          <p:spPr>
            <a:xfrm rot="5238000">
              <a:off x="7407720" y="4817880"/>
              <a:ext cx="111240" cy="13680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1" name="CustomShape 11"/>
            <p:cNvSpPr/>
            <p:nvPr/>
          </p:nvSpPr>
          <p:spPr>
            <a:xfrm>
              <a:off x="7668360" y="4815720"/>
              <a:ext cx="24534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362" name="CustomShape 12"/>
          <p:cNvSpPr/>
          <p:nvPr/>
        </p:nvSpPr>
        <p:spPr>
          <a:xfrm rot="5238000">
            <a:off x="7034400" y="3491640"/>
            <a:ext cx="89640" cy="8388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63" name="CustomShape 13"/>
          <p:cNvSpPr/>
          <p:nvPr/>
        </p:nvSpPr>
        <p:spPr>
          <a:xfrm rot="348000">
            <a:off x="6352200" y="691920"/>
            <a:ext cx="1152000" cy="4946400"/>
          </a:xfrm>
          <a:custGeom>
            <a:avLst/>
            <a:gdLst/>
            <a:ahLst/>
            <a:rect l="l" t="t" r="r" b="b"/>
            <a:pathLst>
              <a:path w="3346" h="13136">
                <a:moveTo>
                  <a:pt x="2627" y="0"/>
                </a:moveTo>
                <a:lnTo>
                  <a:pt x="2760" y="2003"/>
                </a:lnTo>
                <a:lnTo>
                  <a:pt x="3074" y="2995"/>
                </a:lnTo>
                <a:lnTo>
                  <a:pt x="3345" y="4082"/>
                </a:lnTo>
                <a:lnTo>
                  <a:pt x="1796" y="5594"/>
                </a:lnTo>
                <a:lnTo>
                  <a:pt x="435" y="7465"/>
                </a:lnTo>
                <a:lnTo>
                  <a:pt x="0" y="9846"/>
                </a:lnTo>
                <a:lnTo>
                  <a:pt x="737" y="11434"/>
                </a:lnTo>
                <a:lnTo>
                  <a:pt x="1210" y="13135"/>
                </a:lnTo>
              </a:path>
            </a:pathLst>
          </a:custGeom>
          <a:noFill/>
          <a:ln w="18000">
            <a:solidFill>
              <a:srgbClr val="00a9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64" name="CustomShape 14"/>
          <p:cNvSpPr/>
          <p:nvPr/>
        </p:nvSpPr>
        <p:spPr>
          <a:xfrm>
            <a:off x="7246440" y="3345840"/>
            <a:ext cx="493560" cy="1519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Керро  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65" name="CustomShape 15"/>
          <p:cNvSpPr/>
          <p:nvPr/>
        </p:nvSpPr>
        <p:spPr>
          <a:xfrm>
            <a:off x="5231520" y="1692000"/>
            <a:ext cx="2101320" cy="748440"/>
          </a:xfrm>
          <a:prstGeom prst="wedgeRectCallout">
            <a:avLst>
              <a:gd name="adj1" fmla="val 19441"/>
              <a:gd name="adj2" fmla="val 185403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23-25 км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(опасные повороты, спуски, возникновение осадков)</a:t>
            </a:r>
            <a:endParaRPr b="0" lang="ru-RU" sz="1020" spc="-1" strike="noStrike">
              <a:latin typeface="Arial"/>
            </a:endParaRPr>
          </a:p>
        </p:txBody>
      </p:sp>
      <p:pic>
        <p:nvPicPr>
          <p:cNvPr id="1366" name="" descr=""/>
          <p:cNvPicPr/>
          <p:nvPr/>
        </p:nvPicPr>
        <p:blipFill>
          <a:blip r:embed="rId2"/>
          <a:stretch/>
        </p:blipFill>
        <p:spPr>
          <a:xfrm>
            <a:off x="2178000" y="1045080"/>
            <a:ext cx="2893680" cy="15818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367" name="CustomShape 16"/>
          <p:cNvSpPr/>
          <p:nvPr/>
        </p:nvSpPr>
        <p:spPr>
          <a:xfrm>
            <a:off x="2186280" y="1045080"/>
            <a:ext cx="2885400" cy="15818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68" name="CustomShape 17"/>
          <p:cNvSpPr/>
          <p:nvPr/>
        </p:nvSpPr>
        <p:spPr>
          <a:xfrm>
            <a:off x="2196000" y="802440"/>
            <a:ext cx="2885400" cy="2361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69" name="CustomShape 18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" descr=""/>
          <p:cNvPicPr/>
          <p:nvPr/>
        </p:nvPicPr>
        <p:blipFill>
          <a:blip r:embed="rId1"/>
          <a:stretch/>
        </p:blipFill>
        <p:spPr>
          <a:xfrm>
            <a:off x="0" y="708840"/>
            <a:ext cx="10110600" cy="4964400"/>
          </a:xfrm>
          <a:prstGeom prst="rect">
            <a:avLst/>
          </a:prstGeom>
          <a:ln w="0">
            <a:noFill/>
          </a:ln>
        </p:spPr>
      </p:pic>
      <p:sp>
        <p:nvSpPr>
          <p:cNvPr id="520" name="CustomShape 1"/>
          <p:cNvSpPr/>
          <p:nvPr/>
        </p:nvSpPr>
        <p:spPr>
          <a:xfrm>
            <a:off x="2377800" y="3240000"/>
            <a:ext cx="86220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Бокситогорск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21" name="CustomShape 2"/>
          <p:cNvSpPr/>
          <p:nvPr/>
        </p:nvSpPr>
        <p:spPr>
          <a:xfrm>
            <a:off x="-15120" y="2880"/>
            <a:ext cx="101055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БОКСИТОГОРСКОГО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08.08.2023)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22" name="CustomShape 3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523" name="Group 4"/>
          <p:cNvGrpSpPr/>
          <p:nvPr/>
        </p:nvGrpSpPr>
        <p:grpSpPr>
          <a:xfrm>
            <a:off x="232200" y="987840"/>
            <a:ext cx="574920" cy="319680"/>
            <a:chOff x="232200" y="987840"/>
            <a:chExt cx="574920" cy="319680"/>
          </a:xfrm>
        </p:grpSpPr>
        <p:pic>
          <p:nvPicPr>
            <p:cNvPr id="524" name="Picture 7_0" descr=""/>
            <p:cNvPicPr/>
            <p:nvPr/>
          </p:nvPicPr>
          <p:blipFill>
            <a:blip r:embed="rId2"/>
            <a:stretch/>
          </p:blipFill>
          <p:spPr>
            <a:xfrm>
              <a:off x="232200" y="987840"/>
              <a:ext cx="571680" cy="29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25" name="CustomShape 5"/>
            <p:cNvSpPr/>
            <p:nvPr/>
          </p:nvSpPr>
          <p:spPr>
            <a:xfrm>
              <a:off x="232200" y="989280"/>
              <a:ext cx="57492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526" name="Group 6"/>
          <p:cNvGrpSpPr/>
          <p:nvPr/>
        </p:nvGrpSpPr>
        <p:grpSpPr>
          <a:xfrm>
            <a:off x="798840" y="1000440"/>
            <a:ext cx="574920" cy="299520"/>
            <a:chOff x="798840" y="1000440"/>
            <a:chExt cx="574920" cy="299520"/>
          </a:xfrm>
        </p:grpSpPr>
        <p:pic>
          <p:nvPicPr>
            <p:cNvPr id="527" name="Picture 10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74920" cy="276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28" name="CustomShape 7"/>
            <p:cNvSpPr/>
            <p:nvPr/>
          </p:nvSpPr>
          <p:spPr>
            <a:xfrm>
              <a:off x="798840" y="1000440"/>
              <a:ext cx="5749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529" name="CustomShape 8"/>
          <p:cNvSpPr/>
          <p:nvPr/>
        </p:nvSpPr>
        <p:spPr>
          <a:xfrm>
            <a:off x="232200" y="1494360"/>
            <a:ext cx="1145160" cy="1688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12504/50019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530" name="CustomShape 9"/>
          <p:cNvSpPr/>
          <p:nvPr/>
        </p:nvSpPr>
        <p:spPr>
          <a:xfrm>
            <a:off x="232200" y="1281600"/>
            <a:ext cx="881280" cy="184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963,9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362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531" name="CustomShape 10"/>
          <p:cNvSpPr/>
          <p:nvPr/>
        </p:nvSpPr>
        <p:spPr>
          <a:xfrm>
            <a:off x="1141560" y="1281600"/>
            <a:ext cx="235440" cy="190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532" name="Group 11"/>
          <p:cNvGrpSpPr/>
          <p:nvPr/>
        </p:nvGrpSpPr>
        <p:grpSpPr>
          <a:xfrm>
            <a:off x="7559640" y="1969200"/>
            <a:ext cx="2950200" cy="3081240"/>
            <a:chOff x="7559640" y="1969200"/>
            <a:chExt cx="2950200" cy="3081240"/>
          </a:xfrm>
        </p:grpSpPr>
        <p:sp>
          <p:nvSpPr>
            <p:cNvPr id="533" name="CustomShape 12"/>
            <p:cNvSpPr/>
            <p:nvPr/>
          </p:nvSpPr>
          <p:spPr>
            <a:xfrm>
              <a:off x="8298720" y="2762640"/>
              <a:ext cx="2211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34" name="CustomShape 13"/>
            <p:cNvSpPr/>
            <p:nvPr/>
          </p:nvSpPr>
          <p:spPr>
            <a:xfrm>
              <a:off x="8262000" y="3978360"/>
              <a:ext cx="2214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35" name="CustomShape 14"/>
            <p:cNvSpPr/>
            <p:nvPr/>
          </p:nvSpPr>
          <p:spPr>
            <a:xfrm>
              <a:off x="8108640" y="4403880"/>
              <a:ext cx="2134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36" name="CustomShape 15"/>
            <p:cNvSpPr/>
            <p:nvPr/>
          </p:nvSpPr>
          <p:spPr>
            <a:xfrm>
              <a:off x="7788240" y="4041720"/>
              <a:ext cx="1330200" cy="1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7" name="CustomShape 16"/>
            <p:cNvSpPr/>
            <p:nvPr/>
          </p:nvSpPr>
          <p:spPr>
            <a:xfrm>
              <a:off x="7594200" y="1994760"/>
              <a:ext cx="2499840" cy="303984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8" name="CustomShape 17"/>
            <p:cNvSpPr/>
            <p:nvPr/>
          </p:nvSpPr>
          <p:spPr>
            <a:xfrm>
              <a:off x="8059320" y="4131720"/>
              <a:ext cx="1579320" cy="14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9" name="CustomShape 18"/>
            <p:cNvSpPr/>
            <p:nvPr/>
          </p:nvSpPr>
          <p:spPr>
            <a:xfrm>
              <a:off x="8078760" y="1969200"/>
              <a:ext cx="1869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0" name="CustomShape 19"/>
            <p:cNvSpPr/>
            <p:nvPr/>
          </p:nvSpPr>
          <p:spPr>
            <a:xfrm>
              <a:off x="8404560" y="2394720"/>
              <a:ext cx="1485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541" name="Рисунок 446_0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2000" cy="812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42" name="CustomShape 20"/>
            <p:cNvSpPr/>
            <p:nvPr/>
          </p:nvSpPr>
          <p:spPr>
            <a:xfrm>
              <a:off x="7779240" y="4026240"/>
              <a:ext cx="1581480" cy="12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3" name="CustomShape 21"/>
            <p:cNvSpPr/>
            <p:nvPr/>
          </p:nvSpPr>
          <p:spPr>
            <a:xfrm>
              <a:off x="8013960" y="3650040"/>
              <a:ext cx="213768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4" name="CustomShape 22"/>
            <p:cNvSpPr/>
            <p:nvPr/>
          </p:nvSpPr>
          <p:spPr>
            <a:xfrm>
              <a:off x="8097480" y="4118040"/>
              <a:ext cx="1874160" cy="15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5" name="CustomShape 23"/>
            <p:cNvSpPr/>
            <p:nvPr/>
          </p:nvSpPr>
          <p:spPr>
            <a:xfrm>
              <a:off x="7631280" y="3816720"/>
              <a:ext cx="361440" cy="1494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46" name="CustomShape 24"/>
            <p:cNvSpPr/>
            <p:nvPr/>
          </p:nvSpPr>
          <p:spPr>
            <a:xfrm>
              <a:off x="7629480" y="4078080"/>
              <a:ext cx="599400" cy="9396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47" name="CustomShape 25"/>
            <p:cNvSpPr/>
            <p:nvPr/>
          </p:nvSpPr>
          <p:spPr>
            <a:xfrm>
              <a:off x="7629480" y="4241880"/>
              <a:ext cx="609840" cy="9252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48" name="CustomShape 26"/>
            <p:cNvSpPr/>
            <p:nvPr/>
          </p:nvSpPr>
          <p:spPr>
            <a:xfrm>
              <a:off x="8191800" y="4156920"/>
              <a:ext cx="1770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9" name="CustomShape 27"/>
            <p:cNvSpPr/>
            <p:nvPr/>
          </p:nvSpPr>
          <p:spPr>
            <a:xfrm>
              <a:off x="7898760" y="3282480"/>
              <a:ext cx="21168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50" name="CustomShape 28"/>
            <p:cNvSpPr/>
            <p:nvPr/>
          </p:nvSpPr>
          <p:spPr>
            <a:xfrm>
              <a:off x="7598160" y="3271320"/>
              <a:ext cx="39996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51" name="CustomShape 29"/>
            <p:cNvSpPr/>
            <p:nvPr/>
          </p:nvSpPr>
          <p:spPr>
            <a:xfrm>
              <a:off x="7610760" y="3500640"/>
              <a:ext cx="38736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52" name="CustomShape 30"/>
            <p:cNvSpPr/>
            <p:nvPr/>
          </p:nvSpPr>
          <p:spPr>
            <a:xfrm>
              <a:off x="7989120" y="3491280"/>
              <a:ext cx="180000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53" name="CustomShape 31"/>
            <p:cNvSpPr/>
            <p:nvPr/>
          </p:nvSpPr>
          <p:spPr>
            <a:xfrm>
              <a:off x="7559640" y="4656240"/>
              <a:ext cx="67536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54" name="CustomShape 32"/>
            <p:cNvSpPr/>
            <p:nvPr/>
          </p:nvSpPr>
          <p:spPr>
            <a:xfrm>
              <a:off x="7758360" y="4520160"/>
              <a:ext cx="249840" cy="900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55" name="CustomShape 33"/>
            <p:cNvSpPr/>
            <p:nvPr/>
          </p:nvSpPr>
          <p:spPr>
            <a:xfrm>
              <a:off x="8121600" y="4375800"/>
              <a:ext cx="209052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56" name="CustomShape 34"/>
            <p:cNvSpPr/>
            <p:nvPr/>
          </p:nvSpPr>
          <p:spPr>
            <a:xfrm>
              <a:off x="8037360" y="475596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57" name="CustomShape 35"/>
            <p:cNvSpPr/>
            <p:nvPr/>
          </p:nvSpPr>
          <p:spPr>
            <a:xfrm>
              <a:off x="8443080" y="274680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558" name="Рисунок 470_1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5440" cy="20448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" descr=""/>
          <p:cNvPicPr/>
          <p:nvPr/>
        </p:nvPicPr>
        <p:blipFill>
          <a:blip r:embed="rId1"/>
          <a:stretch/>
        </p:blipFill>
        <p:spPr>
          <a:xfrm>
            <a:off x="-15120" y="709200"/>
            <a:ext cx="10095840" cy="4961520"/>
          </a:xfrm>
          <a:prstGeom prst="rect">
            <a:avLst/>
          </a:prstGeom>
          <a:ln w="0">
            <a:noFill/>
          </a:ln>
        </p:spPr>
      </p:pic>
      <p:sp>
        <p:nvSpPr>
          <p:cNvPr id="560" name="CustomShape 1"/>
          <p:cNvSpPr/>
          <p:nvPr/>
        </p:nvSpPr>
        <p:spPr>
          <a:xfrm>
            <a:off x="-15120" y="2880"/>
            <a:ext cx="101055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ВОЛОСОВСКОГО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08.08.2023)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61" name="CustomShape 2"/>
          <p:cNvSpPr/>
          <p:nvPr/>
        </p:nvSpPr>
        <p:spPr>
          <a:xfrm>
            <a:off x="8404200" y="3044160"/>
            <a:ext cx="718920" cy="14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2" name="CustomShape 3"/>
          <p:cNvSpPr/>
          <p:nvPr/>
        </p:nvSpPr>
        <p:spPr>
          <a:xfrm>
            <a:off x="8542080" y="2910600"/>
            <a:ext cx="560880" cy="11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ветер,м/с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563" name="CustomShape 4"/>
          <p:cNvSpPr/>
          <p:nvPr/>
        </p:nvSpPr>
        <p:spPr>
          <a:xfrm>
            <a:off x="4923360" y="2142000"/>
            <a:ext cx="6566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Волосово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564" name="Group 5"/>
          <p:cNvGrpSpPr/>
          <p:nvPr/>
        </p:nvGrpSpPr>
        <p:grpSpPr>
          <a:xfrm>
            <a:off x="232200" y="987840"/>
            <a:ext cx="574920" cy="319680"/>
            <a:chOff x="232200" y="987840"/>
            <a:chExt cx="574920" cy="319680"/>
          </a:xfrm>
        </p:grpSpPr>
        <p:pic>
          <p:nvPicPr>
            <p:cNvPr id="565" name="Picture 7_1" descr=""/>
            <p:cNvPicPr/>
            <p:nvPr/>
          </p:nvPicPr>
          <p:blipFill>
            <a:blip r:embed="rId2"/>
            <a:stretch/>
          </p:blipFill>
          <p:spPr>
            <a:xfrm>
              <a:off x="232200" y="987840"/>
              <a:ext cx="571680" cy="29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66" name="CustomShape 6"/>
            <p:cNvSpPr/>
            <p:nvPr/>
          </p:nvSpPr>
          <p:spPr>
            <a:xfrm>
              <a:off x="232200" y="989280"/>
              <a:ext cx="57492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567" name="Group 7"/>
          <p:cNvGrpSpPr/>
          <p:nvPr/>
        </p:nvGrpSpPr>
        <p:grpSpPr>
          <a:xfrm>
            <a:off x="798840" y="1000440"/>
            <a:ext cx="574920" cy="299520"/>
            <a:chOff x="798840" y="1000440"/>
            <a:chExt cx="574920" cy="299520"/>
          </a:xfrm>
        </p:grpSpPr>
        <p:pic>
          <p:nvPicPr>
            <p:cNvPr id="568" name="Picture 10_0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74920" cy="276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69" name="CustomShape 8"/>
            <p:cNvSpPr/>
            <p:nvPr/>
          </p:nvSpPr>
          <p:spPr>
            <a:xfrm>
              <a:off x="798840" y="1000440"/>
              <a:ext cx="5749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570" name="CustomShape 9"/>
          <p:cNvSpPr/>
          <p:nvPr/>
        </p:nvSpPr>
        <p:spPr>
          <a:xfrm>
            <a:off x="232200" y="1494360"/>
            <a:ext cx="1145160" cy="1688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12912/51675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571" name="CustomShape 10"/>
          <p:cNvSpPr/>
          <p:nvPr/>
        </p:nvSpPr>
        <p:spPr>
          <a:xfrm>
            <a:off x="232200" y="1281600"/>
            <a:ext cx="881280" cy="184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688,0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572" name="CustomShape 11"/>
          <p:cNvSpPr/>
          <p:nvPr/>
        </p:nvSpPr>
        <p:spPr>
          <a:xfrm>
            <a:off x="1141560" y="1281600"/>
            <a:ext cx="235440" cy="190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573" name="Group 12"/>
          <p:cNvGrpSpPr/>
          <p:nvPr/>
        </p:nvGrpSpPr>
        <p:grpSpPr>
          <a:xfrm>
            <a:off x="7559640" y="1969200"/>
            <a:ext cx="2950200" cy="3081240"/>
            <a:chOff x="7559640" y="1969200"/>
            <a:chExt cx="2950200" cy="3081240"/>
          </a:xfrm>
        </p:grpSpPr>
        <p:sp>
          <p:nvSpPr>
            <p:cNvPr id="574" name="CustomShape 13"/>
            <p:cNvSpPr/>
            <p:nvPr/>
          </p:nvSpPr>
          <p:spPr>
            <a:xfrm>
              <a:off x="8298720" y="2762640"/>
              <a:ext cx="2211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75" name="CustomShape 14"/>
            <p:cNvSpPr/>
            <p:nvPr/>
          </p:nvSpPr>
          <p:spPr>
            <a:xfrm>
              <a:off x="8262000" y="3978360"/>
              <a:ext cx="2214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76" name="CustomShape 15"/>
            <p:cNvSpPr/>
            <p:nvPr/>
          </p:nvSpPr>
          <p:spPr>
            <a:xfrm>
              <a:off x="8108640" y="4403880"/>
              <a:ext cx="2134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77" name="CustomShape 16"/>
            <p:cNvSpPr/>
            <p:nvPr/>
          </p:nvSpPr>
          <p:spPr>
            <a:xfrm>
              <a:off x="7788240" y="4041720"/>
              <a:ext cx="1330200" cy="1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8" name="CustomShape 17"/>
            <p:cNvSpPr/>
            <p:nvPr/>
          </p:nvSpPr>
          <p:spPr>
            <a:xfrm>
              <a:off x="7594200" y="1994760"/>
              <a:ext cx="2499840" cy="303984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9" name="CustomShape 18"/>
            <p:cNvSpPr/>
            <p:nvPr/>
          </p:nvSpPr>
          <p:spPr>
            <a:xfrm>
              <a:off x="8059320" y="4131720"/>
              <a:ext cx="1579320" cy="14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0" name="CustomShape 19"/>
            <p:cNvSpPr/>
            <p:nvPr/>
          </p:nvSpPr>
          <p:spPr>
            <a:xfrm>
              <a:off x="8078760" y="1969200"/>
              <a:ext cx="1869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1" name="CustomShape 20"/>
            <p:cNvSpPr/>
            <p:nvPr/>
          </p:nvSpPr>
          <p:spPr>
            <a:xfrm>
              <a:off x="8404560" y="2394720"/>
              <a:ext cx="1485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582" name="Рисунок 446_1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2000" cy="812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83" name="CustomShape 21"/>
            <p:cNvSpPr/>
            <p:nvPr/>
          </p:nvSpPr>
          <p:spPr>
            <a:xfrm>
              <a:off x="7779240" y="4026240"/>
              <a:ext cx="1581480" cy="12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4" name="CustomShape 22"/>
            <p:cNvSpPr/>
            <p:nvPr/>
          </p:nvSpPr>
          <p:spPr>
            <a:xfrm>
              <a:off x="8013960" y="3650040"/>
              <a:ext cx="213768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5" name="CustomShape 23"/>
            <p:cNvSpPr/>
            <p:nvPr/>
          </p:nvSpPr>
          <p:spPr>
            <a:xfrm>
              <a:off x="8097480" y="4118040"/>
              <a:ext cx="1874160" cy="15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6" name="CustomShape 24"/>
            <p:cNvSpPr/>
            <p:nvPr/>
          </p:nvSpPr>
          <p:spPr>
            <a:xfrm>
              <a:off x="7631280" y="3816720"/>
              <a:ext cx="361440" cy="1494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87" name="CustomShape 25"/>
            <p:cNvSpPr/>
            <p:nvPr/>
          </p:nvSpPr>
          <p:spPr>
            <a:xfrm>
              <a:off x="7629480" y="4078080"/>
              <a:ext cx="599400" cy="9396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88" name="CustomShape 26"/>
            <p:cNvSpPr/>
            <p:nvPr/>
          </p:nvSpPr>
          <p:spPr>
            <a:xfrm>
              <a:off x="7629480" y="4241880"/>
              <a:ext cx="609840" cy="9252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89" name="CustomShape 27"/>
            <p:cNvSpPr/>
            <p:nvPr/>
          </p:nvSpPr>
          <p:spPr>
            <a:xfrm>
              <a:off x="8191800" y="4156920"/>
              <a:ext cx="1770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90" name="CustomShape 28"/>
            <p:cNvSpPr/>
            <p:nvPr/>
          </p:nvSpPr>
          <p:spPr>
            <a:xfrm>
              <a:off x="7898760" y="3282480"/>
              <a:ext cx="21168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91" name="CustomShape 29"/>
            <p:cNvSpPr/>
            <p:nvPr/>
          </p:nvSpPr>
          <p:spPr>
            <a:xfrm>
              <a:off x="7598160" y="3271320"/>
              <a:ext cx="39996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92" name="CustomShape 30"/>
            <p:cNvSpPr/>
            <p:nvPr/>
          </p:nvSpPr>
          <p:spPr>
            <a:xfrm>
              <a:off x="7610760" y="3500640"/>
              <a:ext cx="38736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93" name="CustomShape 31"/>
            <p:cNvSpPr/>
            <p:nvPr/>
          </p:nvSpPr>
          <p:spPr>
            <a:xfrm>
              <a:off x="7989120" y="3491280"/>
              <a:ext cx="180000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94" name="CustomShape 32"/>
            <p:cNvSpPr/>
            <p:nvPr/>
          </p:nvSpPr>
          <p:spPr>
            <a:xfrm>
              <a:off x="7559640" y="4656240"/>
              <a:ext cx="67536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95" name="CustomShape 33"/>
            <p:cNvSpPr/>
            <p:nvPr/>
          </p:nvSpPr>
          <p:spPr>
            <a:xfrm>
              <a:off x="7758360" y="4520160"/>
              <a:ext cx="249840" cy="900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96" name="CustomShape 34"/>
            <p:cNvSpPr/>
            <p:nvPr/>
          </p:nvSpPr>
          <p:spPr>
            <a:xfrm>
              <a:off x="8121600" y="4375800"/>
              <a:ext cx="209052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97" name="CustomShape 35"/>
            <p:cNvSpPr/>
            <p:nvPr/>
          </p:nvSpPr>
          <p:spPr>
            <a:xfrm>
              <a:off x="8037360" y="475596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98" name="CustomShape 36"/>
            <p:cNvSpPr/>
            <p:nvPr/>
          </p:nvSpPr>
          <p:spPr>
            <a:xfrm>
              <a:off x="8443080" y="274680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599" name="Рисунок 470_2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5440" cy="204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00" name="CustomShape 37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" descr=""/>
          <p:cNvPicPr/>
          <p:nvPr/>
        </p:nvPicPr>
        <p:blipFill>
          <a:blip r:embed="rId1"/>
          <a:stretch/>
        </p:blipFill>
        <p:spPr>
          <a:xfrm>
            <a:off x="0" y="708840"/>
            <a:ext cx="10080720" cy="4964400"/>
          </a:xfrm>
          <a:prstGeom prst="rect">
            <a:avLst/>
          </a:prstGeom>
          <a:ln w="0">
            <a:noFill/>
          </a:ln>
        </p:spPr>
      </p:pic>
      <p:sp>
        <p:nvSpPr>
          <p:cNvPr id="602" name="CustomShape 1"/>
          <p:cNvSpPr/>
          <p:nvPr/>
        </p:nvSpPr>
        <p:spPr>
          <a:xfrm>
            <a:off x="-15120" y="2880"/>
            <a:ext cx="101055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ВОЛХОВСКОГО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08.08.2023)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03" name="CustomShape 2"/>
          <p:cNvSpPr/>
          <p:nvPr/>
        </p:nvSpPr>
        <p:spPr>
          <a:xfrm>
            <a:off x="8540280" y="2910600"/>
            <a:ext cx="56232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ветер,м/с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604" name="CustomShape 3"/>
          <p:cNvSpPr/>
          <p:nvPr/>
        </p:nvSpPr>
        <p:spPr>
          <a:xfrm>
            <a:off x="4320000" y="3060000"/>
            <a:ext cx="51480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Волхов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605" name="Group 4"/>
          <p:cNvGrpSpPr/>
          <p:nvPr/>
        </p:nvGrpSpPr>
        <p:grpSpPr>
          <a:xfrm>
            <a:off x="232200" y="987840"/>
            <a:ext cx="574920" cy="319680"/>
            <a:chOff x="232200" y="987840"/>
            <a:chExt cx="574920" cy="319680"/>
          </a:xfrm>
        </p:grpSpPr>
        <p:pic>
          <p:nvPicPr>
            <p:cNvPr id="606" name="Picture 7_2" descr=""/>
            <p:cNvPicPr/>
            <p:nvPr/>
          </p:nvPicPr>
          <p:blipFill>
            <a:blip r:embed="rId2"/>
            <a:stretch/>
          </p:blipFill>
          <p:spPr>
            <a:xfrm>
              <a:off x="232200" y="987840"/>
              <a:ext cx="571680" cy="29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07" name="CustomShape 5"/>
            <p:cNvSpPr/>
            <p:nvPr/>
          </p:nvSpPr>
          <p:spPr>
            <a:xfrm>
              <a:off x="232200" y="989280"/>
              <a:ext cx="57492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608" name="Group 6"/>
          <p:cNvGrpSpPr/>
          <p:nvPr/>
        </p:nvGrpSpPr>
        <p:grpSpPr>
          <a:xfrm>
            <a:off x="798840" y="1000440"/>
            <a:ext cx="574920" cy="299520"/>
            <a:chOff x="798840" y="1000440"/>
            <a:chExt cx="574920" cy="299520"/>
          </a:xfrm>
        </p:grpSpPr>
        <p:pic>
          <p:nvPicPr>
            <p:cNvPr id="609" name="Picture 10_1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74920" cy="276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10" name="CustomShape 7"/>
            <p:cNvSpPr/>
            <p:nvPr/>
          </p:nvSpPr>
          <p:spPr>
            <a:xfrm>
              <a:off x="798840" y="1000440"/>
              <a:ext cx="5749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611" name="CustomShape 8"/>
          <p:cNvSpPr/>
          <p:nvPr/>
        </p:nvSpPr>
        <p:spPr>
          <a:xfrm>
            <a:off x="232200" y="1494360"/>
            <a:ext cx="1145160" cy="1688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22543/90174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12" name="CustomShape 9"/>
          <p:cNvSpPr/>
          <p:nvPr/>
        </p:nvSpPr>
        <p:spPr>
          <a:xfrm>
            <a:off x="232200" y="1281600"/>
            <a:ext cx="881280" cy="184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544,4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649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13" name="CustomShape 10"/>
          <p:cNvSpPr/>
          <p:nvPr/>
        </p:nvSpPr>
        <p:spPr>
          <a:xfrm>
            <a:off x="1141560" y="1281600"/>
            <a:ext cx="235440" cy="190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614" name="Group 11"/>
          <p:cNvGrpSpPr/>
          <p:nvPr/>
        </p:nvGrpSpPr>
        <p:grpSpPr>
          <a:xfrm>
            <a:off x="7559640" y="1969200"/>
            <a:ext cx="2950200" cy="3081240"/>
            <a:chOff x="7559640" y="1969200"/>
            <a:chExt cx="2950200" cy="3081240"/>
          </a:xfrm>
        </p:grpSpPr>
        <p:sp>
          <p:nvSpPr>
            <p:cNvPr id="615" name="CustomShape 12"/>
            <p:cNvSpPr/>
            <p:nvPr/>
          </p:nvSpPr>
          <p:spPr>
            <a:xfrm>
              <a:off x="8298720" y="2762640"/>
              <a:ext cx="2211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16" name="CustomShape 13"/>
            <p:cNvSpPr/>
            <p:nvPr/>
          </p:nvSpPr>
          <p:spPr>
            <a:xfrm>
              <a:off x="8262000" y="3978360"/>
              <a:ext cx="2214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17" name="CustomShape 14"/>
            <p:cNvSpPr/>
            <p:nvPr/>
          </p:nvSpPr>
          <p:spPr>
            <a:xfrm>
              <a:off x="8108640" y="4403880"/>
              <a:ext cx="2134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18" name="CustomShape 15"/>
            <p:cNvSpPr/>
            <p:nvPr/>
          </p:nvSpPr>
          <p:spPr>
            <a:xfrm>
              <a:off x="7788240" y="4041720"/>
              <a:ext cx="1330200" cy="1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9" name="CustomShape 16"/>
            <p:cNvSpPr/>
            <p:nvPr/>
          </p:nvSpPr>
          <p:spPr>
            <a:xfrm>
              <a:off x="7594200" y="1994760"/>
              <a:ext cx="2499840" cy="303984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0" name="CustomShape 17"/>
            <p:cNvSpPr/>
            <p:nvPr/>
          </p:nvSpPr>
          <p:spPr>
            <a:xfrm>
              <a:off x="8059320" y="4131720"/>
              <a:ext cx="1579320" cy="14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1" name="CustomShape 18"/>
            <p:cNvSpPr/>
            <p:nvPr/>
          </p:nvSpPr>
          <p:spPr>
            <a:xfrm>
              <a:off x="8078760" y="1969200"/>
              <a:ext cx="1869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22" name="CustomShape 19"/>
            <p:cNvSpPr/>
            <p:nvPr/>
          </p:nvSpPr>
          <p:spPr>
            <a:xfrm>
              <a:off x="8404560" y="2394720"/>
              <a:ext cx="1485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23" name="Рисунок 446_2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2000" cy="812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24" name="CustomShape 20"/>
            <p:cNvSpPr/>
            <p:nvPr/>
          </p:nvSpPr>
          <p:spPr>
            <a:xfrm>
              <a:off x="7779240" y="4026240"/>
              <a:ext cx="1581480" cy="12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5" name="CustomShape 21"/>
            <p:cNvSpPr/>
            <p:nvPr/>
          </p:nvSpPr>
          <p:spPr>
            <a:xfrm>
              <a:off x="8013960" y="3650040"/>
              <a:ext cx="213768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26" name="CustomShape 22"/>
            <p:cNvSpPr/>
            <p:nvPr/>
          </p:nvSpPr>
          <p:spPr>
            <a:xfrm>
              <a:off x="8097480" y="4118040"/>
              <a:ext cx="1874160" cy="15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7" name="CustomShape 23"/>
            <p:cNvSpPr/>
            <p:nvPr/>
          </p:nvSpPr>
          <p:spPr>
            <a:xfrm>
              <a:off x="7631280" y="3816720"/>
              <a:ext cx="361440" cy="1494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28" name="CustomShape 24"/>
            <p:cNvSpPr/>
            <p:nvPr/>
          </p:nvSpPr>
          <p:spPr>
            <a:xfrm>
              <a:off x="7629480" y="4078080"/>
              <a:ext cx="599400" cy="9396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29" name="CustomShape 25"/>
            <p:cNvSpPr/>
            <p:nvPr/>
          </p:nvSpPr>
          <p:spPr>
            <a:xfrm>
              <a:off x="7629480" y="4241880"/>
              <a:ext cx="609840" cy="9252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30" name="CustomShape 26"/>
            <p:cNvSpPr/>
            <p:nvPr/>
          </p:nvSpPr>
          <p:spPr>
            <a:xfrm>
              <a:off x="8191800" y="4156920"/>
              <a:ext cx="1770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31" name="CustomShape 27"/>
            <p:cNvSpPr/>
            <p:nvPr/>
          </p:nvSpPr>
          <p:spPr>
            <a:xfrm>
              <a:off x="7898760" y="3282480"/>
              <a:ext cx="21168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32" name="CustomShape 28"/>
            <p:cNvSpPr/>
            <p:nvPr/>
          </p:nvSpPr>
          <p:spPr>
            <a:xfrm>
              <a:off x="7598160" y="3271320"/>
              <a:ext cx="39996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33" name="CustomShape 29"/>
            <p:cNvSpPr/>
            <p:nvPr/>
          </p:nvSpPr>
          <p:spPr>
            <a:xfrm>
              <a:off x="7610760" y="3500640"/>
              <a:ext cx="38736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34" name="CustomShape 30"/>
            <p:cNvSpPr/>
            <p:nvPr/>
          </p:nvSpPr>
          <p:spPr>
            <a:xfrm>
              <a:off x="7989120" y="3491280"/>
              <a:ext cx="180000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35" name="CustomShape 31"/>
            <p:cNvSpPr/>
            <p:nvPr/>
          </p:nvSpPr>
          <p:spPr>
            <a:xfrm>
              <a:off x="7559640" y="4656240"/>
              <a:ext cx="67536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36" name="CustomShape 32"/>
            <p:cNvSpPr/>
            <p:nvPr/>
          </p:nvSpPr>
          <p:spPr>
            <a:xfrm>
              <a:off x="7758360" y="4520160"/>
              <a:ext cx="249840" cy="900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37" name="CustomShape 33"/>
            <p:cNvSpPr/>
            <p:nvPr/>
          </p:nvSpPr>
          <p:spPr>
            <a:xfrm>
              <a:off x="8121600" y="4375800"/>
              <a:ext cx="209052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38" name="CustomShape 34"/>
            <p:cNvSpPr/>
            <p:nvPr/>
          </p:nvSpPr>
          <p:spPr>
            <a:xfrm>
              <a:off x="8037360" y="475596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39" name="CustomShape 35"/>
            <p:cNvSpPr/>
            <p:nvPr/>
          </p:nvSpPr>
          <p:spPr>
            <a:xfrm>
              <a:off x="8443080" y="274680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40" name="Рисунок 470_3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5440" cy="204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41" name="CustomShape 36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" descr=""/>
          <p:cNvPicPr/>
          <p:nvPr/>
        </p:nvPicPr>
        <p:blipFill>
          <a:blip r:embed="rId1"/>
          <a:stretch/>
        </p:blipFill>
        <p:spPr>
          <a:xfrm>
            <a:off x="0" y="708840"/>
            <a:ext cx="10080000" cy="4961520"/>
          </a:xfrm>
          <a:prstGeom prst="rect">
            <a:avLst/>
          </a:prstGeom>
          <a:ln w="0">
            <a:noFill/>
          </a:ln>
        </p:spPr>
      </p:pic>
      <p:sp>
        <p:nvSpPr>
          <p:cNvPr id="643" name="CustomShape 1"/>
          <p:cNvSpPr/>
          <p:nvPr/>
        </p:nvSpPr>
        <p:spPr>
          <a:xfrm>
            <a:off x="-15120" y="2880"/>
            <a:ext cx="101055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ВСЕВОЛОЖСКОГО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08.08.2023)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644" name="Picture 15" descr=""/>
          <p:cNvPicPr/>
          <p:nvPr/>
        </p:nvPicPr>
        <p:blipFill>
          <a:blip r:embed="rId2"/>
          <a:srcRect l="0" t="0" r="3331" b="-30888"/>
          <a:stretch/>
        </p:blipFill>
        <p:spPr>
          <a:xfrm>
            <a:off x="7716240" y="2705400"/>
            <a:ext cx="2182320" cy="117000"/>
          </a:xfrm>
          <a:prstGeom prst="rect">
            <a:avLst/>
          </a:prstGeom>
          <a:ln w="0">
            <a:noFill/>
          </a:ln>
        </p:spPr>
      </p:pic>
      <p:sp>
        <p:nvSpPr>
          <p:cNvPr id="645" name="CustomShape 2"/>
          <p:cNvSpPr/>
          <p:nvPr/>
        </p:nvSpPr>
        <p:spPr>
          <a:xfrm>
            <a:off x="8605440" y="2891880"/>
            <a:ext cx="560880" cy="11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Ветер,м/с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646" name="CustomShape 3"/>
          <p:cNvSpPr/>
          <p:nvPr/>
        </p:nvSpPr>
        <p:spPr>
          <a:xfrm>
            <a:off x="3890880" y="3420000"/>
            <a:ext cx="78912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Всеволожск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647" name="Group 4"/>
          <p:cNvGrpSpPr/>
          <p:nvPr/>
        </p:nvGrpSpPr>
        <p:grpSpPr>
          <a:xfrm>
            <a:off x="232200" y="987840"/>
            <a:ext cx="574920" cy="319680"/>
            <a:chOff x="232200" y="987840"/>
            <a:chExt cx="574920" cy="319680"/>
          </a:xfrm>
        </p:grpSpPr>
        <p:pic>
          <p:nvPicPr>
            <p:cNvPr id="648" name="Picture 7_3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1680" cy="29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49" name="CustomShape 5"/>
            <p:cNvSpPr/>
            <p:nvPr/>
          </p:nvSpPr>
          <p:spPr>
            <a:xfrm>
              <a:off x="232200" y="989280"/>
              <a:ext cx="57492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650" name="Group 6"/>
          <p:cNvGrpSpPr/>
          <p:nvPr/>
        </p:nvGrpSpPr>
        <p:grpSpPr>
          <a:xfrm>
            <a:off x="798840" y="1000440"/>
            <a:ext cx="574920" cy="299520"/>
            <a:chOff x="798840" y="1000440"/>
            <a:chExt cx="574920" cy="299520"/>
          </a:xfrm>
        </p:grpSpPr>
        <p:pic>
          <p:nvPicPr>
            <p:cNvPr id="651" name="Picture 10_2" descr=""/>
            <p:cNvPicPr/>
            <p:nvPr/>
          </p:nvPicPr>
          <p:blipFill>
            <a:blip r:embed="rId4"/>
            <a:stretch/>
          </p:blipFill>
          <p:spPr>
            <a:xfrm>
              <a:off x="798840" y="1000440"/>
              <a:ext cx="574920" cy="276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52" name="CustomShape 7"/>
            <p:cNvSpPr/>
            <p:nvPr/>
          </p:nvSpPr>
          <p:spPr>
            <a:xfrm>
              <a:off x="798840" y="1000440"/>
              <a:ext cx="5749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653" name="CustomShape 8"/>
          <p:cNvSpPr/>
          <p:nvPr/>
        </p:nvSpPr>
        <p:spPr>
          <a:xfrm>
            <a:off x="232200" y="1494360"/>
            <a:ext cx="1145160" cy="1688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88680/354723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54" name="CustomShape 9"/>
          <p:cNvSpPr/>
          <p:nvPr/>
        </p:nvSpPr>
        <p:spPr>
          <a:xfrm>
            <a:off x="232200" y="1281600"/>
            <a:ext cx="881280" cy="184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2565,3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1482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55" name="CustomShape 10"/>
          <p:cNvSpPr/>
          <p:nvPr/>
        </p:nvSpPr>
        <p:spPr>
          <a:xfrm>
            <a:off x="1141560" y="1281600"/>
            <a:ext cx="235440" cy="190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656" name="Group 11"/>
          <p:cNvGrpSpPr/>
          <p:nvPr/>
        </p:nvGrpSpPr>
        <p:grpSpPr>
          <a:xfrm>
            <a:off x="7559640" y="1969200"/>
            <a:ext cx="2950200" cy="3081240"/>
            <a:chOff x="7559640" y="1969200"/>
            <a:chExt cx="2950200" cy="3081240"/>
          </a:xfrm>
        </p:grpSpPr>
        <p:sp>
          <p:nvSpPr>
            <p:cNvPr id="657" name="CustomShape 12"/>
            <p:cNvSpPr/>
            <p:nvPr/>
          </p:nvSpPr>
          <p:spPr>
            <a:xfrm>
              <a:off x="8298720" y="2762640"/>
              <a:ext cx="2211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58" name="CustomShape 13"/>
            <p:cNvSpPr/>
            <p:nvPr/>
          </p:nvSpPr>
          <p:spPr>
            <a:xfrm>
              <a:off x="8262000" y="3978360"/>
              <a:ext cx="2214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59" name="CustomShape 14"/>
            <p:cNvSpPr/>
            <p:nvPr/>
          </p:nvSpPr>
          <p:spPr>
            <a:xfrm>
              <a:off x="8108640" y="4403880"/>
              <a:ext cx="2134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60" name="CustomShape 15"/>
            <p:cNvSpPr/>
            <p:nvPr/>
          </p:nvSpPr>
          <p:spPr>
            <a:xfrm>
              <a:off x="7788240" y="4041720"/>
              <a:ext cx="1330200" cy="1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1" name="CustomShape 16"/>
            <p:cNvSpPr/>
            <p:nvPr/>
          </p:nvSpPr>
          <p:spPr>
            <a:xfrm>
              <a:off x="7594200" y="1994760"/>
              <a:ext cx="2499840" cy="303984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2" name="CustomShape 17"/>
            <p:cNvSpPr/>
            <p:nvPr/>
          </p:nvSpPr>
          <p:spPr>
            <a:xfrm>
              <a:off x="8059320" y="4131720"/>
              <a:ext cx="1579320" cy="14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3" name="CustomShape 18"/>
            <p:cNvSpPr/>
            <p:nvPr/>
          </p:nvSpPr>
          <p:spPr>
            <a:xfrm>
              <a:off x="8078760" y="1969200"/>
              <a:ext cx="1869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64" name="CustomShape 19"/>
            <p:cNvSpPr/>
            <p:nvPr/>
          </p:nvSpPr>
          <p:spPr>
            <a:xfrm>
              <a:off x="8404560" y="2394720"/>
              <a:ext cx="1485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65" name="Рисунок 446_3" descr=""/>
            <p:cNvPicPr/>
            <p:nvPr/>
          </p:nvPicPr>
          <p:blipFill>
            <a:blip r:embed="rId5"/>
            <a:stretch/>
          </p:blipFill>
          <p:spPr>
            <a:xfrm>
              <a:off x="7698960" y="2460240"/>
              <a:ext cx="612000" cy="812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66" name="CustomShape 20"/>
            <p:cNvSpPr/>
            <p:nvPr/>
          </p:nvSpPr>
          <p:spPr>
            <a:xfrm>
              <a:off x="7779240" y="4026240"/>
              <a:ext cx="1581480" cy="12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7" name="CustomShape 21"/>
            <p:cNvSpPr/>
            <p:nvPr/>
          </p:nvSpPr>
          <p:spPr>
            <a:xfrm>
              <a:off x="8013960" y="3650040"/>
              <a:ext cx="213768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68" name="CustomShape 22"/>
            <p:cNvSpPr/>
            <p:nvPr/>
          </p:nvSpPr>
          <p:spPr>
            <a:xfrm>
              <a:off x="8097480" y="4118040"/>
              <a:ext cx="1874160" cy="15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9" name="CustomShape 23"/>
            <p:cNvSpPr/>
            <p:nvPr/>
          </p:nvSpPr>
          <p:spPr>
            <a:xfrm>
              <a:off x="7631280" y="3816720"/>
              <a:ext cx="361440" cy="1494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70" name="CustomShape 24"/>
            <p:cNvSpPr/>
            <p:nvPr/>
          </p:nvSpPr>
          <p:spPr>
            <a:xfrm>
              <a:off x="7629480" y="4078080"/>
              <a:ext cx="599400" cy="9396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71" name="CustomShape 25"/>
            <p:cNvSpPr/>
            <p:nvPr/>
          </p:nvSpPr>
          <p:spPr>
            <a:xfrm>
              <a:off x="7629480" y="4241880"/>
              <a:ext cx="609840" cy="9252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72" name="CustomShape 26"/>
            <p:cNvSpPr/>
            <p:nvPr/>
          </p:nvSpPr>
          <p:spPr>
            <a:xfrm>
              <a:off x="8191800" y="4156920"/>
              <a:ext cx="1770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73" name="CustomShape 27"/>
            <p:cNvSpPr/>
            <p:nvPr/>
          </p:nvSpPr>
          <p:spPr>
            <a:xfrm>
              <a:off x="7898760" y="3282480"/>
              <a:ext cx="21168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74" name="CustomShape 28"/>
            <p:cNvSpPr/>
            <p:nvPr/>
          </p:nvSpPr>
          <p:spPr>
            <a:xfrm>
              <a:off x="7598160" y="3271320"/>
              <a:ext cx="39996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75" name="CustomShape 29"/>
            <p:cNvSpPr/>
            <p:nvPr/>
          </p:nvSpPr>
          <p:spPr>
            <a:xfrm>
              <a:off x="7610760" y="3500640"/>
              <a:ext cx="38736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76" name="CustomShape 30"/>
            <p:cNvSpPr/>
            <p:nvPr/>
          </p:nvSpPr>
          <p:spPr>
            <a:xfrm>
              <a:off x="7989120" y="3491280"/>
              <a:ext cx="180000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77" name="CustomShape 31"/>
            <p:cNvSpPr/>
            <p:nvPr/>
          </p:nvSpPr>
          <p:spPr>
            <a:xfrm>
              <a:off x="7559640" y="4656240"/>
              <a:ext cx="67536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78" name="CustomShape 32"/>
            <p:cNvSpPr/>
            <p:nvPr/>
          </p:nvSpPr>
          <p:spPr>
            <a:xfrm>
              <a:off x="7758360" y="4520160"/>
              <a:ext cx="249840" cy="900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79" name="CustomShape 33"/>
            <p:cNvSpPr/>
            <p:nvPr/>
          </p:nvSpPr>
          <p:spPr>
            <a:xfrm>
              <a:off x="8121600" y="4375800"/>
              <a:ext cx="209052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80" name="CustomShape 34"/>
            <p:cNvSpPr/>
            <p:nvPr/>
          </p:nvSpPr>
          <p:spPr>
            <a:xfrm>
              <a:off x="8037360" y="475596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81" name="CustomShape 35"/>
            <p:cNvSpPr/>
            <p:nvPr/>
          </p:nvSpPr>
          <p:spPr>
            <a:xfrm>
              <a:off x="8443080" y="274680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82" name="Рисунок 470_4" descr=""/>
            <p:cNvPicPr/>
            <p:nvPr/>
          </p:nvPicPr>
          <p:blipFill>
            <a:blip r:embed="rId6"/>
            <a:stretch/>
          </p:blipFill>
          <p:spPr>
            <a:xfrm>
              <a:off x="7764840" y="2218320"/>
              <a:ext cx="2305440" cy="204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83" name="CustomShape 36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" descr=""/>
          <p:cNvPicPr/>
          <p:nvPr/>
        </p:nvPicPr>
        <p:blipFill>
          <a:blip r:embed="rId1"/>
          <a:stretch/>
        </p:blipFill>
        <p:spPr>
          <a:xfrm>
            <a:off x="0" y="540000"/>
            <a:ext cx="10094040" cy="5130360"/>
          </a:xfrm>
          <a:prstGeom prst="rect">
            <a:avLst/>
          </a:prstGeom>
          <a:ln w="0">
            <a:noFill/>
          </a:ln>
        </p:spPr>
      </p:pic>
      <p:sp>
        <p:nvSpPr>
          <p:cNvPr id="685" name="CustomShape 1"/>
          <p:cNvSpPr/>
          <p:nvPr/>
        </p:nvSpPr>
        <p:spPr>
          <a:xfrm>
            <a:off x="-8280" y="2880"/>
            <a:ext cx="101055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ВЫБОРГСКОГО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08.08.2023)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86" name="CustomShape 2"/>
          <p:cNvSpPr/>
          <p:nvPr/>
        </p:nvSpPr>
        <p:spPr>
          <a:xfrm>
            <a:off x="3074400" y="3042000"/>
            <a:ext cx="52560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Выборг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687" name="Group 3"/>
          <p:cNvGrpSpPr/>
          <p:nvPr/>
        </p:nvGrpSpPr>
        <p:grpSpPr>
          <a:xfrm>
            <a:off x="232200" y="987840"/>
            <a:ext cx="574920" cy="319680"/>
            <a:chOff x="232200" y="987840"/>
            <a:chExt cx="574920" cy="319680"/>
          </a:xfrm>
        </p:grpSpPr>
        <p:pic>
          <p:nvPicPr>
            <p:cNvPr id="688" name="Picture 7_4" descr=""/>
            <p:cNvPicPr/>
            <p:nvPr/>
          </p:nvPicPr>
          <p:blipFill>
            <a:blip r:embed="rId2"/>
            <a:stretch/>
          </p:blipFill>
          <p:spPr>
            <a:xfrm>
              <a:off x="232200" y="987840"/>
              <a:ext cx="571680" cy="29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9" name="CustomShape 4"/>
            <p:cNvSpPr/>
            <p:nvPr/>
          </p:nvSpPr>
          <p:spPr>
            <a:xfrm>
              <a:off x="232200" y="989280"/>
              <a:ext cx="57492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690" name="Group 5"/>
          <p:cNvGrpSpPr/>
          <p:nvPr/>
        </p:nvGrpSpPr>
        <p:grpSpPr>
          <a:xfrm>
            <a:off x="798840" y="1000440"/>
            <a:ext cx="574920" cy="299520"/>
            <a:chOff x="798840" y="1000440"/>
            <a:chExt cx="574920" cy="299520"/>
          </a:xfrm>
        </p:grpSpPr>
        <p:pic>
          <p:nvPicPr>
            <p:cNvPr id="691" name="Picture 10_3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74920" cy="276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92" name="CustomShape 6"/>
            <p:cNvSpPr/>
            <p:nvPr/>
          </p:nvSpPr>
          <p:spPr>
            <a:xfrm>
              <a:off x="798840" y="1000440"/>
              <a:ext cx="5749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693" name="CustomShape 7"/>
          <p:cNvSpPr/>
          <p:nvPr/>
        </p:nvSpPr>
        <p:spPr>
          <a:xfrm>
            <a:off x="232200" y="1494360"/>
            <a:ext cx="1145160" cy="1688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50309/171239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94" name="CustomShape 8"/>
          <p:cNvSpPr/>
          <p:nvPr/>
        </p:nvSpPr>
        <p:spPr>
          <a:xfrm>
            <a:off x="232200" y="1281600"/>
            <a:ext cx="881280" cy="184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3556,4/1374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95" name="CustomShape 9"/>
          <p:cNvSpPr/>
          <p:nvPr/>
        </p:nvSpPr>
        <p:spPr>
          <a:xfrm>
            <a:off x="1141560" y="1281600"/>
            <a:ext cx="235440" cy="190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696" name="Group 10"/>
          <p:cNvGrpSpPr/>
          <p:nvPr/>
        </p:nvGrpSpPr>
        <p:grpSpPr>
          <a:xfrm>
            <a:off x="7559640" y="1969200"/>
            <a:ext cx="2950200" cy="3081240"/>
            <a:chOff x="7559640" y="1969200"/>
            <a:chExt cx="2950200" cy="3081240"/>
          </a:xfrm>
        </p:grpSpPr>
        <p:sp>
          <p:nvSpPr>
            <p:cNvPr id="697" name="CustomShape 11"/>
            <p:cNvSpPr/>
            <p:nvPr/>
          </p:nvSpPr>
          <p:spPr>
            <a:xfrm>
              <a:off x="8298720" y="2762640"/>
              <a:ext cx="2211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98" name="CustomShape 12"/>
            <p:cNvSpPr/>
            <p:nvPr/>
          </p:nvSpPr>
          <p:spPr>
            <a:xfrm>
              <a:off x="8262000" y="3978360"/>
              <a:ext cx="2214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99" name="CustomShape 13"/>
            <p:cNvSpPr/>
            <p:nvPr/>
          </p:nvSpPr>
          <p:spPr>
            <a:xfrm>
              <a:off x="8108640" y="4403880"/>
              <a:ext cx="2134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00" name="CustomShape 14"/>
            <p:cNvSpPr/>
            <p:nvPr/>
          </p:nvSpPr>
          <p:spPr>
            <a:xfrm>
              <a:off x="7788240" y="4041720"/>
              <a:ext cx="1330200" cy="1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1" name="CustomShape 15"/>
            <p:cNvSpPr/>
            <p:nvPr/>
          </p:nvSpPr>
          <p:spPr>
            <a:xfrm>
              <a:off x="7594200" y="1994760"/>
              <a:ext cx="2499840" cy="303984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2" name="CustomShape 16"/>
            <p:cNvSpPr/>
            <p:nvPr/>
          </p:nvSpPr>
          <p:spPr>
            <a:xfrm>
              <a:off x="8059320" y="4131720"/>
              <a:ext cx="1579320" cy="14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3" name="CustomShape 17"/>
            <p:cNvSpPr/>
            <p:nvPr/>
          </p:nvSpPr>
          <p:spPr>
            <a:xfrm>
              <a:off x="8078760" y="1969200"/>
              <a:ext cx="1869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04" name="CustomShape 18"/>
            <p:cNvSpPr/>
            <p:nvPr/>
          </p:nvSpPr>
          <p:spPr>
            <a:xfrm>
              <a:off x="8404560" y="2394720"/>
              <a:ext cx="1485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705" name="Рисунок 446_4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2000" cy="812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06" name="CustomShape 19"/>
            <p:cNvSpPr/>
            <p:nvPr/>
          </p:nvSpPr>
          <p:spPr>
            <a:xfrm>
              <a:off x="7779240" y="4026240"/>
              <a:ext cx="1581480" cy="12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7" name="CustomShape 20"/>
            <p:cNvSpPr/>
            <p:nvPr/>
          </p:nvSpPr>
          <p:spPr>
            <a:xfrm>
              <a:off x="8013960" y="3650040"/>
              <a:ext cx="213768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08" name="CustomShape 21"/>
            <p:cNvSpPr/>
            <p:nvPr/>
          </p:nvSpPr>
          <p:spPr>
            <a:xfrm>
              <a:off x="8097480" y="4118040"/>
              <a:ext cx="1874160" cy="15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9" name="CustomShape 22"/>
            <p:cNvSpPr/>
            <p:nvPr/>
          </p:nvSpPr>
          <p:spPr>
            <a:xfrm>
              <a:off x="7631280" y="3816720"/>
              <a:ext cx="361440" cy="1494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10" name="CustomShape 23"/>
            <p:cNvSpPr/>
            <p:nvPr/>
          </p:nvSpPr>
          <p:spPr>
            <a:xfrm>
              <a:off x="7629480" y="4078080"/>
              <a:ext cx="599400" cy="9396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11" name="CustomShape 24"/>
            <p:cNvSpPr/>
            <p:nvPr/>
          </p:nvSpPr>
          <p:spPr>
            <a:xfrm>
              <a:off x="7629480" y="4241880"/>
              <a:ext cx="609840" cy="9252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12" name="CustomShape 25"/>
            <p:cNvSpPr/>
            <p:nvPr/>
          </p:nvSpPr>
          <p:spPr>
            <a:xfrm>
              <a:off x="8191800" y="4156920"/>
              <a:ext cx="1770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3" name="CustomShape 26"/>
            <p:cNvSpPr/>
            <p:nvPr/>
          </p:nvSpPr>
          <p:spPr>
            <a:xfrm>
              <a:off x="7898760" y="3282480"/>
              <a:ext cx="21168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4" name="CustomShape 27"/>
            <p:cNvSpPr/>
            <p:nvPr/>
          </p:nvSpPr>
          <p:spPr>
            <a:xfrm>
              <a:off x="7598160" y="3271320"/>
              <a:ext cx="39996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5" name="CustomShape 28"/>
            <p:cNvSpPr/>
            <p:nvPr/>
          </p:nvSpPr>
          <p:spPr>
            <a:xfrm>
              <a:off x="7610760" y="3500640"/>
              <a:ext cx="38736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6" name="CustomShape 29"/>
            <p:cNvSpPr/>
            <p:nvPr/>
          </p:nvSpPr>
          <p:spPr>
            <a:xfrm>
              <a:off x="7989120" y="3491280"/>
              <a:ext cx="180000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7" name="CustomShape 30"/>
            <p:cNvSpPr/>
            <p:nvPr/>
          </p:nvSpPr>
          <p:spPr>
            <a:xfrm>
              <a:off x="7559640" y="4656240"/>
              <a:ext cx="67536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8" name="CustomShape 31"/>
            <p:cNvSpPr/>
            <p:nvPr/>
          </p:nvSpPr>
          <p:spPr>
            <a:xfrm>
              <a:off x="7758360" y="4520160"/>
              <a:ext cx="249840" cy="900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19" name="CustomShape 32"/>
            <p:cNvSpPr/>
            <p:nvPr/>
          </p:nvSpPr>
          <p:spPr>
            <a:xfrm>
              <a:off x="8121600" y="4375800"/>
              <a:ext cx="209052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20" name="CustomShape 33"/>
            <p:cNvSpPr/>
            <p:nvPr/>
          </p:nvSpPr>
          <p:spPr>
            <a:xfrm>
              <a:off x="8037360" y="475596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21" name="CustomShape 34"/>
            <p:cNvSpPr/>
            <p:nvPr/>
          </p:nvSpPr>
          <p:spPr>
            <a:xfrm>
              <a:off x="8443080" y="274680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722" name="Рисунок 470_5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5440" cy="204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23" name="CustomShape 35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CustomShape 1"/>
          <p:cNvSpPr/>
          <p:nvPr/>
        </p:nvSpPr>
        <p:spPr>
          <a:xfrm>
            <a:off x="-15120" y="2880"/>
            <a:ext cx="101055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ГАТЧИНСКОГО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08.08.2023)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725" name="Рисунок 273_18" descr=""/>
          <p:cNvPicPr/>
          <p:nvPr/>
        </p:nvPicPr>
        <p:blipFill>
          <a:blip r:embed="rId1"/>
          <a:stretch/>
        </p:blipFill>
        <p:spPr>
          <a:xfrm>
            <a:off x="7640280" y="2689920"/>
            <a:ext cx="2235240" cy="126000"/>
          </a:xfrm>
          <a:prstGeom prst="rect">
            <a:avLst/>
          </a:prstGeom>
          <a:ln w="0">
            <a:noFill/>
          </a:ln>
        </p:spPr>
      </p:pic>
      <p:sp>
        <p:nvSpPr>
          <p:cNvPr id="726" name="CustomShape 2"/>
          <p:cNvSpPr/>
          <p:nvPr/>
        </p:nvSpPr>
        <p:spPr>
          <a:xfrm>
            <a:off x="4127040" y="1800000"/>
            <a:ext cx="55296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Гатчина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727" name="Group 3"/>
          <p:cNvGrpSpPr/>
          <p:nvPr/>
        </p:nvGrpSpPr>
        <p:grpSpPr>
          <a:xfrm>
            <a:off x="0" y="708840"/>
            <a:ext cx="10094040" cy="4961520"/>
            <a:chOff x="0" y="708840"/>
            <a:chExt cx="10094040" cy="4961520"/>
          </a:xfrm>
        </p:grpSpPr>
        <p:pic>
          <p:nvPicPr>
            <p:cNvPr id="728" name="" descr=""/>
            <p:cNvPicPr/>
            <p:nvPr/>
          </p:nvPicPr>
          <p:blipFill>
            <a:blip r:embed="rId2"/>
            <a:stretch/>
          </p:blipFill>
          <p:spPr>
            <a:xfrm>
              <a:off x="0" y="708840"/>
              <a:ext cx="10094040" cy="4961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29" name="Picture 10_4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74920" cy="276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30" name="CustomShape 4"/>
            <p:cNvSpPr/>
            <p:nvPr/>
          </p:nvSpPr>
          <p:spPr>
            <a:xfrm>
              <a:off x="798840" y="1000440"/>
              <a:ext cx="5749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731" name="CustomShape 5"/>
          <p:cNvSpPr/>
          <p:nvPr/>
        </p:nvSpPr>
        <p:spPr>
          <a:xfrm>
            <a:off x="232200" y="1494360"/>
            <a:ext cx="1145160" cy="1688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61063/24425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32" name="CustomShape 6"/>
          <p:cNvSpPr/>
          <p:nvPr/>
        </p:nvSpPr>
        <p:spPr>
          <a:xfrm>
            <a:off x="232200" y="1281600"/>
            <a:ext cx="881280" cy="184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2766,2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972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33" name="CustomShape 7"/>
          <p:cNvSpPr/>
          <p:nvPr/>
        </p:nvSpPr>
        <p:spPr>
          <a:xfrm>
            <a:off x="1141560" y="1281600"/>
            <a:ext cx="235440" cy="190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734" name="Group 8"/>
          <p:cNvGrpSpPr/>
          <p:nvPr/>
        </p:nvGrpSpPr>
        <p:grpSpPr>
          <a:xfrm>
            <a:off x="232200" y="987840"/>
            <a:ext cx="574920" cy="319680"/>
            <a:chOff x="232200" y="987840"/>
            <a:chExt cx="574920" cy="319680"/>
          </a:xfrm>
        </p:grpSpPr>
        <p:pic>
          <p:nvPicPr>
            <p:cNvPr id="735" name="Picture 7_5" descr=""/>
            <p:cNvPicPr/>
            <p:nvPr/>
          </p:nvPicPr>
          <p:blipFill>
            <a:blip r:embed="rId4"/>
            <a:stretch/>
          </p:blipFill>
          <p:spPr>
            <a:xfrm>
              <a:off x="232200" y="987840"/>
              <a:ext cx="571680" cy="29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36" name="CustomShape 9"/>
            <p:cNvSpPr/>
            <p:nvPr/>
          </p:nvSpPr>
          <p:spPr>
            <a:xfrm>
              <a:off x="232200" y="989280"/>
              <a:ext cx="57492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737" name="Group 10"/>
          <p:cNvGrpSpPr/>
          <p:nvPr/>
        </p:nvGrpSpPr>
        <p:grpSpPr>
          <a:xfrm>
            <a:off x="7559640" y="1969200"/>
            <a:ext cx="2950200" cy="3081240"/>
            <a:chOff x="7559640" y="1969200"/>
            <a:chExt cx="2950200" cy="3081240"/>
          </a:xfrm>
        </p:grpSpPr>
        <p:sp>
          <p:nvSpPr>
            <p:cNvPr id="738" name="CustomShape 11"/>
            <p:cNvSpPr/>
            <p:nvPr/>
          </p:nvSpPr>
          <p:spPr>
            <a:xfrm>
              <a:off x="8298720" y="2762640"/>
              <a:ext cx="2211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39" name="CustomShape 12"/>
            <p:cNvSpPr/>
            <p:nvPr/>
          </p:nvSpPr>
          <p:spPr>
            <a:xfrm>
              <a:off x="8262000" y="3978360"/>
              <a:ext cx="2214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40" name="CustomShape 13"/>
            <p:cNvSpPr/>
            <p:nvPr/>
          </p:nvSpPr>
          <p:spPr>
            <a:xfrm>
              <a:off x="8108640" y="4403880"/>
              <a:ext cx="2134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41" name="CustomShape 14"/>
            <p:cNvSpPr/>
            <p:nvPr/>
          </p:nvSpPr>
          <p:spPr>
            <a:xfrm>
              <a:off x="7788240" y="4041720"/>
              <a:ext cx="1330200" cy="1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2" name="CustomShape 15"/>
            <p:cNvSpPr/>
            <p:nvPr/>
          </p:nvSpPr>
          <p:spPr>
            <a:xfrm>
              <a:off x="7594200" y="1994760"/>
              <a:ext cx="2499840" cy="303984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3" name="CustomShape 16"/>
            <p:cNvSpPr/>
            <p:nvPr/>
          </p:nvSpPr>
          <p:spPr>
            <a:xfrm>
              <a:off x="8059320" y="4131720"/>
              <a:ext cx="1579320" cy="14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4" name="CustomShape 17"/>
            <p:cNvSpPr/>
            <p:nvPr/>
          </p:nvSpPr>
          <p:spPr>
            <a:xfrm>
              <a:off x="8078760" y="1969200"/>
              <a:ext cx="1869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45" name="CustomShape 18"/>
            <p:cNvSpPr/>
            <p:nvPr/>
          </p:nvSpPr>
          <p:spPr>
            <a:xfrm>
              <a:off x="8404560" y="2394720"/>
              <a:ext cx="1485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746" name="Рисунок 446_5" descr=""/>
            <p:cNvPicPr/>
            <p:nvPr/>
          </p:nvPicPr>
          <p:blipFill>
            <a:blip r:embed="rId5"/>
            <a:stretch/>
          </p:blipFill>
          <p:spPr>
            <a:xfrm>
              <a:off x="7698960" y="2460240"/>
              <a:ext cx="612000" cy="812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7" name="CustomShape 19"/>
            <p:cNvSpPr/>
            <p:nvPr/>
          </p:nvSpPr>
          <p:spPr>
            <a:xfrm>
              <a:off x="7779240" y="4026240"/>
              <a:ext cx="1581480" cy="12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8" name="CustomShape 20"/>
            <p:cNvSpPr/>
            <p:nvPr/>
          </p:nvSpPr>
          <p:spPr>
            <a:xfrm>
              <a:off x="8013960" y="3650040"/>
              <a:ext cx="213768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49" name="CustomShape 21"/>
            <p:cNvSpPr/>
            <p:nvPr/>
          </p:nvSpPr>
          <p:spPr>
            <a:xfrm>
              <a:off x="8097480" y="4118040"/>
              <a:ext cx="1874160" cy="15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0" name="CustomShape 22"/>
            <p:cNvSpPr/>
            <p:nvPr/>
          </p:nvSpPr>
          <p:spPr>
            <a:xfrm>
              <a:off x="7631280" y="3816720"/>
              <a:ext cx="361440" cy="1494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51" name="CustomShape 23"/>
            <p:cNvSpPr/>
            <p:nvPr/>
          </p:nvSpPr>
          <p:spPr>
            <a:xfrm>
              <a:off x="7629480" y="4078080"/>
              <a:ext cx="599400" cy="9396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52" name="CustomShape 24"/>
            <p:cNvSpPr/>
            <p:nvPr/>
          </p:nvSpPr>
          <p:spPr>
            <a:xfrm>
              <a:off x="7629480" y="4241880"/>
              <a:ext cx="609840" cy="9252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53" name="CustomShape 25"/>
            <p:cNvSpPr/>
            <p:nvPr/>
          </p:nvSpPr>
          <p:spPr>
            <a:xfrm>
              <a:off x="8191800" y="4156920"/>
              <a:ext cx="1770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54" name="CustomShape 26"/>
            <p:cNvSpPr/>
            <p:nvPr/>
          </p:nvSpPr>
          <p:spPr>
            <a:xfrm>
              <a:off x="7898760" y="3282480"/>
              <a:ext cx="21168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55" name="CustomShape 27"/>
            <p:cNvSpPr/>
            <p:nvPr/>
          </p:nvSpPr>
          <p:spPr>
            <a:xfrm>
              <a:off x="7598160" y="3271320"/>
              <a:ext cx="39996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56" name="CustomShape 28"/>
            <p:cNvSpPr/>
            <p:nvPr/>
          </p:nvSpPr>
          <p:spPr>
            <a:xfrm>
              <a:off x="7610760" y="3500640"/>
              <a:ext cx="38736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57" name="CustomShape 29"/>
            <p:cNvSpPr/>
            <p:nvPr/>
          </p:nvSpPr>
          <p:spPr>
            <a:xfrm>
              <a:off x="7989120" y="3491280"/>
              <a:ext cx="180000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58" name="CustomShape 30"/>
            <p:cNvSpPr/>
            <p:nvPr/>
          </p:nvSpPr>
          <p:spPr>
            <a:xfrm>
              <a:off x="7559640" y="4656240"/>
              <a:ext cx="67536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59" name="CustomShape 31"/>
            <p:cNvSpPr/>
            <p:nvPr/>
          </p:nvSpPr>
          <p:spPr>
            <a:xfrm>
              <a:off x="7758360" y="4520160"/>
              <a:ext cx="249840" cy="900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60" name="CustomShape 32"/>
            <p:cNvSpPr/>
            <p:nvPr/>
          </p:nvSpPr>
          <p:spPr>
            <a:xfrm>
              <a:off x="8121600" y="4375800"/>
              <a:ext cx="209052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61" name="CustomShape 33"/>
            <p:cNvSpPr/>
            <p:nvPr/>
          </p:nvSpPr>
          <p:spPr>
            <a:xfrm>
              <a:off x="8037360" y="475596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62" name="CustomShape 34"/>
            <p:cNvSpPr/>
            <p:nvPr/>
          </p:nvSpPr>
          <p:spPr>
            <a:xfrm>
              <a:off x="8443080" y="274680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763" name="Рисунок 470_6" descr=""/>
            <p:cNvPicPr/>
            <p:nvPr/>
          </p:nvPicPr>
          <p:blipFill>
            <a:blip r:embed="rId6"/>
            <a:stretch/>
          </p:blipFill>
          <p:spPr>
            <a:xfrm>
              <a:off x="7764840" y="2218320"/>
              <a:ext cx="2305440" cy="204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64" name="CustomShape 35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" descr=""/>
          <p:cNvPicPr/>
          <p:nvPr/>
        </p:nvPicPr>
        <p:blipFill>
          <a:blip r:embed="rId1"/>
          <a:stretch/>
        </p:blipFill>
        <p:spPr>
          <a:xfrm>
            <a:off x="0" y="708840"/>
            <a:ext cx="10094040" cy="4964400"/>
          </a:xfrm>
          <a:prstGeom prst="rect">
            <a:avLst/>
          </a:prstGeom>
          <a:ln w="0">
            <a:noFill/>
          </a:ln>
        </p:spPr>
      </p:pic>
      <p:sp>
        <p:nvSpPr>
          <p:cNvPr id="766" name="CustomShape 1"/>
          <p:cNvSpPr/>
          <p:nvPr/>
        </p:nvSpPr>
        <p:spPr>
          <a:xfrm>
            <a:off x="-15120" y="2880"/>
            <a:ext cx="10105560" cy="70596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КИНГИСЕППСКОГО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08.08.2023)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767" name="CustomShape 2"/>
          <p:cNvSpPr/>
          <p:nvPr/>
        </p:nvSpPr>
        <p:spPr>
          <a:xfrm>
            <a:off x="3600000" y="3240000"/>
            <a:ext cx="69156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Кингисепп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768" name="Group 3"/>
          <p:cNvGrpSpPr/>
          <p:nvPr/>
        </p:nvGrpSpPr>
        <p:grpSpPr>
          <a:xfrm>
            <a:off x="798840" y="1000440"/>
            <a:ext cx="574920" cy="299520"/>
            <a:chOff x="798840" y="1000440"/>
            <a:chExt cx="574920" cy="299520"/>
          </a:xfrm>
        </p:grpSpPr>
        <p:pic>
          <p:nvPicPr>
            <p:cNvPr id="769" name="Picture 10_5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4920" cy="276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70" name="CustomShape 4"/>
            <p:cNvSpPr/>
            <p:nvPr/>
          </p:nvSpPr>
          <p:spPr>
            <a:xfrm>
              <a:off x="798840" y="1000440"/>
              <a:ext cx="57492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771" name="CustomShape 5"/>
          <p:cNvSpPr/>
          <p:nvPr/>
        </p:nvSpPr>
        <p:spPr>
          <a:xfrm>
            <a:off x="232200" y="1494360"/>
            <a:ext cx="1145160" cy="1688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19709/78839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72" name="CustomShape 6"/>
          <p:cNvSpPr/>
          <p:nvPr/>
        </p:nvSpPr>
        <p:spPr>
          <a:xfrm>
            <a:off x="232200" y="1281600"/>
            <a:ext cx="881280" cy="18468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566,5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548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73" name="CustomShape 7"/>
          <p:cNvSpPr/>
          <p:nvPr/>
        </p:nvSpPr>
        <p:spPr>
          <a:xfrm>
            <a:off x="1141560" y="1281600"/>
            <a:ext cx="235440" cy="1908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774" name="Group 8"/>
          <p:cNvGrpSpPr/>
          <p:nvPr/>
        </p:nvGrpSpPr>
        <p:grpSpPr>
          <a:xfrm>
            <a:off x="232200" y="987840"/>
            <a:ext cx="574920" cy="319680"/>
            <a:chOff x="232200" y="987840"/>
            <a:chExt cx="574920" cy="319680"/>
          </a:xfrm>
        </p:grpSpPr>
        <p:pic>
          <p:nvPicPr>
            <p:cNvPr id="775" name="Picture 7_6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1680" cy="29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76" name="CustomShape 9"/>
            <p:cNvSpPr/>
            <p:nvPr/>
          </p:nvSpPr>
          <p:spPr>
            <a:xfrm>
              <a:off x="232200" y="989280"/>
              <a:ext cx="57492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777" name="Group 10"/>
          <p:cNvGrpSpPr/>
          <p:nvPr/>
        </p:nvGrpSpPr>
        <p:grpSpPr>
          <a:xfrm>
            <a:off x="7559640" y="1969200"/>
            <a:ext cx="2950200" cy="3081240"/>
            <a:chOff x="7559640" y="1969200"/>
            <a:chExt cx="2950200" cy="3081240"/>
          </a:xfrm>
        </p:grpSpPr>
        <p:sp>
          <p:nvSpPr>
            <p:cNvPr id="778" name="CustomShape 11"/>
            <p:cNvSpPr/>
            <p:nvPr/>
          </p:nvSpPr>
          <p:spPr>
            <a:xfrm>
              <a:off x="8298720" y="2762640"/>
              <a:ext cx="22111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79" name="CustomShape 12"/>
            <p:cNvSpPr/>
            <p:nvPr/>
          </p:nvSpPr>
          <p:spPr>
            <a:xfrm>
              <a:off x="8262000" y="3978360"/>
              <a:ext cx="2214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80" name="CustomShape 13"/>
            <p:cNvSpPr/>
            <p:nvPr/>
          </p:nvSpPr>
          <p:spPr>
            <a:xfrm>
              <a:off x="8108640" y="4403880"/>
              <a:ext cx="21344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81" name="CustomShape 14"/>
            <p:cNvSpPr/>
            <p:nvPr/>
          </p:nvSpPr>
          <p:spPr>
            <a:xfrm>
              <a:off x="7788240" y="4041720"/>
              <a:ext cx="1330200" cy="1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2" name="CustomShape 15"/>
            <p:cNvSpPr/>
            <p:nvPr/>
          </p:nvSpPr>
          <p:spPr>
            <a:xfrm>
              <a:off x="7594200" y="1994760"/>
              <a:ext cx="2499840" cy="303984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3" name="CustomShape 16"/>
            <p:cNvSpPr/>
            <p:nvPr/>
          </p:nvSpPr>
          <p:spPr>
            <a:xfrm>
              <a:off x="8059320" y="4131720"/>
              <a:ext cx="1579320" cy="14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4" name="CustomShape 17"/>
            <p:cNvSpPr/>
            <p:nvPr/>
          </p:nvSpPr>
          <p:spPr>
            <a:xfrm>
              <a:off x="8078760" y="1969200"/>
              <a:ext cx="18698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85" name="CustomShape 18"/>
            <p:cNvSpPr/>
            <p:nvPr/>
          </p:nvSpPr>
          <p:spPr>
            <a:xfrm>
              <a:off x="8404560" y="2394720"/>
              <a:ext cx="1485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786" name="Рисунок 446_6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2000" cy="812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87" name="CustomShape 19"/>
            <p:cNvSpPr/>
            <p:nvPr/>
          </p:nvSpPr>
          <p:spPr>
            <a:xfrm>
              <a:off x="7779240" y="4026240"/>
              <a:ext cx="1581480" cy="12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8" name="CustomShape 20"/>
            <p:cNvSpPr/>
            <p:nvPr/>
          </p:nvSpPr>
          <p:spPr>
            <a:xfrm>
              <a:off x="8013960" y="3650040"/>
              <a:ext cx="213768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89" name="CustomShape 21"/>
            <p:cNvSpPr/>
            <p:nvPr/>
          </p:nvSpPr>
          <p:spPr>
            <a:xfrm>
              <a:off x="8097480" y="4118040"/>
              <a:ext cx="1874160" cy="15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0" name="CustomShape 22"/>
            <p:cNvSpPr/>
            <p:nvPr/>
          </p:nvSpPr>
          <p:spPr>
            <a:xfrm>
              <a:off x="7631280" y="3816720"/>
              <a:ext cx="361440" cy="14940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91" name="CustomShape 23"/>
            <p:cNvSpPr/>
            <p:nvPr/>
          </p:nvSpPr>
          <p:spPr>
            <a:xfrm>
              <a:off x="7629480" y="4078080"/>
              <a:ext cx="599400" cy="9396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92" name="CustomShape 24"/>
            <p:cNvSpPr/>
            <p:nvPr/>
          </p:nvSpPr>
          <p:spPr>
            <a:xfrm>
              <a:off x="7629480" y="4241880"/>
              <a:ext cx="609840" cy="9252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93" name="CustomShape 25"/>
            <p:cNvSpPr/>
            <p:nvPr/>
          </p:nvSpPr>
          <p:spPr>
            <a:xfrm>
              <a:off x="8191800" y="4156920"/>
              <a:ext cx="17704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94" name="CustomShape 26"/>
            <p:cNvSpPr/>
            <p:nvPr/>
          </p:nvSpPr>
          <p:spPr>
            <a:xfrm>
              <a:off x="7898760" y="3282480"/>
              <a:ext cx="211680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95" name="CustomShape 27"/>
            <p:cNvSpPr/>
            <p:nvPr/>
          </p:nvSpPr>
          <p:spPr>
            <a:xfrm>
              <a:off x="7598160" y="3271320"/>
              <a:ext cx="39996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96" name="CustomShape 28"/>
            <p:cNvSpPr/>
            <p:nvPr/>
          </p:nvSpPr>
          <p:spPr>
            <a:xfrm>
              <a:off x="7610760" y="3500640"/>
              <a:ext cx="38736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97" name="CustomShape 29"/>
            <p:cNvSpPr/>
            <p:nvPr/>
          </p:nvSpPr>
          <p:spPr>
            <a:xfrm>
              <a:off x="7989120" y="3491280"/>
              <a:ext cx="180000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98" name="CustomShape 30"/>
            <p:cNvSpPr/>
            <p:nvPr/>
          </p:nvSpPr>
          <p:spPr>
            <a:xfrm>
              <a:off x="7559640" y="4656240"/>
              <a:ext cx="67536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99" name="CustomShape 31"/>
            <p:cNvSpPr/>
            <p:nvPr/>
          </p:nvSpPr>
          <p:spPr>
            <a:xfrm>
              <a:off x="7758360" y="4520160"/>
              <a:ext cx="249840" cy="900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00" name="CustomShape 32"/>
            <p:cNvSpPr/>
            <p:nvPr/>
          </p:nvSpPr>
          <p:spPr>
            <a:xfrm>
              <a:off x="8121600" y="4375800"/>
              <a:ext cx="209052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01" name="CustomShape 33"/>
            <p:cNvSpPr/>
            <p:nvPr/>
          </p:nvSpPr>
          <p:spPr>
            <a:xfrm>
              <a:off x="8037360" y="475596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02" name="CustomShape 34"/>
            <p:cNvSpPr/>
            <p:nvPr/>
          </p:nvSpPr>
          <p:spPr>
            <a:xfrm>
              <a:off x="8443080" y="2746800"/>
              <a:ext cx="19947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803" name="Рисунок 470_7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5440" cy="204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04" name="CustomShape 35"/>
          <p:cNvSpPr/>
          <p:nvPr/>
        </p:nvSpPr>
        <p:spPr>
          <a:xfrm>
            <a:off x="8399880" y="5032080"/>
            <a:ext cx="166428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15:00 07.08.2023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Морозова Т.В.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6319</TotalTime>
  <Application>LibreOffice/7.0.6.2$Linux_X86_64 LibreOffice_project/00$Build-2</Application>
  <AppVersion>15.0000</AppVersion>
  <Words>2679</Words>
  <Paragraphs>856</Paragraphs>
  <Company>SPecialiST RePack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2014-09-08T13:21:12Z</dcterms:created>
  <dc:creator>ARM32</dc:creator>
  <dc:description/>
  <dc:language>ru-RU</dc:language>
  <cp:lastModifiedBy/>
  <cp:lastPrinted>2020-11-25T09:39:56Z</cp:lastPrinted>
  <dcterms:modified xsi:type="dcterms:W3CDTF">2023-08-07T14:28:20Z</dcterms:modified>
  <cp:revision>26104</cp:revision>
  <dc:subject/>
  <dc:title>ДОКЛАД  СПЕЦИАЛИСТА АРМ №32 ПО ИНФОРМАЦИОННЫМ СИСТЕМАМ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i4>20</vt:i4>
  </property>
  <property fmtid="{D5CDD505-2E9C-101B-9397-08002B2CF9AE}" pid="6" name="Notes">
    <vt:i4>1</vt:i4>
  </property>
  <property fmtid="{D5CDD505-2E9C-101B-9397-08002B2CF9AE}" pid="7" name="PresentationFormat">
    <vt:lpwstr>Произвольный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22</vt:i4>
  </property>
</Properties>
</file>