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70.png" ContentType="image/png"/>
  <Override PartName="/ppt/media/image54.png" ContentType="image/png"/>
  <Override PartName="/ppt/media/image78.png" ContentType="image/png"/>
  <Override PartName="/ppt/media/image53.png" ContentType="image/png"/>
  <Override PartName="/ppt/media/image77.png" ContentType="image/png"/>
  <Override PartName="/ppt/media/image52.png" ContentType="image/png"/>
  <Override PartName="/ppt/media/image76.png" ContentType="image/png"/>
  <Override PartName="/ppt/media/image51.png" ContentType="image/png"/>
  <Override PartName="/ppt/media/image75.png" ContentType="image/png"/>
  <Override PartName="/ppt/media/image50.png" ContentType="image/png"/>
  <Override PartName="/ppt/media/image69.png" ContentType="image/png"/>
  <Override PartName="/ppt/media/image44.png" ContentType="image/png"/>
  <Override PartName="/ppt/media/image153.png" ContentType="image/png"/>
  <Override PartName="/ppt/media/image68.png" ContentType="image/png"/>
  <Override PartName="/ppt/media/image43.png" ContentType="image/png"/>
  <Override PartName="/ppt/media/image152.png" ContentType="image/png"/>
  <Override PartName="/ppt/media/image67.png" ContentType="image/png"/>
  <Override PartName="/ppt/media/image42.png" ContentType="image/png"/>
  <Override PartName="/ppt/media/image151.png" ContentType="image/png"/>
  <Override PartName="/ppt/media/image66.png" ContentType="image/png"/>
  <Override PartName="/ppt/media/image41.png" ContentType="image/png"/>
  <Override PartName="/ppt/media/image150.png" ContentType="image/png"/>
  <Override PartName="/ppt/media/image65.png" ContentType="image/png"/>
  <Override PartName="/ppt/media/image40.png" ContentType="image/png"/>
  <Override PartName="/ppt/media/image39.png" ContentType="image/png"/>
  <Override PartName="/ppt/media/image148.png" ContentType="image/png"/>
  <Override PartName="/ppt/media/image14.png" ContentType="image/png"/>
  <Override PartName="/ppt/media/image123.png" ContentType="image/png"/>
  <Override PartName="/ppt/media/image38.png" ContentType="image/png"/>
  <Override PartName="/ppt/media/image147.png" ContentType="image/png"/>
  <Override PartName="/ppt/media/image13.png" ContentType="image/png"/>
  <Override PartName="/ppt/media/image122.png" ContentType="image/png"/>
  <Override PartName="/ppt/media/image37.png" ContentType="image/png"/>
  <Override PartName="/ppt/media/image146.png" ContentType="image/png"/>
  <Override PartName="/ppt/media/image12.png" ContentType="image/png"/>
  <Override PartName="/ppt/media/image121.png" ContentType="image/png"/>
  <Override PartName="/ppt/media/image16.png" ContentType="image/png"/>
  <Override PartName="/ppt/media/image125.png" ContentType="image/png"/>
  <Override PartName="/ppt/media/image15.png" ContentType="image/png"/>
  <Override PartName="/ppt/media/image124.png" ContentType="image/png"/>
  <Override PartName="/ppt/media/image17.png" ContentType="image/png"/>
  <Override PartName="/ppt/media/image126.png" ContentType="image/png"/>
  <Override PartName="/ppt/media/image18.png" ContentType="image/png"/>
  <Override PartName="/ppt/media/image127.png" ContentType="image/png"/>
  <Override PartName="/ppt/media/image19.png" ContentType="image/png"/>
  <Override PartName="/ppt/media/image128.png" ContentType="image/png"/>
  <Override PartName="/ppt/media/image45.png" ContentType="image/png"/>
  <Override PartName="/ppt/media/image154.png" ContentType="image/png"/>
  <Override PartName="/ppt/media/image20.png" ContentType="image/png"/>
  <Override PartName="/ppt/media/image46.png" ContentType="image/png"/>
  <Override PartName="/ppt/media/image155.png" ContentType="image/png"/>
  <Override PartName="/ppt/media/image21.png" ContentType="image/png"/>
  <Override PartName="/ppt/media/image130.png" ContentType="image/png"/>
  <Override PartName="/ppt/media/image47.png" ContentType="image/png"/>
  <Override PartName="/ppt/media/image156.png" ContentType="image/png"/>
  <Override PartName="/ppt/media/image22.png" ContentType="image/png"/>
  <Override PartName="/ppt/media/image131.png" ContentType="image/png"/>
  <Override PartName="/ppt/media/image48.png" ContentType="image/png"/>
  <Override PartName="/ppt/media/image157.png" ContentType="image/png"/>
  <Override PartName="/ppt/media/image23.png" ContentType="image/png"/>
  <Override PartName="/ppt/media/image132.png" ContentType="image/png"/>
  <Override PartName="/ppt/media/image49.png" ContentType="image/png"/>
  <Override PartName="/ppt/media/image24.png" ContentType="image/png"/>
  <Override PartName="/ppt/media/image133.png" ContentType="image/png"/>
  <Override PartName="/ppt/media/image25.png" ContentType="image/png"/>
  <Override PartName="/ppt/media/image134.png" ContentType="image/png"/>
  <Override PartName="/ppt/media/image26.png" ContentType="image/png"/>
  <Override PartName="/ppt/media/image135.png" ContentType="image/png"/>
  <Override PartName="/ppt/media/image27.png" ContentType="image/png"/>
  <Override PartName="/ppt/media/image136.png" ContentType="image/png"/>
  <Override PartName="/ppt/media/image28.png" ContentType="image/png"/>
  <Override PartName="/ppt/media/image137.png" ContentType="image/png"/>
  <Override PartName="/ppt/media/image29.png" ContentType="image/png"/>
  <Override PartName="/ppt/media/image138.png" ContentType="image/png"/>
  <Override PartName="/ppt/media/image55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90.png" ContentType="image/png"/>
  <Override PartName="/ppt/media/image91.png" ContentType="image/png"/>
  <Override PartName="/ppt/media/image5.png" ContentType="image/png"/>
  <Override PartName="/ppt/media/image86.png" ContentType="image/png"/>
  <Override PartName="/ppt/media/image104.png" ContentType="image/png"/>
  <Override PartName="/ppt/media/image129.png" ContentType="image/png"/>
  <Override PartName="/ppt/media/image6.png" ContentType="image/png"/>
  <Override PartName="/ppt/media/image87.png" ContentType="image/png"/>
  <Override PartName="/ppt/media/image105.png" ContentType="image/png"/>
  <Override PartName="/ppt/media/image92.png" ContentType="image/png"/>
  <Override PartName="/ppt/media/image110.png" ContentType="image/png"/>
  <Override PartName="/ppt/media/image93.png" ContentType="image/png"/>
  <Override PartName="/ppt/media/image111.png" ContentType="image/png"/>
  <Override PartName="/ppt/media/image94.png" ContentType="image/png"/>
  <Override PartName="/ppt/media/image112.png" ContentType="image/png"/>
  <Override PartName="/ppt/media/image109.png" ContentType="image/png"/>
  <Override PartName="/ppt/media/image98.png" ContentType="image/png"/>
  <Override PartName="/ppt/media/image116.png" ContentType="image/png"/>
  <Override PartName="/ppt/media/image119.png" ContentType="image/png"/>
  <Override PartName="/ppt/media/image118.png" ContentType="image/png"/>
  <Override PartName="/ppt/media/image149.png" ContentType="image/png"/>
  <Override PartName="/ppt/media/image139.png" ContentType="image/png"/>
  <Override PartName="/ppt/media/image96.png" ContentType="image/png"/>
  <Override PartName="/ppt/media/image114.png" ContentType="image/png"/>
  <Override PartName="/ppt/media/image99.png" ContentType="image/png"/>
  <Override PartName="/ppt/media/image117.png" ContentType="image/png"/>
  <Override PartName="/ppt/media/image97.png" ContentType="image/png"/>
  <Override PartName="/ppt/media/image115.png" ContentType="image/png"/>
  <Override PartName="/ppt/media/image95.png" ContentType="image/png"/>
  <Override PartName="/ppt/media/image113.png" ContentType="image/png"/>
  <Override PartName="/ppt/media/image85.png" ContentType="image/png"/>
  <Override PartName="/ppt/media/image103.png" ContentType="image/png"/>
  <Override PartName="/ppt/media/image4.png" ContentType="image/png"/>
  <Override PartName="/ppt/media/image84.png" ContentType="image/png"/>
  <Override PartName="/ppt/media/image102.png" ContentType="image/png"/>
  <Override PartName="/ppt/media/image3.png" ContentType="image/png"/>
  <Override PartName="/ppt/media/image1.png" ContentType="image/png"/>
  <Override PartName="/ppt/media/image100.png" ContentType="image/png"/>
  <Override PartName="/ppt/media/image82.png" ContentType="image/png"/>
  <Override PartName="/ppt/media/image83.png" ContentType="image/png"/>
  <Override PartName="/ppt/media/image2.png" ContentType="image/png"/>
  <Override PartName="/ppt/media/image101.png" ContentType="image/png"/>
  <Override PartName="/ppt/media/image7.png" ContentType="image/png"/>
  <Override PartName="/ppt/media/image106.png" ContentType="image/png"/>
  <Override PartName="/ppt/media/image88.png" ContentType="image/png"/>
  <Override PartName="/ppt/media/image63.png" ContentType="image/png"/>
  <Override PartName="/ppt/media/image8.png" ContentType="image/png"/>
  <Override PartName="/ppt/media/image107.png" ContentType="image/png"/>
  <Override PartName="/ppt/media/image89.png" ContentType="image/png"/>
  <Override PartName="/ppt/media/image64.png" ContentType="image/png"/>
  <Override PartName="/ppt/media/image9.png" ContentType="image/png"/>
  <Override PartName="/ppt/media/image108.png" ContentType="image/png"/>
  <Override PartName="/ppt/media/image145.png" ContentType="image/png"/>
  <Override PartName="/ppt/media/image36.png" ContentType="image/png"/>
  <Override PartName="/ppt/media/image120.png" ContentType="image/png"/>
  <Override PartName="/ppt/media/image11.png" ContentType="image/png"/>
  <Override PartName="/ppt/media/image144.png" ContentType="image/png"/>
  <Override PartName="/ppt/media/image35.png" ContentType="image/png"/>
  <Override PartName="/ppt/media/image10.png" ContentType="image/png"/>
  <Override PartName="/ppt/media/image143.png" ContentType="image/png"/>
  <Override PartName="/ppt/media/image34.png" ContentType="image/png"/>
  <Override PartName="/ppt/media/image59.png" ContentType="image/png"/>
  <Override PartName="/ppt/media/image142.png" ContentType="image/png"/>
  <Override PartName="/ppt/media/image33.png" ContentType="image/png"/>
  <Override PartName="/ppt/media/image58.png" ContentType="image/png"/>
  <Override PartName="/ppt/media/image141.png" ContentType="image/png"/>
  <Override PartName="/ppt/media/image32.png" ContentType="image/png"/>
  <Override PartName="/ppt/media/image57.png" ContentType="image/png"/>
  <Override PartName="/ppt/media/image140.png" ContentType="image/png"/>
  <Override PartName="/ppt/media/image31.png" ContentType="image/png"/>
  <Override PartName="/ppt/media/image56.png" ContentType="image/png"/>
  <Override PartName="/ppt/media/image30.png" ContentType="image/png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DC518E2-2A7F-4DE0-90BE-881585BE474B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sldImg"/>
          </p:nvPr>
        </p:nvSpPr>
        <p:spPr>
          <a:xfrm>
            <a:off x="1511280" y="1336680"/>
            <a:ext cx="4517280" cy="3587040"/>
          </a:xfrm>
          <a:prstGeom prst="rect">
            <a:avLst/>
          </a:prstGeom>
        </p:spPr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27120" cy="4188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794" name="CustomShape 3"/>
          <p:cNvSpPr/>
          <p:nvPr/>
        </p:nvSpPr>
        <p:spPr>
          <a:xfrm>
            <a:off x="4281480" y="10155240"/>
            <a:ext cx="3255120" cy="51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5998CDE-9D39-40DF-96A3-E3367A60C3C1}" type="slidenum"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openxmlformats.org/officeDocument/2006/relationships/image" Target="../media/image40.png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46.png"/><Relationship Id="rId47" Type="http://schemas.openxmlformats.org/officeDocument/2006/relationships/image" Target="../media/image47.png"/><Relationship Id="rId48" Type="http://schemas.openxmlformats.org/officeDocument/2006/relationships/image" Target="../media/image48.png"/><Relationship Id="rId49" Type="http://schemas.openxmlformats.org/officeDocument/2006/relationships/image" Target="../media/image49.png"/><Relationship Id="rId50" Type="http://schemas.openxmlformats.org/officeDocument/2006/relationships/image" Target="../media/image50.png"/><Relationship Id="rId51" Type="http://schemas.openxmlformats.org/officeDocument/2006/relationships/image" Target="../media/image51.png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openxmlformats.org/officeDocument/2006/relationships/image" Target="../media/image54.png"/><Relationship Id="rId55" Type="http://schemas.openxmlformats.org/officeDocument/2006/relationships/image" Target="../media/image55.png"/><Relationship Id="rId56" Type="http://schemas.openxmlformats.org/officeDocument/2006/relationships/image" Target="../media/image56.png"/><Relationship Id="rId57" Type="http://schemas.openxmlformats.org/officeDocument/2006/relationships/image" Target="../media/image57.png"/><Relationship Id="rId58" Type="http://schemas.openxmlformats.org/officeDocument/2006/relationships/image" Target="../media/image58.png"/><Relationship Id="rId59" Type="http://schemas.openxmlformats.org/officeDocument/2006/relationships/image" Target="../media/image59.png"/><Relationship Id="rId60" Type="http://schemas.openxmlformats.org/officeDocument/2006/relationships/image" Target="../media/image60.png"/><Relationship Id="rId61" Type="http://schemas.openxmlformats.org/officeDocument/2006/relationships/slideLayout" Target="../slideLayouts/slideLayout1.xml"/><Relationship Id="rId6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4.png"/><Relationship Id="rId2" Type="http://schemas.openxmlformats.org/officeDocument/2006/relationships/image" Target="../media/image155.png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png"/><Relationship Id="rId16" Type="http://schemas.openxmlformats.org/officeDocument/2006/relationships/image" Target="../media/image76.png"/><Relationship Id="rId17" Type="http://schemas.openxmlformats.org/officeDocument/2006/relationships/image" Target="../media/image77.png"/><Relationship Id="rId18" Type="http://schemas.openxmlformats.org/officeDocument/2006/relationships/image" Target="../media/image78.png"/><Relationship Id="rId19" Type="http://schemas.openxmlformats.org/officeDocument/2006/relationships/image" Target="../media/image79.png"/><Relationship Id="rId20" Type="http://schemas.openxmlformats.org/officeDocument/2006/relationships/image" Target="../media/image80.png"/><Relationship Id="rId21" Type="http://schemas.openxmlformats.org/officeDocument/2006/relationships/image" Target="../media/image81.png"/><Relationship Id="rId22" Type="http://schemas.openxmlformats.org/officeDocument/2006/relationships/image" Target="../media/image82.png"/><Relationship Id="rId23" Type="http://schemas.openxmlformats.org/officeDocument/2006/relationships/image" Target="../media/image83.png"/><Relationship Id="rId24" Type="http://schemas.openxmlformats.org/officeDocument/2006/relationships/image" Target="../media/image84.png"/><Relationship Id="rId25" Type="http://schemas.openxmlformats.org/officeDocument/2006/relationships/image" Target="../media/image85.png"/><Relationship Id="rId26" Type="http://schemas.openxmlformats.org/officeDocument/2006/relationships/image" Target="../media/image86.png"/><Relationship Id="rId27" Type="http://schemas.openxmlformats.org/officeDocument/2006/relationships/image" Target="../media/image87.png"/><Relationship Id="rId28" Type="http://schemas.openxmlformats.org/officeDocument/2006/relationships/image" Target="../media/image88.png"/><Relationship Id="rId29" Type="http://schemas.openxmlformats.org/officeDocument/2006/relationships/image" Target="../media/image89.png"/><Relationship Id="rId30" Type="http://schemas.openxmlformats.org/officeDocument/2006/relationships/image" Target="../media/image90.png"/><Relationship Id="rId31" Type="http://schemas.openxmlformats.org/officeDocument/2006/relationships/image" Target="../media/image91.png"/><Relationship Id="rId32" Type="http://schemas.openxmlformats.org/officeDocument/2006/relationships/image" Target="../media/image92.png"/><Relationship Id="rId33" Type="http://schemas.openxmlformats.org/officeDocument/2006/relationships/image" Target="../media/image93.png"/><Relationship Id="rId34" Type="http://schemas.openxmlformats.org/officeDocument/2006/relationships/image" Target="../media/image94.png"/><Relationship Id="rId35" Type="http://schemas.openxmlformats.org/officeDocument/2006/relationships/image" Target="../media/image95.png"/><Relationship Id="rId36" Type="http://schemas.openxmlformats.org/officeDocument/2006/relationships/image" Target="../media/image96.png"/><Relationship Id="rId37" Type="http://schemas.openxmlformats.org/officeDocument/2006/relationships/image" Target="../media/image97.png"/><Relationship Id="rId38" Type="http://schemas.openxmlformats.org/officeDocument/2006/relationships/image" Target="../media/image98.png"/><Relationship Id="rId39" Type="http://schemas.openxmlformats.org/officeDocument/2006/relationships/image" Target="../media/image99.png"/><Relationship Id="rId40" Type="http://schemas.openxmlformats.org/officeDocument/2006/relationships/image" Target="../media/image100.png"/><Relationship Id="rId41" Type="http://schemas.openxmlformats.org/officeDocument/2006/relationships/image" Target="../media/image101.png"/><Relationship Id="rId42" Type="http://schemas.openxmlformats.org/officeDocument/2006/relationships/image" Target="../media/image102.png"/><Relationship Id="rId43" Type="http://schemas.openxmlformats.org/officeDocument/2006/relationships/image" Target="../media/image103.png"/><Relationship Id="rId44" Type="http://schemas.openxmlformats.org/officeDocument/2006/relationships/image" Target="../media/image104.png"/><Relationship Id="rId45" Type="http://schemas.openxmlformats.org/officeDocument/2006/relationships/image" Target="../media/image105.png"/><Relationship Id="rId46" Type="http://schemas.openxmlformats.org/officeDocument/2006/relationships/image" Target="../media/image106.png"/><Relationship Id="rId47" Type="http://schemas.openxmlformats.org/officeDocument/2006/relationships/image" Target="../media/image107.png"/><Relationship Id="rId48" Type="http://schemas.openxmlformats.org/officeDocument/2006/relationships/image" Target="../media/image108.png"/><Relationship Id="rId49" Type="http://schemas.openxmlformats.org/officeDocument/2006/relationships/image" Target="../media/image109.png"/><Relationship Id="rId50" Type="http://schemas.openxmlformats.org/officeDocument/2006/relationships/image" Target="../media/image110.png"/><Relationship Id="rId51" Type="http://schemas.openxmlformats.org/officeDocument/2006/relationships/image" Target="../media/image111.png"/><Relationship Id="rId52" Type="http://schemas.openxmlformats.org/officeDocument/2006/relationships/image" Target="../media/image112.png"/><Relationship Id="rId53" Type="http://schemas.openxmlformats.org/officeDocument/2006/relationships/image" Target="../media/image113.png"/><Relationship Id="rId54" Type="http://schemas.openxmlformats.org/officeDocument/2006/relationships/image" Target="../media/image114.png"/><Relationship Id="rId55" Type="http://schemas.openxmlformats.org/officeDocument/2006/relationships/image" Target="../media/image115.png"/><Relationship Id="rId56" Type="http://schemas.openxmlformats.org/officeDocument/2006/relationships/image" Target="../media/image116.png"/><Relationship Id="rId57" Type="http://schemas.openxmlformats.org/officeDocument/2006/relationships/image" Target="../media/image117.png"/><Relationship Id="rId58" Type="http://schemas.openxmlformats.org/officeDocument/2006/relationships/image" Target="../media/image118.png"/><Relationship Id="rId59" Type="http://schemas.openxmlformats.org/officeDocument/2006/relationships/image" Target="../media/image119.png"/><Relationship Id="rId60" Type="http://schemas.openxmlformats.org/officeDocument/2006/relationships/image" Target="../media/image120.png"/><Relationship Id="rId61" Type="http://schemas.openxmlformats.org/officeDocument/2006/relationships/image" Target="../media/image121.png"/><Relationship Id="rId6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0" y="691920"/>
            <a:ext cx="10079640" cy="499464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-10800" y="-21600"/>
            <a:ext cx="10074600" cy="7128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И ПОРЫВАМ ВЕТРА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07.12.2022)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22" name="Picture 4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4320" y="96120"/>
            <a:ext cx="587880" cy="45792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9897120" y="2875320"/>
            <a:ext cx="1710720" cy="22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3"/>
          <p:cNvSpPr/>
          <p:nvPr/>
        </p:nvSpPr>
        <p:spPr>
          <a:xfrm>
            <a:off x="10360440" y="3074040"/>
            <a:ext cx="1955160" cy="22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4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26" name="Group 5"/>
          <p:cNvGrpSpPr/>
          <p:nvPr/>
        </p:nvGrpSpPr>
        <p:grpSpPr>
          <a:xfrm>
            <a:off x="7560000" y="2030040"/>
            <a:ext cx="2963160" cy="3009240"/>
            <a:chOff x="7560000" y="2030040"/>
            <a:chExt cx="2963160" cy="3009240"/>
          </a:xfrm>
        </p:grpSpPr>
        <p:sp>
          <p:nvSpPr>
            <p:cNvPr id="127" name="CustomShape 6"/>
            <p:cNvSpPr/>
            <p:nvPr/>
          </p:nvSpPr>
          <p:spPr>
            <a:xfrm>
              <a:off x="8299080" y="2751480"/>
              <a:ext cx="22240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" name="CustomShape 7"/>
            <p:cNvSpPr/>
            <p:nvPr/>
          </p:nvSpPr>
          <p:spPr>
            <a:xfrm>
              <a:off x="8262360" y="3967200"/>
              <a:ext cx="22269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9" name="CustomShape 8"/>
            <p:cNvSpPr/>
            <p:nvPr/>
          </p:nvSpPr>
          <p:spPr>
            <a:xfrm>
              <a:off x="8109000" y="4392720"/>
              <a:ext cx="2147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0" name="CustomShape 9"/>
            <p:cNvSpPr/>
            <p:nvPr/>
          </p:nvSpPr>
          <p:spPr>
            <a:xfrm>
              <a:off x="7788600" y="4030560"/>
              <a:ext cx="1343160" cy="12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CustomShape 10"/>
            <p:cNvSpPr/>
            <p:nvPr/>
          </p:nvSpPr>
          <p:spPr>
            <a:xfrm>
              <a:off x="7594560" y="2072880"/>
              <a:ext cx="2512800" cy="29635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CustomShape 11"/>
            <p:cNvSpPr/>
            <p:nvPr/>
          </p:nvSpPr>
          <p:spPr>
            <a:xfrm>
              <a:off x="8059680" y="4120560"/>
              <a:ext cx="1592280" cy="15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" name="CustomShape 12"/>
            <p:cNvSpPr/>
            <p:nvPr/>
          </p:nvSpPr>
          <p:spPr>
            <a:xfrm>
              <a:off x="8079120" y="2030040"/>
              <a:ext cx="18828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34" name="Рисунок 448" descr=""/>
            <p:cNvPicPr/>
            <p:nvPr/>
          </p:nvPicPr>
          <p:blipFill>
            <a:blip r:embed="rId3"/>
            <a:stretch/>
          </p:blipFill>
          <p:spPr>
            <a:xfrm>
              <a:off x="7751160" y="2260080"/>
              <a:ext cx="2015280" cy="140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5" name="CustomShape 13"/>
            <p:cNvSpPr/>
            <p:nvPr/>
          </p:nvSpPr>
          <p:spPr>
            <a:xfrm>
              <a:off x="8404920" y="2347560"/>
              <a:ext cx="10195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36" name="Рисунок 446" descr=""/>
            <p:cNvPicPr/>
            <p:nvPr/>
          </p:nvPicPr>
          <p:blipFill>
            <a:blip r:embed="rId4"/>
            <a:stretch/>
          </p:blipFill>
          <p:spPr>
            <a:xfrm>
              <a:off x="7699320" y="2449080"/>
              <a:ext cx="624960" cy="82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7" name="CustomShape 14"/>
            <p:cNvSpPr/>
            <p:nvPr/>
          </p:nvSpPr>
          <p:spPr>
            <a:xfrm>
              <a:off x="7779600" y="4015080"/>
              <a:ext cx="1594440" cy="13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" name="CustomShape 15"/>
            <p:cNvSpPr/>
            <p:nvPr/>
          </p:nvSpPr>
          <p:spPr>
            <a:xfrm>
              <a:off x="8014320" y="3638880"/>
              <a:ext cx="21506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9" name="CustomShape 16"/>
            <p:cNvSpPr/>
            <p:nvPr/>
          </p:nvSpPr>
          <p:spPr>
            <a:xfrm>
              <a:off x="8097840" y="4106880"/>
              <a:ext cx="188712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CustomShape 17"/>
            <p:cNvSpPr/>
            <p:nvPr/>
          </p:nvSpPr>
          <p:spPr>
            <a:xfrm>
              <a:off x="7631640" y="3805560"/>
              <a:ext cx="374400" cy="1623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1" name="CustomShape 18"/>
            <p:cNvSpPr/>
            <p:nvPr/>
          </p:nvSpPr>
          <p:spPr>
            <a:xfrm>
              <a:off x="7629840" y="4066920"/>
              <a:ext cx="612360" cy="1069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2" name="CustomShape 19"/>
            <p:cNvSpPr/>
            <p:nvPr/>
          </p:nvSpPr>
          <p:spPr>
            <a:xfrm>
              <a:off x="7629840" y="4230720"/>
              <a:ext cx="622800" cy="1054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3" name="CustomShape 20"/>
            <p:cNvSpPr/>
            <p:nvPr/>
          </p:nvSpPr>
          <p:spPr>
            <a:xfrm>
              <a:off x="8192160" y="4145760"/>
              <a:ext cx="1783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4" name="CustomShape 21"/>
            <p:cNvSpPr/>
            <p:nvPr/>
          </p:nvSpPr>
          <p:spPr>
            <a:xfrm>
              <a:off x="7899120" y="3271320"/>
              <a:ext cx="2129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5" name="CustomShape 22"/>
            <p:cNvSpPr/>
            <p:nvPr/>
          </p:nvSpPr>
          <p:spPr>
            <a:xfrm>
              <a:off x="7598520" y="3260160"/>
              <a:ext cx="4129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6" name="CustomShape 23"/>
            <p:cNvSpPr/>
            <p:nvPr/>
          </p:nvSpPr>
          <p:spPr>
            <a:xfrm>
              <a:off x="7611120" y="3489480"/>
              <a:ext cx="4003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7" name="CustomShape 24"/>
            <p:cNvSpPr/>
            <p:nvPr/>
          </p:nvSpPr>
          <p:spPr>
            <a:xfrm>
              <a:off x="7989480" y="3480120"/>
              <a:ext cx="1812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8" name="CustomShape 25"/>
            <p:cNvSpPr/>
            <p:nvPr/>
          </p:nvSpPr>
          <p:spPr>
            <a:xfrm>
              <a:off x="7560000" y="4645080"/>
              <a:ext cx="6883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9" name="CustomShape 26"/>
            <p:cNvSpPr/>
            <p:nvPr/>
          </p:nvSpPr>
          <p:spPr>
            <a:xfrm>
              <a:off x="7758720" y="4509000"/>
              <a:ext cx="262800" cy="1029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50" name="CustomShape 27"/>
            <p:cNvSpPr/>
            <p:nvPr/>
          </p:nvSpPr>
          <p:spPr>
            <a:xfrm>
              <a:off x="8121960" y="4364640"/>
              <a:ext cx="21034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51" name="CustomShape 28"/>
            <p:cNvSpPr/>
            <p:nvPr/>
          </p:nvSpPr>
          <p:spPr>
            <a:xfrm>
              <a:off x="8037720" y="474480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52" name="CustomShape 29"/>
            <p:cNvSpPr/>
            <p:nvPr/>
          </p:nvSpPr>
          <p:spPr>
            <a:xfrm>
              <a:off x="8443440" y="267948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153" name="Picture 2" descr=""/>
          <p:cNvPicPr/>
          <p:nvPr/>
        </p:nvPicPr>
        <p:blipFill>
          <a:blip r:embed="rId5"/>
          <a:stretch/>
        </p:blipFill>
        <p:spPr>
          <a:xfrm>
            <a:off x="108360" y="243360"/>
            <a:ext cx="541080" cy="222120"/>
          </a:xfrm>
          <a:prstGeom prst="rect">
            <a:avLst/>
          </a:prstGeom>
          <a:ln w="0">
            <a:noFill/>
          </a:ln>
        </p:spPr>
      </p:pic>
      <p:sp>
        <p:nvSpPr>
          <p:cNvPr id="154" name="CustomShape 30"/>
          <p:cNvSpPr/>
          <p:nvPr/>
        </p:nvSpPr>
        <p:spPr>
          <a:xfrm>
            <a:off x="2337120" y="907560"/>
            <a:ext cx="1684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55" name="Picture 2_3" descr=""/>
          <p:cNvPicPr/>
          <p:nvPr/>
        </p:nvPicPr>
        <p:blipFill>
          <a:blip r:embed="rId6"/>
          <a:stretch/>
        </p:blipFill>
        <p:spPr>
          <a:xfrm>
            <a:off x="-107640" y="459360"/>
            <a:ext cx="541440" cy="22248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38_1" descr=""/>
          <p:cNvPicPr/>
          <p:nvPr/>
        </p:nvPicPr>
        <p:blipFill>
          <a:blip r:embed="rId7"/>
          <a:stretch/>
        </p:blipFill>
        <p:spPr>
          <a:xfrm>
            <a:off x="282240" y="2690640"/>
            <a:ext cx="1812960" cy="198720"/>
          </a:xfrm>
          <a:prstGeom prst="rect">
            <a:avLst/>
          </a:prstGeom>
          <a:ln w="0">
            <a:noFill/>
          </a:ln>
        </p:spPr>
      </p:pic>
      <p:sp>
        <p:nvSpPr>
          <p:cNvPr id="157" name="CustomShape 31"/>
          <p:cNvSpPr/>
          <p:nvPr/>
        </p:nvSpPr>
        <p:spPr>
          <a:xfrm>
            <a:off x="496440" y="261756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Сосновоборский ГО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58" name="CustomShape 32"/>
          <p:cNvSpPr/>
          <p:nvPr/>
        </p:nvSpPr>
        <p:spPr>
          <a:xfrm>
            <a:off x="630720" y="2932920"/>
            <a:ext cx="948960" cy="1162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59" name="CustomShape 33"/>
          <p:cNvSpPr/>
          <p:nvPr/>
        </p:nvSpPr>
        <p:spPr>
          <a:xfrm>
            <a:off x="632160" y="3070080"/>
            <a:ext cx="95652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0" name="Picture 43_1" descr=""/>
          <p:cNvPicPr/>
          <p:nvPr/>
        </p:nvPicPr>
        <p:blipFill>
          <a:blip r:embed="rId8"/>
          <a:stretch/>
        </p:blipFill>
        <p:spPr>
          <a:xfrm>
            <a:off x="680040" y="3207960"/>
            <a:ext cx="496800" cy="204120"/>
          </a:xfrm>
          <a:prstGeom prst="rect">
            <a:avLst/>
          </a:prstGeom>
          <a:ln w="0">
            <a:noFill/>
          </a:ln>
        </p:spPr>
      </p:pic>
      <p:sp>
        <p:nvSpPr>
          <p:cNvPr id="161" name="CustomShape 34"/>
          <p:cNvSpPr/>
          <p:nvPr/>
        </p:nvSpPr>
        <p:spPr>
          <a:xfrm>
            <a:off x="824040" y="3137400"/>
            <a:ext cx="498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62" name="Picture 46_1" descr=""/>
          <p:cNvPicPr/>
          <p:nvPr/>
        </p:nvPicPr>
        <p:blipFill>
          <a:blip r:embed="rId9"/>
          <a:stretch/>
        </p:blipFill>
        <p:spPr>
          <a:xfrm>
            <a:off x="1054440" y="3207960"/>
            <a:ext cx="504720" cy="204120"/>
          </a:xfrm>
          <a:prstGeom prst="rect">
            <a:avLst/>
          </a:prstGeom>
          <a:ln w="0">
            <a:noFill/>
          </a:ln>
        </p:spPr>
      </p:pic>
      <p:sp>
        <p:nvSpPr>
          <p:cNvPr id="163" name="CustomShape 35"/>
          <p:cNvSpPr/>
          <p:nvPr/>
        </p:nvSpPr>
        <p:spPr>
          <a:xfrm>
            <a:off x="1240560" y="320940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4" name="CustomShape 36"/>
          <p:cNvSpPr/>
          <p:nvPr/>
        </p:nvSpPr>
        <p:spPr>
          <a:xfrm>
            <a:off x="1442160" y="2935440"/>
            <a:ext cx="260640" cy="1148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5" name="Picture 51_1" descr=""/>
          <p:cNvPicPr/>
          <p:nvPr/>
        </p:nvPicPr>
        <p:blipFill>
          <a:blip r:embed="rId10"/>
          <a:stretch/>
        </p:blipFill>
        <p:spPr>
          <a:xfrm>
            <a:off x="5319000" y="2648880"/>
            <a:ext cx="1816200" cy="198720"/>
          </a:xfrm>
          <a:prstGeom prst="rect">
            <a:avLst/>
          </a:prstGeom>
          <a:ln w="0">
            <a:noFill/>
          </a:ln>
        </p:spPr>
      </p:pic>
      <p:sp>
        <p:nvSpPr>
          <p:cNvPr id="166" name="CustomShape 37"/>
          <p:cNvSpPr/>
          <p:nvPr/>
        </p:nvSpPr>
        <p:spPr>
          <a:xfrm>
            <a:off x="5562000" y="2877120"/>
            <a:ext cx="9475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67" name="CustomShape 38"/>
          <p:cNvSpPr/>
          <p:nvPr/>
        </p:nvSpPr>
        <p:spPr>
          <a:xfrm>
            <a:off x="5565240" y="3013200"/>
            <a:ext cx="95508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8" name="Picture 56_1" descr=""/>
          <p:cNvPicPr/>
          <p:nvPr/>
        </p:nvPicPr>
        <p:blipFill>
          <a:blip r:embed="rId11"/>
          <a:stretch/>
        </p:blipFill>
        <p:spPr>
          <a:xfrm>
            <a:off x="5610240" y="3153240"/>
            <a:ext cx="503640" cy="203040"/>
          </a:xfrm>
          <a:prstGeom prst="rect">
            <a:avLst/>
          </a:prstGeom>
          <a:ln w="0">
            <a:noFill/>
          </a:ln>
        </p:spPr>
      </p:pic>
      <p:sp>
        <p:nvSpPr>
          <p:cNvPr id="169" name="CustomShape 39"/>
          <p:cNvSpPr/>
          <p:nvPr/>
        </p:nvSpPr>
        <p:spPr>
          <a:xfrm>
            <a:off x="5778720" y="3189240"/>
            <a:ext cx="1749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1,4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70" name="Picture 59_1" descr=""/>
          <p:cNvPicPr/>
          <p:nvPr/>
        </p:nvPicPr>
        <p:blipFill>
          <a:blip r:embed="rId12"/>
          <a:stretch/>
        </p:blipFill>
        <p:spPr>
          <a:xfrm>
            <a:off x="5991480" y="3153240"/>
            <a:ext cx="496440" cy="203040"/>
          </a:xfrm>
          <a:prstGeom prst="rect">
            <a:avLst/>
          </a:prstGeom>
          <a:ln w="0">
            <a:noFill/>
          </a:ln>
        </p:spPr>
      </p:pic>
      <p:sp>
        <p:nvSpPr>
          <p:cNvPr id="171" name="CustomShape 40"/>
          <p:cNvSpPr/>
          <p:nvPr/>
        </p:nvSpPr>
        <p:spPr>
          <a:xfrm>
            <a:off x="6172200" y="31892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2" name="CustomShape 41"/>
          <p:cNvSpPr/>
          <p:nvPr/>
        </p:nvSpPr>
        <p:spPr>
          <a:xfrm>
            <a:off x="6373800" y="2879280"/>
            <a:ext cx="225720" cy="1159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3" name="Picture 67_1" descr=""/>
          <p:cNvPicPr/>
          <p:nvPr/>
        </p:nvPicPr>
        <p:blipFill>
          <a:blip r:embed="rId13"/>
          <a:stretch/>
        </p:blipFill>
        <p:spPr>
          <a:xfrm>
            <a:off x="702000" y="1518120"/>
            <a:ext cx="1688040" cy="198720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42"/>
          <p:cNvSpPr/>
          <p:nvPr/>
        </p:nvSpPr>
        <p:spPr>
          <a:xfrm>
            <a:off x="955440" y="1446120"/>
            <a:ext cx="1687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5" name="CustomShape 43"/>
          <p:cNvSpPr/>
          <p:nvPr/>
        </p:nvSpPr>
        <p:spPr>
          <a:xfrm>
            <a:off x="1055160" y="1762920"/>
            <a:ext cx="98604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76" name="CustomShape 44"/>
          <p:cNvSpPr/>
          <p:nvPr/>
        </p:nvSpPr>
        <p:spPr>
          <a:xfrm>
            <a:off x="1056240" y="1899000"/>
            <a:ext cx="95688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7" name="Picture 72_1" descr=""/>
          <p:cNvPicPr/>
          <p:nvPr/>
        </p:nvPicPr>
        <p:blipFill>
          <a:blip r:embed="rId14"/>
          <a:stretch/>
        </p:blipFill>
        <p:spPr>
          <a:xfrm>
            <a:off x="1109160" y="2036520"/>
            <a:ext cx="495720" cy="203040"/>
          </a:xfrm>
          <a:prstGeom prst="rect">
            <a:avLst/>
          </a:prstGeom>
          <a:ln w="0">
            <a:noFill/>
          </a:ln>
        </p:spPr>
      </p:pic>
      <p:sp>
        <p:nvSpPr>
          <p:cNvPr id="178" name="CustomShape 45"/>
          <p:cNvSpPr/>
          <p:nvPr/>
        </p:nvSpPr>
        <p:spPr>
          <a:xfrm>
            <a:off x="1322280" y="2057760"/>
            <a:ext cx="705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79" name="Picture 75_1" descr=""/>
          <p:cNvPicPr/>
          <p:nvPr/>
        </p:nvPicPr>
        <p:blipFill>
          <a:blip r:embed="rId15"/>
          <a:stretch/>
        </p:blipFill>
        <p:spPr>
          <a:xfrm>
            <a:off x="1482480" y="2039400"/>
            <a:ext cx="497160" cy="203040"/>
          </a:xfrm>
          <a:prstGeom prst="rect">
            <a:avLst/>
          </a:prstGeom>
          <a:ln w="0">
            <a:noFill/>
          </a:ln>
        </p:spPr>
      </p:pic>
      <p:sp>
        <p:nvSpPr>
          <p:cNvPr id="180" name="CustomShape 46"/>
          <p:cNvSpPr/>
          <p:nvPr/>
        </p:nvSpPr>
        <p:spPr>
          <a:xfrm>
            <a:off x="1482480" y="1966320"/>
            <a:ext cx="498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81" name="CustomShape 47"/>
          <p:cNvSpPr/>
          <p:nvPr/>
        </p:nvSpPr>
        <p:spPr>
          <a:xfrm>
            <a:off x="2048040" y="1765080"/>
            <a:ext cx="285480" cy="115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82" name="Picture 80_1" descr=""/>
          <p:cNvPicPr/>
          <p:nvPr/>
        </p:nvPicPr>
        <p:blipFill>
          <a:blip r:embed="rId16"/>
          <a:stretch/>
        </p:blipFill>
        <p:spPr>
          <a:xfrm>
            <a:off x="5830200" y="1321200"/>
            <a:ext cx="1814760" cy="199440"/>
          </a:xfrm>
          <a:prstGeom prst="rect">
            <a:avLst/>
          </a:prstGeom>
          <a:ln w="0">
            <a:noFill/>
          </a:ln>
        </p:spPr>
      </p:pic>
      <p:sp>
        <p:nvSpPr>
          <p:cNvPr id="183" name="CustomShape 48"/>
          <p:cNvSpPr/>
          <p:nvPr/>
        </p:nvSpPr>
        <p:spPr>
          <a:xfrm>
            <a:off x="6183720" y="1565640"/>
            <a:ext cx="9457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84" name="CustomShape 49"/>
          <p:cNvSpPr/>
          <p:nvPr/>
        </p:nvSpPr>
        <p:spPr>
          <a:xfrm>
            <a:off x="6184800" y="1701720"/>
            <a:ext cx="95364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85" name="Picture 85_1" descr=""/>
          <p:cNvPicPr/>
          <p:nvPr/>
        </p:nvPicPr>
        <p:blipFill>
          <a:blip r:embed="rId17"/>
          <a:stretch/>
        </p:blipFill>
        <p:spPr>
          <a:xfrm>
            <a:off x="6258240" y="1839600"/>
            <a:ext cx="495360" cy="202680"/>
          </a:xfrm>
          <a:prstGeom prst="rect">
            <a:avLst/>
          </a:prstGeom>
          <a:ln w="0">
            <a:noFill/>
          </a:ln>
        </p:spPr>
      </p:pic>
      <p:sp>
        <p:nvSpPr>
          <p:cNvPr id="186" name="CustomShape 50"/>
          <p:cNvSpPr/>
          <p:nvPr/>
        </p:nvSpPr>
        <p:spPr>
          <a:xfrm>
            <a:off x="6400800" y="177012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2,3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87" name="Picture 88_1" descr=""/>
          <p:cNvPicPr/>
          <p:nvPr/>
        </p:nvPicPr>
        <p:blipFill>
          <a:blip r:embed="rId18"/>
          <a:stretch/>
        </p:blipFill>
        <p:spPr>
          <a:xfrm>
            <a:off x="6607440" y="1839600"/>
            <a:ext cx="495360" cy="204120"/>
          </a:xfrm>
          <a:prstGeom prst="rect">
            <a:avLst/>
          </a:prstGeom>
          <a:ln w="0">
            <a:noFill/>
          </a:ln>
        </p:spPr>
      </p:pic>
      <p:sp>
        <p:nvSpPr>
          <p:cNvPr id="188" name="CustomShape 51"/>
          <p:cNvSpPr/>
          <p:nvPr/>
        </p:nvSpPr>
        <p:spPr>
          <a:xfrm>
            <a:off x="6607800" y="176904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89" name="CustomShape 52"/>
          <p:cNvSpPr/>
          <p:nvPr/>
        </p:nvSpPr>
        <p:spPr>
          <a:xfrm>
            <a:off x="6993360" y="1567800"/>
            <a:ext cx="200520" cy="115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0" name="Picture 93_1" descr=""/>
          <p:cNvPicPr/>
          <p:nvPr/>
        </p:nvPicPr>
        <p:blipFill>
          <a:blip r:embed="rId19"/>
          <a:stretch/>
        </p:blipFill>
        <p:spPr>
          <a:xfrm>
            <a:off x="1904040" y="942480"/>
            <a:ext cx="1689480" cy="203040"/>
          </a:xfrm>
          <a:prstGeom prst="rect">
            <a:avLst/>
          </a:prstGeom>
          <a:ln w="0">
            <a:noFill/>
          </a:ln>
        </p:spPr>
      </p:pic>
      <p:sp>
        <p:nvSpPr>
          <p:cNvPr id="191" name="CustomShape 53"/>
          <p:cNvSpPr/>
          <p:nvPr/>
        </p:nvSpPr>
        <p:spPr>
          <a:xfrm>
            <a:off x="2085480" y="871560"/>
            <a:ext cx="16848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92" name="CustomShape 54"/>
          <p:cNvSpPr/>
          <p:nvPr/>
        </p:nvSpPr>
        <p:spPr>
          <a:xfrm>
            <a:off x="2258280" y="1187280"/>
            <a:ext cx="9457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93" name="CustomShape 55"/>
          <p:cNvSpPr/>
          <p:nvPr/>
        </p:nvSpPr>
        <p:spPr>
          <a:xfrm>
            <a:off x="2258280" y="1323000"/>
            <a:ext cx="95364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4" name="Picture 98_1" descr=""/>
          <p:cNvPicPr/>
          <p:nvPr/>
        </p:nvPicPr>
        <p:blipFill>
          <a:blip r:embed="rId20"/>
          <a:stretch/>
        </p:blipFill>
        <p:spPr>
          <a:xfrm>
            <a:off x="2307960" y="1463040"/>
            <a:ext cx="495360" cy="203040"/>
          </a:xfrm>
          <a:prstGeom prst="rect">
            <a:avLst/>
          </a:prstGeom>
          <a:ln w="0">
            <a:noFill/>
          </a:ln>
        </p:spPr>
      </p:pic>
      <p:sp>
        <p:nvSpPr>
          <p:cNvPr id="195" name="CustomShape 56"/>
          <p:cNvSpPr/>
          <p:nvPr/>
        </p:nvSpPr>
        <p:spPr>
          <a:xfrm>
            <a:off x="2414520" y="139140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96" name="Picture 101_1" descr=""/>
          <p:cNvPicPr/>
          <p:nvPr/>
        </p:nvPicPr>
        <p:blipFill>
          <a:blip r:embed="rId21"/>
          <a:stretch/>
        </p:blipFill>
        <p:spPr>
          <a:xfrm>
            <a:off x="2681280" y="1463040"/>
            <a:ext cx="493920" cy="203040"/>
          </a:xfrm>
          <a:prstGeom prst="rect">
            <a:avLst/>
          </a:prstGeom>
          <a:ln w="0">
            <a:noFill/>
          </a:ln>
        </p:spPr>
      </p:pic>
      <p:sp>
        <p:nvSpPr>
          <p:cNvPr id="197" name="CustomShape 57"/>
          <p:cNvSpPr/>
          <p:nvPr/>
        </p:nvSpPr>
        <p:spPr>
          <a:xfrm>
            <a:off x="2681280" y="139140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98" name="CustomShape 58"/>
          <p:cNvSpPr/>
          <p:nvPr/>
        </p:nvSpPr>
        <p:spPr>
          <a:xfrm>
            <a:off x="3066840" y="1189440"/>
            <a:ext cx="200880" cy="1159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9" name="Picture 106_1" descr=""/>
          <p:cNvPicPr/>
          <p:nvPr/>
        </p:nvPicPr>
        <p:blipFill>
          <a:blip r:embed="rId22"/>
          <a:stretch/>
        </p:blipFill>
        <p:spPr>
          <a:xfrm>
            <a:off x="7306200" y="860400"/>
            <a:ext cx="1812960" cy="198720"/>
          </a:xfrm>
          <a:prstGeom prst="rect">
            <a:avLst/>
          </a:prstGeom>
          <a:ln w="0">
            <a:noFill/>
          </a:ln>
        </p:spPr>
      </p:pic>
      <p:sp>
        <p:nvSpPr>
          <p:cNvPr id="200" name="CustomShape 59"/>
          <p:cNvSpPr/>
          <p:nvPr/>
        </p:nvSpPr>
        <p:spPr>
          <a:xfrm>
            <a:off x="7655040" y="1105920"/>
            <a:ext cx="95004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01" name="CustomShape 60"/>
          <p:cNvSpPr/>
          <p:nvPr/>
        </p:nvSpPr>
        <p:spPr>
          <a:xfrm>
            <a:off x="7656480" y="1242000"/>
            <a:ext cx="95796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202" name="Picture 111_1" descr=""/>
          <p:cNvPicPr/>
          <p:nvPr/>
        </p:nvPicPr>
        <p:blipFill>
          <a:blip r:embed="rId23"/>
          <a:stretch/>
        </p:blipFill>
        <p:spPr>
          <a:xfrm>
            <a:off x="7702920" y="1385280"/>
            <a:ext cx="496440" cy="196560"/>
          </a:xfrm>
          <a:prstGeom prst="rect">
            <a:avLst/>
          </a:prstGeom>
          <a:ln w="0">
            <a:noFill/>
          </a:ln>
        </p:spPr>
      </p:pic>
      <p:sp>
        <p:nvSpPr>
          <p:cNvPr id="203" name="CustomShape 61"/>
          <p:cNvSpPr/>
          <p:nvPr/>
        </p:nvSpPr>
        <p:spPr>
          <a:xfrm>
            <a:off x="7812360" y="131148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1,5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04" name="Picture 114_1" descr=""/>
          <p:cNvPicPr/>
          <p:nvPr/>
        </p:nvPicPr>
        <p:blipFill>
          <a:blip r:embed="rId24"/>
          <a:stretch/>
        </p:blipFill>
        <p:spPr>
          <a:xfrm>
            <a:off x="8079480" y="1378440"/>
            <a:ext cx="505440" cy="203040"/>
          </a:xfrm>
          <a:prstGeom prst="rect">
            <a:avLst/>
          </a:prstGeom>
          <a:ln w="0">
            <a:noFill/>
          </a:ln>
        </p:spPr>
      </p:pic>
      <p:sp>
        <p:nvSpPr>
          <p:cNvPr id="205" name="CustomShape 62"/>
          <p:cNvSpPr/>
          <p:nvPr/>
        </p:nvSpPr>
        <p:spPr>
          <a:xfrm>
            <a:off x="8080920" y="1345320"/>
            <a:ext cx="501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06" name="CustomShape 63"/>
          <p:cNvSpPr/>
          <p:nvPr/>
        </p:nvSpPr>
        <p:spPr>
          <a:xfrm>
            <a:off x="8467920" y="1108080"/>
            <a:ext cx="279360" cy="115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07" name="Picture 119_1" descr=""/>
          <p:cNvPicPr/>
          <p:nvPr/>
        </p:nvPicPr>
        <p:blipFill>
          <a:blip r:embed="rId25"/>
          <a:stretch/>
        </p:blipFill>
        <p:spPr>
          <a:xfrm>
            <a:off x="3960720" y="2268720"/>
            <a:ext cx="1815120" cy="198000"/>
          </a:xfrm>
          <a:prstGeom prst="rect">
            <a:avLst/>
          </a:prstGeom>
          <a:ln w="0">
            <a:noFill/>
          </a:ln>
        </p:spPr>
      </p:pic>
      <p:sp>
        <p:nvSpPr>
          <p:cNvPr id="208" name="CustomShape 64"/>
          <p:cNvSpPr/>
          <p:nvPr/>
        </p:nvSpPr>
        <p:spPr>
          <a:xfrm>
            <a:off x="4312440" y="2513160"/>
            <a:ext cx="950040" cy="117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09" name="CustomShape 65"/>
          <p:cNvSpPr/>
          <p:nvPr/>
        </p:nvSpPr>
        <p:spPr>
          <a:xfrm>
            <a:off x="4312440" y="2648160"/>
            <a:ext cx="959760" cy="117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0" name="Picture 124_1" descr=""/>
          <p:cNvPicPr/>
          <p:nvPr/>
        </p:nvPicPr>
        <p:blipFill>
          <a:blip r:embed="rId26"/>
          <a:stretch/>
        </p:blipFill>
        <p:spPr>
          <a:xfrm>
            <a:off x="4358880" y="2791080"/>
            <a:ext cx="505440" cy="202320"/>
          </a:xfrm>
          <a:prstGeom prst="rect">
            <a:avLst/>
          </a:prstGeom>
          <a:ln w="0">
            <a:noFill/>
          </a:ln>
        </p:spPr>
      </p:pic>
      <p:sp>
        <p:nvSpPr>
          <p:cNvPr id="211" name="CustomShape 66"/>
          <p:cNvSpPr/>
          <p:nvPr/>
        </p:nvSpPr>
        <p:spPr>
          <a:xfrm>
            <a:off x="4467960" y="2717640"/>
            <a:ext cx="502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2,6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12" name="Picture 127_1" descr=""/>
          <p:cNvPicPr/>
          <p:nvPr/>
        </p:nvPicPr>
        <p:blipFill>
          <a:blip r:embed="rId27"/>
          <a:stretch/>
        </p:blipFill>
        <p:spPr>
          <a:xfrm>
            <a:off x="4743360" y="2791080"/>
            <a:ext cx="497520" cy="195480"/>
          </a:xfrm>
          <a:prstGeom prst="rect">
            <a:avLst/>
          </a:prstGeom>
          <a:ln w="0">
            <a:noFill/>
          </a:ln>
        </p:spPr>
      </p:pic>
      <p:sp>
        <p:nvSpPr>
          <p:cNvPr id="213" name="CustomShape 67"/>
          <p:cNvSpPr/>
          <p:nvPr/>
        </p:nvSpPr>
        <p:spPr>
          <a:xfrm>
            <a:off x="4739760" y="2717640"/>
            <a:ext cx="501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4" name="CustomShape 68"/>
          <p:cNvSpPr/>
          <p:nvPr/>
        </p:nvSpPr>
        <p:spPr>
          <a:xfrm>
            <a:off x="5126760" y="2515320"/>
            <a:ext cx="235800" cy="117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5" name="Picture 132_1" descr=""/>
          <p:cNvPicPr/>
          <p:nvPr/>
        </p:nvPicPr>
        <p:blipFill>
          <a:blip r:embed="rId28"/>
          <a:stretch/>
        </p:blipFill>
        <p:spPr>
          <a:xfrm>
            <a:off x="2563560" y="2068920"/>
            <a:ext cx="1814760" cy="19836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69"/>
          <p:cNvSpPr/>
          <p:nvPr/>
        </p:nvSpPr>
        <p:spPr>
          <a:xfrm>
            <a:off x="2746800" y="1995840"/>
            <a:ext cx="1811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7" name="CustomShape 70"/>
          <p:cNvSpPr/>
          <p:nvPr/>
        </p:nvSpPr>
        <p:spPr>
          <a:xfrm>
            <a:off x="2917080" y="2312280"/>
            <a:ext cx="9457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18" name="CustomShape 71"/>
          <p:cNvSpPr/>
          <p:nvPr/>
        </p:nvSpPr>
        <p:spPr>
          <a:xfrm>
            <a:off x="2918160" y="2448360"/>
            <a:ext cx="95364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9" name="Picture 137_1" descr=""/>
          <p:cNvPicPr/>
          <p:nvPr/>
        </p:nvPicPr>
        <p:blipFill>
          <a:blip r:embed="rId29"/>
          <a:stretch/>
        </p:blipFill>
        <p:spPr>
          <a:xfrm>
            <a:off x="2967840" y="2585880"/>
            <a:ext cx="495360" cy="202680"/>
          </a:xfrm>
          <a:prstGeom prst="rect">
            <a:avLst/>
          </a:prstGeom>
          <a:ln w="0">
            <a:noFill/>
          </a:ln>
        </p:spPr>
      </p:pic>
      <p:sp>
        <p:nvSpPr>
          <p:cNvPr id="220" name="CustomShape 72"/>
          <p:cNvSpPr/>
          <p:nvPr/>
        </p:nvSpPr>
        <p:spPr>
          <a:xfrm>
            <a:off x="3132360" y="2623680"/>
            <a:ext cx="1749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4,5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21" name="Picture 140_1" descr=""/>
          <p:cNvPicPr/>
          <p:nvPr/>
        </p:nvPicPr>
        <p:blipFill>
          <a:blip r:embed="rId30"/>
          <a:stretch/>
        </p:blipFill>
        <p:spPr>
          <a:xfrm>
            <a:off x="3340800" y="2585880"/>
            <a:ext cx="503280" cy="204120"/>
          </a:xfrm>
          <a:prstGeom prst="rect">
            <a:avLst/>
          </a:prstGeom>
          <a:ln w="0">
            <a:noFill/>
          </a:ln>
        </p:spPr>
      </p:pic>
      <p:sp>
        <p:nvSpPr>
          <p:cNvPr id="222" name="CustomShape 73"/>
          <p:cNvSpPr/>
          <p:nvPr/>
        </p:nvSpPr>
        <p:spPr>
          <a:xfrm>
            <a:off x="3342600" y="2515680"/>
            <a:ext cx="499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23" name="CustomShape 74"/>
          <p:cNvSpPr/>
          <p:nvPr/>
        </p:nvSpPr>
        <p:spPr>
          <a:xfrm>
            <a:off x="3728160" y="2314440"/>
            <a:ext cx="223920" cy="115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4" name="Picture 145_1" descr=""/>
          <p:cNvPicPr/>
          <p:nvPr/>
        </p:nvPicPr>
        <p:blipFill>
          <a:blip r:embed="rId31"/>
          <a:stretch/>
        </p:blipFill>
        <p:spPr>
          <a:xfrm>
            <a:off x="5868000" y="1968120"/>
            <a:ext cx="1814760" cy="202680"/>
          </a:xfrm>
          <a:prstGeom prst="rect">
            <a:avLst/>
          </a:prstGeom>
          <a:ln w="0">
            <a:noFill/>
          </a:ln>
        </p:spPr>
      </p:pic>
      <p:sp>
        <p:nvSpPr>
          <p:cNvPr id="225" name="CustomShape 75"/>
          <p:cNvSpPr/>
          <p:nvPr/>
        </p:nvSpPr>
        <p:spPr>
          <a:xfrm>
            <a:off x="6182280" y="2170800"/>
            <a:ext cx="9457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6" name="CustomShape 76"/>
          <p:cNvSpPr/>
          <p:nvPr/>
        </p:nvSpPr>
        <p:spPr>
          <a:xfrm>
            <a:off x="6966000" y="2164320"/>
            <a:ext cx="253440" cy="1159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7" name="Picture 158_1" descr=""/>
          <p:cNvPicPr/>
          <p:nvPr/>
        </p:nvPicPr>
        <p:blipFill>
          <a:blip r:embed="rId32"/>
          <a:stretch/>
        </p:blipFill>
        <p:spPr>
          <a:xfrm>
            <a:off x="5971320" y="3382560"/>
            <a:ext cx="1816200" cy="199080"/>
          </a:xfrm>
          <a:prstGeom prst="rect">
            <a:avLst/>
          </a:prstGeom>
          <a:ln w="0">
            <a:noFill/>
          </a:ln>
        </p:spPr>
      </p:pic>
      <p:sp>
        <p:nvSpPr>
          <p:cNvPr id="228" name="CustomShape 77"/>
          <p:cNvSpPr/>
          <p:nvPr/>
        </p:nvSpPr>
        <p:spPr>
          <a:xfrm>
            <a:off x="6358680" y="3561120"/>
            <a:ext cx="947520" cy="1162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9" name="CustomShape 78"/>
          <p:cNvSpPr/>
          <p:nvPr/>
        </p:nvSpPr>
        <p:spPr>
          <a:xfrm>
            <a:off x="6358680" y="3697200"/>
            <a:ext cx="95544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0" name="Picture 163_1" descr=""/>
          <p:cNvPicPr/>
          <p:nvPr/>
        </p:nvPicPr>
        <p:blipFill>
          <a:blip r:embed="rId33"/>
          <a:stretch/>
        </p:blipFill>
        <p:spPr>
          <a:xfrm>
            <a:off x="6381720" y="3830400"/>
            <a:ext cx="503280" cy="2034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71_1" descr=""/>
          <p:cNvPicPr/>
          <p:nvPr/>
        </p:nvPicPr>
        <p:blipFill>
          <a:blip r:embed="rId34"/>
          <a:stretch/>
        </p:blipFill>
        <p:spPr>
          <a:xfrm>
            <a:off x="4567680" y="3555000"/>
            <a:ext cx="1813320" cy="198720"/>
          </a:xfrm>
          <a:prstGeom prst="rect">
            <a:avLst/>
          </a:prstGeom>
          <a:ln w="0">
            <a:noFill/>
          </a:ln>
        </p:spPr>
      </p:pic>
      <p:sp>
        <p:nvSpPr>
          <p:cNvPr id="232" name="CustomShape 79"/>
          <p:cNvSpPr/>
          <p:nvPr/>
        </p:nvSpPr>
        <p:spPr>
          <a:xfrm>
            <a:off x="4880520" y="3782880"/>
            <a:ext cx="947520" cy="1162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33" name="CustomShape 80"/>
          <p:cNvSpPr/>
          <p:nvPr/>
        </p:nvSpPr>
        <p:spPr>
          <a:xfrm>
            <a:off x="4880520" y="3920400"/>
            <a:ext cx="95688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4" name="Picture 176_1" descr=""/>
          <p:cNvPicPr/>
          <p:nvPr/>
        </p:nvPicPr>
        <p:blipFill>
          <a:blip r:embed="rId35"/>
          <a:stretch/>
        </p:blipFill>
        <p:spPr>
          <a:xfrm>
            <a:off x="4929840" y="4062600"/>
            <a:ext cx="496800" cy="197280"/>
          </a:xfrm>
          <a:prstGeom prst="rect">
            <a:avLst/>
          </a:prstGeom>
          <a:ln w="0">
            <a:noFill/>
          </a:ln>
        </p:spPr>
      </p:pic>
      <p:sp>
        <p:nvSpPr>
          <p:cNvPr id="235" name="CustomShape 81"/>
          <p:cNvSpPr/>
          <p:nvPr/>
        </p:nvSpPr>
        <p:spPr>
          <a:xfrm>
            <a:off x="5095440" y="4097880"/>
            <a:ext cx="1749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1,9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36" name="Picture 179_1" descr=""/>
          <p:cNvPicPr/>
          <p:nvPr/>
        </p:nvPicPr>
        <p:blipFill>
          <a:blip r:embed="rId36"/>
          <a:stretch/>
        </p:blipFill>
        <p:spPr>
          <a:xfrm>
            <a:off x="5304600" y="4063680"/>
            <a:ext cx="504360" cy="197280"/>
          </a:xfrm>
          <a:prstGeom prst="rect">
            <a:avLst/>
          </a:prstGeom>
          <a:ln w="0">
            <a:noFill/>
          </a:ln>
        </p:spPr>
      </p:pic>
      <p:sp>
        <p:nvSpPr>
          <p:cNvPr id="237" name="CustomShape 82"/>
          <p:cNvSpPr/>
          <p:nvPr/>
        </p:nvSpPr>
        <p:spPr>
          <a:xfrm>
            <a:off x="5491080" y="40978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38" name="CustomShape 83"/>
          <p:cNvSpPr/>
          <p:nvPr/>
        </p:nvSpPr>
        <p:spPr>
          <a:xfrm>
            <a:off x="5692320" y="3785040"/>
            <a:ext cx="180720" cy="1162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9" name="Picture 184_1" descr=""/>
          <p:cNvPicPr/>
          <p:nvPr/>
        </p:nvPicPr>
        <p:blipFill>
          <a:blip r:embed="rId37"/>
          <a:stretch/>
        </p:blipFill>
        <p:spPr>
          <a:xfrm>
            <a:off x="3155400" y="3348720"/>
            <a:ext cx="1816200" cy="199080"/>
          </a:xfrm>
          <a:prstGeom prst="rect">
            <a:avLst/>
          </a:prstGeom>
          <a:ln w="0">
            <a:noFill/>
          </a:ln>
        </p:spPr>
      </p:pic>
      <p:sp>
        <p:nvSpPr>
          <p:cNvPr id="240" name="CustomShape 84"/>
          <p:cNvSpPr/>
          <p:nvPr/>
        </p:nvSpPr>
        <p:spPr>
          <a:xfrm>
            <a:off x="3507120" y="3594600"/>
            <a:ext cx="947520" cy="1170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41" name="CustomShape 85"/>
          <p:cNvSpPr/>
          <p:nvPr/>
        </p:nvSpPr>
        <p:spPr>
          <a:xfrm>
            <a:off x="3509640" y="3730320"/>
            <a:ext cx="95544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2" name="Picture 189_1" descr=""/>
          <p:cNvPicPr/>
          <p:nvPr/>
        </p:nvPicPr>
        <p:blipFill>
          <a:blip r:embed="rId38"/>
          <a:stretch/>
        </p:blipFill>
        <p:spPr>
          <a:xfrm>
            <a:off x="3561120" y="3873600"/>
            <a:ext cx="496080" cy="196560"/>
          </a:xfrm>
          <a:prstGeom prst="rect">
            <a:avLst/>
          </a:prstGeom>
          <a:ln w="0">
            <a:noFill/>
          </a:ln>
        </p:spPr>
      </p:pic>
      <p:sp>
        <p:nvSpPr>
          <p:cNvPr id="243" name="CustomShape 86"/>
          <p:cNvSpPr/>
          <p:nvPr/>
        </p:nvSpPr>
        <p:spPr>
          <a:xfrm>
            <a:off x="3703680" y="3800160"/>
            <a:ext cx="498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44" name="Picture 192_1" descr=""/>
          <p:cNvPicPr/>
          <p:nvPr/>
        </p:nvPicPr>
        <p:blipFill>
          <a:blip r:embed="rId39"/>
          <a:stretch/>
        </p:blipFill>
        <p:spPr>
          <a:xfrm>
            <a:off x="3933360" y="3874680"/>
            <a:ext cx="496080" cy="196560"/>
          </a:xfrm>
          <a:prstGeom prst="rect">
            <a:avLst/>
          </a:prstGeom>
          <a:ln w="0">
            <a:noFill/>
          </a:ln>
        </p:spPr>
      </p:pic>
      <p:sp>
        <p:nvSpPr>
          <p:cNvPr id="245" name="CustomShape 87"/>
          <p:cNvSpPr/>
          <p:nvPr/>
        </p:nvSpPr>
        <p:spPr>
          <a:xfrm>
            <a:off x="3932640" y="3800160"/>
            <a:ext cx="498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46" name="CustomShape 88"/>
          <p:cNvSpPr/>
          <p:nvPr/>
        </p:nvSpPr>
        <p:spPr>
          <a:xfrm>
            <a:off x="4318200" y="3596760"/>
            <a:ext cx="182160" cy="1159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7" name="Picture 197_1" descr=""/>
          <p:cNvPicPr/>
          <p:nvPr/>
        </p:nvPicPr>
        <p:blipFill>
          <a:blip r:embed="rId40"/>
          <a:stretch/>
        </p:blipFill>
        <p:spPr>
          <a:xfrm>
            <a:off x="1510200" y="2841120"/>
            <a:ext cx="1814760" cy="20340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89"/>
          <p:cNvSpPr/>
          <p:nvPr/>
        </p:nvSpPr>
        <p:spPr>
          <a:xfrm>
            <a:off x="1764000" y="2770200"/>
            <a:ext cx="1811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Ломоносовский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49" name="CustomShape 90"/>
          <p:cNvSpPr/>
          <p:nvPr/>
        </p:nvSpPr>
        <p:spPr>
          <a:xfrm>
            <a:off x="1863720" y="3085560"/>
            <a:ext cx="945720" cy="117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50" name="CustomShape 91"/>
          <p:cNvSpPr/>
          <p:nvPr/>
        </p:nvSpPr>
        <p:spPr>
          <a:xfrm>
            <a:off x="1864800" y="3221640"/>
            <a:ext cx="95364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51" name="Picture 202_1" descr=""/>
          <p:cNvPicPr/>
          <p:nvPr/>
        </p:nvPicPr>
        <p:blipFill>
          <a:blip r:embed="rId41"/>
          <a:stretch/>
        </p:blipFill>
        <p:spPr>
          <a:xfrm>
            <a:off x="1916280" y="3362400"/>
            <a:ext cx="493560" cy="203400"/>
          </a:xfrm>
          <a:prstGeom prst="rect">
            <a:avLst/>
          </a:prstGeom>
          <a:ln w="0">
            <a:noFill/>
          </a:ln>
        </p:spPr>
      </p:pic>
      <p:sp>
        <p:nvSpPr>
          <p:cNvPr id="252" name="CustomShape 92"/>
          <p:cNvSpPr/>
          <p:nvPr/>
        </p:nvSpPr>
        <p:spPr>
          <a:xfrm>
            <a:off x="2127960" y="3398040"/>
            <a:ext cx="705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53" name="Picture 205_1" descr=""/>
          <p:cNvPicPr/>
          <p:nvPr/>
        </p:nvPicPr>
        <p:blipFill>
          <a:blip r:embed="rId42"/>
          <a:stretch/>
        </p:blipFill>
        <p:spPr>
          <a:xfrm>
            <a:off x="2287800" y="3363480"/>
            <a:ext cx="495360" cy="202320"/>
          </a:xfrm>
          <a:prstGeom prst="rect">
            <a:avLst/>
          </a:prstGeom>
          <a:ln w="0">
            <a:noFill/>
          </a:ln>
        </p:spPr>
      </p:pic>
      <p:sp>
        <p:nvSpPr>
          <p:cNvPr id="254" name="CustomShape 93"/>
          <p:cNvSpPr/>
          <p:nvPr/>
        </p:nvSpPr>
        <p:spPr>
          <a:xfrm>
            <a:off x="2287800" y="3290040"/>
            <a:ext cx="496440" cy="4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111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5" name="CustomShape 94"/>
          <p:cNvSpPr/>
          <p:nvPr/>
        </p:nvSpPr>
        <p:spPr>
          <a:xfrm>
            <a:off x="2673360" y="3087720"/>
            <a:ext cx="200520" cy="117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56" name="Picture 210_1" descr=""/>
          <p:cNvPicPr/>
          <p:nvPr/>
        </p:nvPicPr>
        <p:blipFill>
          <a:blip r:embed="rId43"/>
          <a:stretch/>
        </p:blipFill>
        <p:spPr>
          <a:xfrm>
            <a:off x="457200" y="4299480"/>
            <a:ext cx="1812960" cy="203040"/>
          </a:xfrm>
          <a:prstGeom prst="rect">
            <a:avLst/>
          </a:prstGeom>
          <a:ln w="0">
            <a:noFill/>
          </a:ln>
        </p:spPr>
      </p:pic>
      <p:sp>
        <p:nvSpPr>
          <p:cNvPr id="257" name="CustomShape 95"/>
          <p:cNvSpPr/>
          <p:nvPr/>
        </p:nvSpPr>
        <p:spPr>
          <a:xfrm>
            <a:off x="707400" y="4228560"/>
            <a:ext cx="1816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Сланцевский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8" name="CustomShape 96"/>
          <p:cNvSpPr/>
          <p:nvPr/>
        </p:nvSpPr>
        <p:spPr>
          <a:xfrm>
            <a:off x="805680" y="4545360"/>
            <a:ext cx="950040" cy="1170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59" name="CustomShape 97"/>
          <p:cNvSpPr/>
          <p:nvPr/>
        </p:nvSpPr>
        <p:spPr>
          <a:xfrm>
            <a:off x="807120" y="4681080"/>
            <a:ext cx="95796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60" name="Group 98"/>
          <p:cNvGrpSpPr/>
          <p:nvPr/>
        </p:nvGrpSpPr>
        <p:grpSpPr>
          <a:xfrm>
            <a:off x="853920" y="4820400"/>
            <a:ext cx="505440" cy="203760"/>
            <a:chOff x="853920" y="4820400"/>
            <a:chExt cx="505440" cy="203760"/>
          </a:xfrm>
        </p:grpSpPr>
        <p:pic>
          <p:nvPicPr>
            <p:cNvPr id="261" name="Picture 215_1" descr=""/>
            <p:cNvPicPr/>
            <p:nvPr/>
          </p:nvPicPr>
          <p:blipFill>
            <a:blip r:embed="rId44"/>
            <a:stretch/>
          </p:blipFill>
          <p:spPr>
            <a:xfrm>
              <a:off x="853920" y="4821120"/>
              <a:ext cx="505440" cy="203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2" name="CustomShape 99"/>
            <p:cNvSpPr/>
            <p:nvPr/>
          </p:nvSpPr>
          <p:spPr>
            <a:xfrm>
              <a:off x="1073160" y="4820400"/>
              <a:ext cx="7092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263" name="Picture 218_1" descr=""/>
          <p:cNvPicPr/>
          <p:nvPr/>
        </p:nvPicPr>
        <p:blipFill>
          <a:blip r:embed="rId45"/>
          <a:stretch/>
        </p:blipFill>
        <p:spPr>
          <a:xfrm>
            <a:off x="1230480" y="4821120"/>
            <a:ext cx="505440" cy="203040"/>
          </a:xfrm>
          <a:prstGeom prst="rect">
            <a:avLst/>
          </a:prstGeom>
          <a:ln w="0">
            <a:noFill/>
          </a:ln>
        </p:spPr>
      </p:pic>
      <p:sp>
        <p:nvSpPr>
          <p:cNvPr id="264" name="CustomShape 100"/>
          <p:cNvSpPr/>
          <p:nvPr/>
        </p:nvSpPr>
        <p:spPr>
          <a:xfrm>
            <a:off x="1451520" y="485640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9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5" name="CustomShape 101"/>
          <p:cNvSpPr/>
          <p:nvPr/>
        </p:nvSpPr>
        <p:spPr>
          <a:xfrm>
            <a:off x="1620360" y="4547520"/>
            <a:ext cx="287640" cy="117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66" name="Picture 223_1" descr=""/>
          <p:cNvPicPr/>
          <p:nvPr/>
        </p:nvPicPr>
        <p:blipFill>
          <a:blip r:embed="rId46"/>
          <a:stretch/>
        </p:blipFill>
        <p:spPr>
          <a:xfrm>
            <a:off x="-10440" y="3399480"/>
            <a:ext cx="1816200" cy="198000"/>
          </a:xfrm>
          <a:prstGeom prst="rect">
            <a:avLst/>
          </a:prstGeom>
          <a:ln w="0">
            <a:noFill/>
          </a:ln>
        </p:spPr>
      </p:pic>
      <p:sp>
        <p:nvSpPr>
          <p:cNvPr id="267" name="CustomShape 102"/>
          <p:cNvSpPr/>
          <p:nvPr/>
        </p:nvSpPr>
        <p:spPr>
          <a:xfrm>
            <a:off x="207360" y="332856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8" name="CustomShape 103"/>
          <p:cNvSpPr/>
          <p:nvPr/>
        </p:nvSpPr>
        <p:spPr>
          <a:xfrm>
            <a:off x="343080" y="3643920"/>
            <a:ext cx="9457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69" name="CustomShape 104"/>
          <p:cNvSpPr/>
          <p:nvPr/>
        </p:nvSpPr>
        <p:spPr>
          <a:xfrm>
            <a:off x="343080" y="3778920"/>
            <a:ext cx="95508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0" name="Picture 228_1" descr=""/>
          <p:cNvPicPr/>
          <p:nvPr/>
        </p:nvPicPr>
        <p:blipFill>
          <a:blip r:embed="rId47"/>
          <a:stretch/>
        </p:blipFill>
        <p:spPr>
          <a:xfrm>
            <a:off x="395280" y="3920760"/>
            <a:ext cx="495720" cy="202320"/>
          </a:xfrm>
          <a:prstGeom prst="rect">
            <a:avLst/>
          </a:prstGeom>
          <a:ln w="0">
            <a:noFill/>
          </a:ln>
        </p:spPr>
      </p:pic>
      <p:sp>
        <p:nvSpPr>
          <p:cNvPr id="271" name="CustomShape 105"/>
          <p:cNvSpPr/>
          <p:nvPr/>
        </p:nvSpPr>
        <p:spPr>
          <a:xfrm>
            <a:off x="609480" y="3955320"/>
            <a:ext cx="705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72" name="Picture 231_1" descr=""/>
          <p:cNvPicPr/>
          <p:nvPr/>
        </p:nvPicPr>
        <p:blipFill>
          <a:blip r:embed="rId48"/>
          <a:stretch/>
        </p:blipFill>
        <p:spPr>
          <a:xfrm>
            <a:off x="768240" y="3921840"/>
            <a:ext cx="495720" cy="195480"/>
          </a:xfrm>
          <a:prstGeom prst="rect">
            <a:avLst/>
          </a:prstGeom>
          <a:ln w="0">
            <a:noFill/>
          </a:ln>
        </p:spPr>
      </p:pic>
      <p:sp>
        <p:nvSpPr>
          <p:cNvPr id="273" name="CustomShape 106"/>
          <p:cNvSpPr/>
          <p:nvPr/>
        </p:nvSpPr>
        <p:spPr>
          <a:xfrm>
            <a:off x="768600" y="384732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4" name="CustomShape 107"/>
          <p:cNvSpPr/>
          <p:nvPr/>
        </p:nvSpPr>
        <p:spPr>
          <a:xfrm>
            <a:off x="1154160" y="3646080"/>
            <a:ext cx="244440" cy="115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5" name="Picture 236_1" descr=""/>
          <p:cNvPicPr/>
          <p:nvPr/>
        </p:nvPicPr>
        <p:blipFill>
          <a:blip r:embed="rId49"/>
          <a:stretch/>
        </p:blipFill>
        <p:spPr>
          <a:xfrm>
            <a:off x="1406880" y="3597840"/>
            <a:ext cx="1814400" cy="19872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108"/>
          <p:cNvSpPr/>
          <p:nvPr/>
        </p:nvSpPr>
        <p:spPr>
          <a:xfrm>
            <a:off x="1585080" y="3510720"/>
            <a:ext cx="1816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7" name="CustomShape 109"/>
          <p:cNvSpPr/>
          <p:nvPr/>
        </p:nvSpPr>
        <p:spPr>
          <a:xfrm>
            <a:off x="1719360" y="3813120"/>
            <a:ext cx="95040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78" name="CustomShape 110"/>
          <p:cNvSpPr/>
          <p:nvPr/>
        </p:nvSpPr>
        <p:spPr>
          <a:xfrm>
            <a:off x="1719360" y="3948840"/>
            <a:ext cx="95796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9" name="Picture 241_1" descr=""/>
          <p:cNvPicPr/>
          <p:nvPr/>
        </p:nvPicPr>
        <p:blipFill>
          <a:blip r:embed="rId50"/>
          <a:stretch/>
        </p:blipFill>
        <p:spPr>
          <a:xfrm>
            <a:off x="1802520" y="4087800"/>
            <a:ext cx="497160" cy="203040"/>
          </a:xfrm>
          <a:prstGeom prst="rect">
            <a:avLst/>
          </a:prstGeom>
          <a:ln w="0">
            <a:noFill/>
          </a:ln>
        </p:spPr>
      </p:pic>
      <p:sp>
        <p:nvSpPr>
          <p:cNvPr id="280" name="CustomShape 111"/>
          <p:cNvSpPr/>
          <p:nvPr/>
        </p:nvSpPr>
        <p:spPr>
          <a:xfrm>
            <a:off x="1908360" y="4017240"/>
            <a:ext cx="499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81" name="Picture 244_1" descr=""/>
          <p:cNvPicPr/>
          <p:nvPr/>
        </p:nvPicPr>
        <p:blipFill>
          <a:blip r:embed="rId51"/>
          <a:stretch/>
        </p:blipFill>
        <p:spPr>
          <a:xfrm>
            <a:off x="2144160" y="4087800"/>
            <a:ext cx="504720" cy="204120"/>
          </a:xfrm>
          <a:prstGeom prst="rect">
            <a:avLst/>
          </a:prstGeom>
          <a:ln w="0">
            <a:noFill/>
          </a:ln>
        </p:spPr>
      </p:pic>
      <p:sp>
        <p:nvSpPr>
          <p:cNvPr id="282" name="CustomShape 112"/>
          <p:cNvSpPr/>
          <p:nvPr/>
        </p:nvSpPr>
        <p:spPr>
          <a:xfrm>
            <a:off x="2143800" y="4017240"/>
            <a:ext cx="502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3" name="CustomShape 113"/>
          <p:cNvSpPr/>
          <p:nvPr/>
        </p:nvSpPr>
        <p:spPr>
          <a:xfrm>
            <a:off x="2530800" y="3814920"/>
            <a:ext cx="343080" cy="1162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4" name="Picture 249_1" descr=""/>
          <p:cNvPicPr/>
          <p:nvPr/>
        </p:nvPicPr>
        <p:blipFill>
          <a:blip r:embed="rId52"/>
          <a:stretch/>
        </p:blipFill>
        <p:spPr>
          <a:xfrm>
            <a:off x="1756800" y="4693680"/>
            <a:ext cx="1813320" cy="199080"/>
          </a:xfrm>
          <a:prstGeom prst="rect">
            <a:avLst/>
          </a:prstGeom>
          <a:ln w="0">
            <a:noFill/>
          </a:ln>
        </p:spPr>
      </p:pic>
      <p:sp>
        <p:nvSpPr>
          <p:cNvPr id="285" name="CustomShape 114"/>
          <p:cNvSpPr/>
          <p:nvPr/>
        </p:nvSpPr>
        <p:spPr>
          <a:xfrm>
            <a:off x="3481200" y="325872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Тосненский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6" name="CustomShape 115"/>
          <p:cNvSpPr/>
          <p:nvPr/>
        </p:nvSpPr>
        <p:spPr>
          <a:xfrm>
            <a:off x="2072520" y="4924080"/>
            <a:ext cx="948960" cy="1170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87" name="CustomShape 116"/>
          <p:cNvSpPr/>
          <p:nvPr/>
        </p:nvSpPr>
        <p:spPr>
          <a:xfrm>
            <a:off x="2072520" y="5059800"/>
            <a:ext cx="95652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8" name="Picture 254_1" descr=""/>
          <p:cNvPicPr/>
          <p:nvPr/>
        </p:nvPicPr>
        <p:blipFill>
          <a:blip r:embed="rId53"/>
          <a:stretch/>
        </p:blipFill>
        <p:spPr>
          <a:xfrm>
            <a:off x="2120400" y="5199480"/>
            <a:ext cx="496800" cy="203400"/>
          </a:xfrm>
          <a:prstGeom prst="rect">
            <a:avLst/>
          </a:prstGeom>
          <a:ln w="0">
            <a:noFill/>
          </a:ln>
        </p:spPr>
      </p:pic>
      <p:sp>
        <p:nvSpPr>
          <p:cNvPr id="289" name="CustomShape 117"/>
          <p:cNvSpPr/>
          <p:nvPr/>
        </p:nvSpPr>
        <p:spPr>
          <a:xfrm>
            <a:off x="2264760" y="5127120"/>
            <a:ext cx="498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90" name="Picture 257_1" descr=""/>
          <p:cNvPicPr/>
          <p:nvPr/>
        </p:nvPicPr>
        <p:blipFill>
          <a:blip r:embed="rId54"/>
          <a:stretch/>
        </p:blipFill>
        <p:spPr>
          <a:xfrm>
            <a:off x="2495160" y="5199480"/>
            <a:ext cx="504360" cy="203400"/>
          </a:xfrm>
          <a:prstGeom prst="rect">
            <a:avLst/>
          </a:prstGeom>
          <a:ln w="0">
            <a:noFill/>
          </a:ln>
        </p:spPr>
      </p:pic>
      <p:sp>
        <p:nvSpPr>
          <p:cNvPr id="291" name="CustomShape 118"/>
          <p:cNvSpPr/>
          <p:nvPr/>
        </p:nvSpPr>
        <p:spPr>
          <a:xfrm>
            <a:off x="2496960" y="5127120"/>
            <a:ext cx="501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9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92" name="CustomShape 119"/>
          <p:cNvSpPr/>
          <p:nvPr/>
        </p:nvSpPr>
        <p:spPr>
          <a:xfrm>
            <a:off x="2884320" y="4925880"/>
            <a:ext cx="231480" cy="1162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93" name="Picture 262_1" descr=""/>
          <p:cNvPicPr/>
          <p:nvPr/>
        </p:nvPicPr>
        <p:blipFill>
          <a:blip r:embed="rId55"/>
          <a:stretch/>
        </p:blipFill>
        <p:spPr>
          <a:xfrm>
            <a:off x="2634840" y="4050720"/>
            <a:ext cx="1813320" cy="198000"/>
          </a:xfrm>
          <a:prstGeom prst="rect">
            <a:avLst/>
          </a:prstGeom>
          <a:ln w="0">
            <a:noFill/>
          </a:ln>
        </p:spPr>
      </p:pic>
      <p:sp>
        <p:nvSpPr>
          <p:cNvPr id="294" name="CustomShape 120"/>
          <p:cNvSpPr/>
          <p:nvPr/>
        </p:nvSpPr>
        <p:spPr>
          <a:xfrm>
            <a:off x="2988000" y="4296600"/>
            <a:ext cx="947160" cy="1170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5" name="CustomShape 121"/>
          <p:cNvSpPr/>
          <p:nvPr/>
        </p:nvSpPr>
        <p:spPr>
          <a:xfrm>
            <a:off x="2988000" y="4432320"/>
            <a:ext cx="95652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96" name="Picture 267_1" descr=""/>
          <p:cNvPicPr/>
          <p:nvPr/>
        </p:nvPicPr>
        <p:blipFill>
          <a:blip r:embed="rId56"/>
          <a:stretch/>
        </p:blipFill>
        <p:spPr>
          <a:xfrm>
            <a:off x="3034080" y="4575240"/>
            <a:ext cx="504720" cy="196920"/>
          </a:xfrm>
          <a:prstGeom prst="rect">
            <a:avLst/>
          </a:prstGeom>
          <a:ln w="0">
            <a:noFill/>
          </a:ln>
        </p:spPr>
      </p:pic>
      <p:sp>
        <p:nvSpPr>
          <p:cNvPr id="297" name="CustomShape 122"/>
          <p:cNvSpPr/>
          <p:nvPr/>
        </p:nvSpPr>
        <p:spPr>
          <a:xfrm>
            <a:off x="3268440" y="461016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98" name="Picture 270_1" descr=""/>
          <p:cNvPicPr/>
          <p:nvPr/>
        </p:nvPicPr>
        <p:blipFill>
          <a:blip r:embed="rId57"/>
          <a:stretch/>
        </p:blipFill>
        <p:spPr>
          <a:xfrm>
            <a:off x="3416760" y="4575240"/>
            <a:ext cx="496800" cy="196920"/>
          </a:xfrm>
          <a:prstGeom prst="rect">
            <a:avLst/>
          </a:prstGeom>
          <a:ln w="0">
            <a:noFill/>
          </a:ln>
        </p:spPr>
      </p:pic>
      <p:sp>
        <p:nvSpPr>
          <p:cNvPr id="299" name="CustomShape 123"/>
          <p:cNvSpPr/>
          <p:nvPr/>
        </p:nvSpPr>
        <p:spPr>
          <a:xfrm>
            <a:off x="3415320" y="4502160"/>
            <a:ext cx="498240" cy="4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0" name="CustomShape 124"/>
          <p:cNvSpPr/>
          <p:nvPr/>
        </p:nvSpPr>
        <p:spPr>
          <a:xfrm>
            <a:off x="3798000" y="4298760"/>
            <a:ext cx="239400" cy="1159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01" name="CustomShape 125"/>
          <p:cNvSpPr/>
          <p:nvPr/>
        </p:nvSpPr>
        <p:spPr>
          <a:xfrm>
            <a:off x="7660800" y="1227960"/>
            <a:ext cx="95364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7821/28924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02" name="CustomShape 126"/>
          <p:cNvSpPr/>
          <p:nvPr/>
        </p:nvSpPr>
        <p:spPr>
          <a:xfrm>
            <a:off x="6201000" y="2307960"/>
            <a:ext cx="95328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03" name="Picture 150_1" descr=""/>
          <p:cNvPicPr/>
          <p:nvPr/>
        </p:nvPicPr>
        <p:blipFill>
          <a:blip r:embed="rId58"/>
          <a:stretch/>
        </p:blipFill>
        <p:spPr>
          <a:xfrm>
            <a:off x="6336720" y="2431440"/>
            <a:ext cx="495360" cy="203040"/>
          </a:xfrm>
          <a:prstGeom prst="rect">
            <a:avLst/>
          </a:prstGeom>
          <a:ln w="0">
            <a:noFill/>
          </a:ln>
        </p:spPr>
      </p:pic>
      <p:sp>
        <p:nvSpPr>
          <p:cNvPr id="304" name="CustomShape 127"/>
          <p:cNvSpPr/>
          <p:nvPr/>
        </p:nvSpPr>
        <p:spPr>
          <a:xfrm>
            <a:off x="6499800" y="2468880"/>
            <a:ext cx="1749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1,3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05" name="Picture 153_1" descr=""/>
          <p:cNvPicPr/>
          <p:nvPr/>
        </p:nvPicPr>
        <p:blipFill>
          <a:blip r:embed="rId59"/>
          <a:stretch/>
        </p:blipFill>
        <p:spPr>
          <a:xfrm>
            <a:off x="6728760" y="2428200"/>
            <a:ext cx="495360" cy="201960"/>
          </a:xfrm>
          <a:prstGeom prst="rect">
            <a:avLst/>
          </a:prstGeom>
          <a:ln w="0">
            <a:noFill/>
          </a:ln>
        </p:spPr>
      </p:pic>
      <p:sp>
        <p:nvSpPr>
          <p:cNvPr id="306" name="CustomShape 128"/>
          <p:cNvSpPr/>
          <p:nvPr/>
        </p:nvSpPr>
        <p:spPr>
          <a:xfrm>
            <a:off x="6908040" y="24634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7" name="CustomShape 129"/>
          <p:cNvSpPr/>
          <p:nvPr/>
        </p:nvSpPr>
        <p:spPr>
          <a:xfrm>
            <a:off x="6624360" y="386820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08" name="Picture 166_1" descr=""/>
          <p:cNvPicPr/>
          <p:nvPr/>
        </p:nvPicPr>
        <p:blipFill>
          <a:blip r:embed="rId60"/>
          <a:stretch/>
        </p:blipFill>
        <p:spPr>
          <a:xfrm>
            <a:off x="6831720" y="3828240"/>
            <a:ext cx="503640" cy="203400"/>
          </a:xfrm>
          <a:prstGeom prst="rect">
            <a:avLst/>
          </a:prstGeom>
          <a:ln w="0">
            <a:noFill/>
          </a:ln>
        </p:spPr>
      </p:pic>
      <p:sp>
        <p:nvSpPr>
          <p:cNvPr id="309" name="CustomShape 130"/>
          <p:cNvSpPr/>
          <p:nvPr/>
        </p:nvSpPr>
        <p:spPr>
          <a:xfrm>
            <a:off x="6833880" y="3754800"/>
            <a:ext cx="499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0" name="CustomShape 131"/>
          <p:cNvSpPr/>
          <p:nvPr/>
        </p:nvSpPr>
        <p:spPr>
          <a:xfrm>
            <a:off x="7185600" y="3550320"/>
            <a:ext cx="211320" cy="117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11" name="CustomShape 132"/>
          <p:cNvSpPr/>
          <p:nvPr/>
        </p:nvSpPr>
        <p:spPr>
          <a:xfrm>
            <a:off x="2924280" y="397692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2" name="CustomShape 133"/>
          <p:cNvSpPr/>
          <p:nvPr/>
        </p:nvSpPr>
        <p:spPr>
          <a:xfrm>
            <a:off x="4836960" y="348588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3" name="CustomShape 134"/>
          <p:cNvSpPr/>
          <p:nvPr/>
        </p:nvSpPr>
        <p:spPr>
          <a:xfrm>
            <a:off x="4302360" y="217404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4" name="CustomShape 135"/>
          <p:cNvSpPr/>
          <p:nvPr/>
        </p:nvSpPr>
        <p:spPr>
          <a:xfrm>
            <a:off x="5518800" y="259164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5" name="CustomShape 136"/>
          <p:cNvSpPr/>
          <p:nvPr/>
        </p:nvSpPr>
        <p:spPr>
          <a:xfrm>
            <a:off x="6265800" y="331632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6" name="CustomShape 137"/>
          <p:cNvSpPr/>
          <p:nvPr/>
        </p:nvSpPr>
        <p:spPr>
          <a:xfrm>
            <a:off x="6102360" y="191304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7" name="CustomShape 138"/>
          <p:cNvSpPr/>
          <p:nvPr/>
        </p:nvSpPr>
        <p:spPr>
          <a:xfrm>
            <a:off x="6102360" y="126612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Лодейнопольский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8" name="CustomShape 139"/>
          <p:cNvSpPr/>
          <p:nvPr/>
        </p:nvSpPr>
        <p:spPr>
          <a:xfrm>
            <a:off x="7355520" y="78984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9" name="CustomShape 140"/>
          <p:cNvSpPr/>
          <p:nvPr/>
        </p:nvSpPr>
        <p:spPr>
          <a:xfrm>
            <a:off x="1961280" y="4633560"/>
            <a:ext cx="1816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Лужский р-н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" descr=""/>
          <p:cNvPicPr/>
          <p:nvPr/>
        </p:nvPicPr>
        <p:blipFill>
          <a:blip r:embed="rId1"/>
          <a:stretch/>
        </p:blipFill>
        <p:spPr>
          <a:xfrm>
            <a:off x="0" y="689040"/>
            <a:ext cx="10091160" cy="4962960"/>
          </a:xfrm>
          <a:prstGeom prst="rect">
            <a:avLst/>
          </a:prstGeom>
          <a:ln w="0">
            <a:noFill/>
          </a:ln>
        </p:spPr>
      </p:pic>
      <p:sp>
        <p:nvSpPr>
          <p:cNvPr id="752" name="CustomShape 1"/>
          <p:cNvSpPr/>
          <p:nvPr/>
        </p:nvSpPr>
        <p:spPr>
          <a:xfrm>
            <a:off x="-26280" y="-5400"/>
            <a:ext cx="10110240" cy="713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А-121 «СОРТАВАЛА» В ЛЕНИНГРАДСКОЙ ОБЛАСТИ НА 07.12.2022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53" name="CustomShape 2"/>
          <p:cNvSpPr/>
          <p:nvPr/>
        </p:nvSpPr>
        <p:spPr>
          <a:xfrm>
            <a:off x="2178000" y="4464000"/>
            <a:ext cx="1602000" cy="21600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Объездные дороги: 27 км</a:t>
            </a:r>
            <a:endParaRPr b="0" lang="ru-RU" sz="1020" spc="-1" strike="noStrike">
              <a:latin typeface="Arial"/>
            </a:endParaRPr>
          </a:p>
        </p:txBody>
      </p:sp>
      <p:pic>
        <p:nvPicPr>
          <p:cNvPr id="754" name="Picture 9_7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37080" y="42480"/>
            <a:ext cx="587880" cy="456840"/>
          </a:xfrm>
          <a:prstGeom prst="rect">
            <a:avLst/>
          </a:prstGeom>
          <a:ln w="0">
            <a:noFill/>
          </a:ln>
        </p:spPr>
      </p:pic>
      <p:grpSp>
        <p:nvGrpSpPr>
          <p:cNvPr id="755" name="Group 3"/>
          <p:cNvGrpSpPr/>
          <p:nvPr/>
        </p:nvGrpSpPr>
        <p:grpSpPr>
          <a:xfrm>
            <a:off x="7242120" y="3888000"/>
            <a:ext cx="2892600" cy="1276920"/>
            <a:chOff x="7242120" y="3888000"/>
            <a:chExt cx="2892600" cy="1276920"/>
          </a:xfrm>
        </p:grpSpPr>
        <p:sp>
          <p:nvSpPr>
            <p:cNvPr id="756" name="CustomShape 4"/>
            <p:cNvSpPr/>
            <p:nvPr/>
          </p:nvSpPr>
          <p:spPr>
            <a:xfrm>
              <a:off x="7242120" y="3888000"/>
              <a:ext cx="2813760" cy="12769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7" name="CustomShape 5"/>
            <p:cNvSpPr/>
            <p:nvPr/>
          </p:nvSpPr>
          <p:spPr>
            <a:xfrm>
              <a:off x="7724880" y="3925800"/>
              <a:ext cx="20588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8" name="CustomShape 6"/>
            <p:cNvSpPr/>
            <p:nvPr/>
          </p:nvSpPr>
          <p:spPr>
            <a:xfrm>
              <a:off x="7639920" y="4196160"/>
              <a:ext cx="247788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9" name="CustomShape 7"/>
            <p:cNvSpPr/>
            <p:nvPr/>
          </p:nvSpPr>
          <p:spPr>
            <a:xfrm>
              <a:off x="7283880" y="4291200"/>
              <a:ext cx="345960" cy="1094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60" name="CustomShape 8"/>
            <p:cNvSpPr/>
            <p:nvPr/>
          </p:nvSpPr>
          <p:spPr>
            <a:xfrm>
              <a:off x="7294680" y="4622400"/>
              <a:ext cx="308520" cy="932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61" name="CustomShape 9"/>
            <p:cNvSpPr/>
            <p:nvPr/>
          </p:nvSpPr>
          <p:spPr>
            <a:xfrm>
              <a:off x="7651440" y="4594680"/>
              <a:ext cx="24663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62" name="CustomShape 10"/>
            <p:cNvSpPr/>
            <p:nvPr/>
          </p:nvSpPr>
          <p:spPr>
            <a:xfrm rot="5238000">
              <a:off x="7400520" y="4826160"/>
              <a:ext cx="124200" cy="1497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3" name="CustomShape 11"/>
            <p:cNvSpPr/>
            <p:nvPr/>
          </p:nvSpPr>
          <p:spPr>
            <a:xfrm>
              <a:off x="7668360" y="4815720"/>
              <a:ext cx="24663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64" name="CustomShape 12"/>
          <p:cNvSpPr/>
          <p:nvPr/>
        </p:nvSpPr>
        <p:spPr>
          <a:xfrm rot="5238000">
            <a:off x="6299280" y="2778120"/>
            <a:ext cx="102600" cy="9684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CustomShape 13"/>
          <p:cNvSpPr/>
          <p:nvPr/>
        </p:nvSpPr>
        <p:spPr>
          <a:xfrm>
            <a:off x="1800000" y="708840"/>
            <a:ext cx="2811600" cy="158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66" name="CustomShape 14"/>
          <p:cNvSpPr/>
          <p:nvPr/>
        </p:nvSpPr>
        <p:spPr>
          <a:xfrm rot="45000">
            <a:off x="5079960" y="1157400"/>
            <a:ext cx="1040400" cy="4236480"/>
          </a:xfrm>
          <a:custGeom>
            <a:avLst/>
            <a:gdLst/>
            <a:ahLst/>
            <a:rect l="l" t="t" r="r" b="b"/>
            <a:pathLst>
              <a:path w="3346" h="13136">
                <a:moveTo>
                  <a:pt x="2627" y="0"/>
                </a:moveTo>
                <a:lnTo>
                  <a:pt x="2760" y="2003"/>
                </a:lnTo>
                <a:lnTo>
                  <a:pt x="3074" y="2995"/>
                </a:lnTo>
                <a:lnTo>
                  <a:pt x="3345" y="4082"/>
                </a:lnTo>
                <a:lnTo>
                  <a:pt x="1796" y="5594"/>
                </a:lnTo>
                <a:lnTo>
                  <a:pt x="435" y="7465"/>
                </a:lnTo>
                <a:lnTo>
                  <a:pt x="0" y="9846"/>
                </a:lnTo>
                <a:lnTo>
                  <a:pt x="737" y="11434"/>
                </a:lnTo>
                <a:lnTo>
                  <a:pt x="1210" y="13135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7" name="CustomShape 15"/>
          <p:cNvSpPr/>
          <p:nvPr/>
        </p:nvSpPr>
        <p:spPr>
          <a:xfrm>
            <a:off x="6346440" y="2520000"/>
            <a:ext cx="493560" cy="1519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Керро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768" name="CustomShape 16"/>
          <p:cNvSpPr/>
          <p:nvPr/>
        </p:nvSpPr>
        <p:spPr>
          <a:xfrm>
            <a:off x="2880000" y="3384000"/>
            <a:ext cx="2114280" cy="761400"/>
          </a:xfrm>
          <a:prstGeom prst="wedgeRectCallout">
            <a:avLst>
              <a:gd name="adj1" fmla="val 91249"/>
              <a:gd name="adj2" fmla="val -157986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23-25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(опасные повороты, спуски, возникновение осадков)</a:t>
            </a:r>
            <a:endParaRPr b="0" lang="ru-RU" sz="1020" spc="-1" strike="noStrike">
              <a:latin typeface="Arial"/>
            </a:endParaRPr>
          </a:p>
        </p:txBody>
      </p:sp>
      <p:pic>
        <p:nvPicPr>
          <p:cNvPr id="769" name="" descr=""/>
          <p:cNvPicPr/>
          <p:nvPr/>
        </p:nvPicPr>
        <p:blipFill>
          <a:blip r:embed="rId3"/>
          <a:stretch/>
        </p:blipFill>
        <p:spPr>
          <a:xfrm>
            <a:off x="1800000" y="868320"/>
            <a:ext cx="2828880" cy="1788120"/>
          </a:xfrm>
          <a:prstGeom prst="rect">
            <a:avLst/>
          </a:prstGeom>
          <a:ln w="0">
            <a:noFill/>
          </a:ln>
        </p:spPr>
      </p:pic>
      <p:sp>
        <p:nvSpPr>
          <p:cNvPr id="770" name="CustomShape 17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" descr=""/>
          <p:cNvPicPr/>
          <p:nvPr/>
        </p:nvPicPr>
        <p:blipFill>
          <a:blip r:embed="rId1"/>
          <a:stretch/>
        </p:blipFill>
        <p:spPr>
          <a:xfrm>
            <a:off x="10800" y="707760"/>
            <a:ext cx="10080360" cy="4962960"/>
          </a:xfrm>
          <a:prstGeom prst="rect">
            <a:avLst/>
          </a:prstGeom>
          <a:ln w="0">
            <a:noFill/>
          </a:ln>
        </p:spPr>
      </p:pic>
      <p:sp>
        <p:nvSpPr>
          <p:cNvPr id="772" name="CustomShape 1"/>
          <p:cNvSpPr/>
          <p:nvPr/>
        </p:nvSpPr>
        <p:spPr>
          <a:xfrm>
            <a:off x="-26280" y="-5400"/>
            <a:ext cx="10110240" cy="713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Р-21 «КОЛА» В ЛЕНИНГРАДСКОЙ ОБЛАСТИ НА 76.12.2022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73" name="CustomShape 2"/>
          <p:cNvSpPr/>
          <p:nvPr/>
        </p:nvSpPr>
        <p:spPr>
          <a:xfrm>
            <a:off x="2280960" y="5189040"/>
            <a:ext cx="1602000" cy="21600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Объездные дороги: 15 км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774" name="CustomShape 3"/>
          <p:cNvSpPr/>
          <p:nvPr/>
        </p:nvSpPr>
        <p:spPr>
          <a:xfrm rot="5238000">
            <a:off x="7570440" y="2693520"/>
            <a:ext cx="102600" cy="1162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75" name="Picture 9_0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37080" y="150480"/>
            <a:ext cx="587880" cy="456840"/>
          </a:xfrm>
          <a:prstGeom prst="rect">
            <a:avLst/>
          </a:prstGeom>
          <a:ln w="0">
            <a:noFill/>
          </a:ln>
        </p:spPr>
      </p:pic>
      <p:grpSp>
        <p:nvGrpSpPr>
          <p:cNvPr id="776" name="Group 4"/>
          <p:cNvGrpSpPr/>
          <p:nvPr/>
        </p:nvGrpSpPr>
        <p:grpSpPr>
          <a:xfrm>
            <a:off x="7259400" y="3852000"/>
            <a:ext cx="2892600" cy="1276920"/>
            <a:chOff x="7259400" y="3852000"/>
            <a:chExt cx="2892600" cy="1276920"/>
          </a:xfrm>
        </p:grpSpPr>
        <p:sp>
          <p:nvSpPr>
            <p:cNvPr id="777" name="CustomShape 5"/>
            <p:cNvSpPr/>
            <p:nvPr/>
          </p:nvSpPr>
          <p:spPr>
            <a:xfrm>
              <a:off x="7259400" y="3852000"/>
              <a:ext cx="2813760" cy="12769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8" name="CustomShape 6"/>
            <p:cNvSpPr/>
            <p:nvPr/>
          </p:nvSpPr>
          <p:spPr>
            <a:xfrm>
              <a:off x="7742160" y="3889800"/>
              <a:ext cx="20588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9" name="CustomShape 7"/>
            <p:cNvSpPr/>
            <p:nvPr/>
          </p:nvSpPr>
          <p:spPr>
            <a:xfrm>
              <a:off x="7657200" y="4160160"/>
              <a:ext cx="247788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0" name="CustomShape 8"/>
            <p:cNvSpPr/>
            <p:nvPr/>
          </p:nvSpPr>
          <p:spPr>
            <a:xfrm>
              <a:off x="7301160" y="4255200"/>
              <a:ext cx="345960" cy="1094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81" name="CustomShape 9"/>
            <p:cNvSpPr/>
            <p:nvPr/>
          </p:nvSpPr>
          <p:spPr>
            <a:xfrm>
              <a:off x="7311960" y="4586400"/>
              <a:ext cx="308520" cy="932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82" name="CustomShape 10"/>
            <p:cNvSpPr/>
            <p:nvPr/>
          </p:nvSpPr>
          <p:spPr>
            <a:xfrm>
              <a:off x="7668720" y="4558680"/>
              <a:ext cx="24663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3" name="CustomShape 11"/>
            <p:cNvSpPr/>
            <p:nvPr/>
          </p:nvSpPr>
          <p:spPr>
            <a:xfrm rot="5238000">
              <a:off x="7417800" y="4790160"/>
              <a:ext cx="124200" cy="1497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4" name="CustomShape 12"/>
            <p:cNvSpPr/>
            <p:nvPr/>
          </p:nvSpPr>
          <p:spPr>
            <a:xfrm>
              <a:off x="7685640" y="4779720"/>
              <a:ext cx="24663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785" name="" descr=""/>
          <p:cNvPicPr/>
          <p:nvPr/>
        </p:nvPicPr>
        <p:blipFill>
          <a:blip r:embed="rId3"/>
          <a:stretch/>
        </p:blipFill>
        <p:spPr>
          <a:xfrm>
            <a:off x="0" y="720000"/>
            <a:ext cx="1620000" cy="4950720"/>
          </a:xfrm>
          <a:prstGeom prst="rect">
            <a:avLst/>
          </a:prstGeom>
          <a:ln w="0">
            <a:noFill/>
          </a:ln>
        </p:spPr>
      </p:pic>
      <p:sp>
        <p:nvSpPr>
          <p:cNvPr id="786" name="CustomShape 13"/>
          <p:cNvSpPr/>
          <p:nvPr/>
        </p:nvSpPr>
        <p:spPr>
          <a:xfrm rot="21600">
            <a:off x="301680" y="2374560"/>
            <a:ext cx="6252480" cy="2161080"/>
          </a:xfrm>
          <a:custGeom>
            <a:avLst/>
            <a:gdLst/>
            <a:ahLst/>
            <a:rect l="l" t="t" r="r" b="b"/>
            <a:pathLst>
              <a:path w="15501" h="4501">
                <a:moveTo>
                  <a:pt x="15500" y="0"/>
                </a:moveTo>
                <a:lnTo>
                  <a:pt x="15000" y="3000"/>
                </a:lnTo>
                <a:lnTo>
                  <a:pt x="14000" y="4500"/>
                </a:lnTo>
                <a:lnTo>
                  <a:pt x="13000" y="3500"/>
                </a:lnTo>
                <a:lnTo>
                  <a:pt x="11000" y="4000"/>
                </a:lnTo>
                <a:lnTo>
                  <a:pt x="8000" y="2000"/>
                </a:lnTo>
                <a:lnTo>
                  <a:pt x="1000" y="1500"/>
                </a:lnTo>
                <a:lnTo>
                  <a:pt x="0" y="1500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CustomShape 14"/>
          <p:cNvSpPr/>
          <p:nvPr/>
        </p:nvSpPr>
        <p:spPr>
          <a:xfrm>
            <a:off x="3852000" y="2766600"/>
            <a:ext cx="2337840" cy="833400"/>
          </a:xfrm>
          <a:prstGeom prst="wedgeRectCallout">
            <a:avLst>
              <a:gd name="adj1" fmla="val 47105"/>
              <a:gd name="adj2" fmla="val -104332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20-26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28-30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(опасные повороты, спуски, 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788" name="CustomShape 15"/>
          <p:cNvSpPr/>
          <p:nvPr/>
        </p:nvSpPr>
        <p:spPr>
          <a:xfrm>
            <a:off x="7130520" y="2340000"/>
            <a:ext cx="590040" cy="213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789" name="CustomShape 16"/>
          <p:cNvSpPr/>
          <p:nvPr/>
        </p:nvSpPr>
        <p:spPr>
          <a:xfrm>
            <a:off x="1687320" y="708840"/>
            <a:ext cx="2811600" cy="158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790" name="" descr=""/>
          <p:cNvPicPr/>
          <p:nvPr/>
        </p:nvPicPr>
        <p:blipFill>
          <a:blip r:embed="rId4"/>
          <a:stretch/>
        </p:blipFill>
        <p:spPr>
          <a:xfrm>
            <a:off x="1680840" y="900000"/>
            <a:ext cx="2818080" cy="1620000"/>
          </a:xfrm>
          <a:prstGeom prst="rect">
            <a:avLst/>
          </a:prstGeom>
          <a:ln w="0">
            <a:noFill/>
          </a:ln>
        </p:spPr>
      </p:pic>
      <p:sp>
        <p:nvSpPr>
          <p:cNvPr id="791" name="CustomShape 17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" descr=""/>
          <p:cNvPicPr/>
          <p:nvPr/>
        </p:nvPicPr>
        <p:blipFill>
          <a:blip r:embed="rId1"/>
          <a:stretch/>
        </p:blipFill>
        <p:spPr>
          <a:xfrm>
            <a:off x="7560" y="691560"/>
            <a:ext cx="10080360" cy="497916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_0" descr=""/>
          <p:cNvPicPr/>
          <p:nvPr/>
        </p:nvPicPr>
        <p:blipFill>
          <a:blip r:embed="rId2"/>
          <a:stretch/>
        </p:blipFill>
        <p:spPr>
          <a:xfrm>
            <a:off x="108360" y="243360"/>
            <a:ext cx="541080" cy="222120"/>
          </a:xfrm>
          <a:prstGeom prst="rect">
            <a:avLst/>
          </a:prstGeom>
          <a:ln w="0"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-10800" y="-21600"/>
            <a:ext cx="10090800" cy="713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И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07.12.2022)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23" name="Picture 4_0" descr=""/>
          <p:cNvPicPr/>
          <p:nvPr/>
        </p:nvPicPr>
        <p:blipFill>
          <a:blip r:embed="rId3"/>
          <a:srcRect l="0" t="0" r="64072" b="0"/>
          <a:stretch/>
        </p:blipFill>
        <p:spPr>
          <a:xfrm>
            <a:off x="94320" y="96120"/>
            <a:ext cx="587880" cy="4579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2_1" descr=""/>
          <p:cNvPicPr/>
          <p:nvPr/>
        </p:nvPicPr>
        <p:blipFill>
          <a:blip r:embed="rId4"/>
          <a:stretch/>
        </p:blipFill>
        <p:spPr>
          <a:xfrm>
            <a:off x="324720" y="99360"/>
            <a:ext cx="541080" cy="222120"/>
          </a:xfrm>
          <a:prstGeom prst="rect">
            <a:avLst/>
          </a:prstGeom>
          <a:ln w="0">
            <a:noFill/>
          </a:ln>
        </p:spPr>
      </p:pic>
      <p:sp>
        <p:nvSpPr>
          <p:cNvPr id="325" name="CustomShape 2"/>
          <p:cNvSpPr/>
          <p:nvPr/>
        </p:nvSpPr>
        <p:spPr>
          <a:xfrm>
            <a:off x="7571520" y="573840"/>
            <a:ext cx="1814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326" name="Group 3"/>
          <p:cNvGrpSpPr/>
          <p:nvPr/>
        </p:nvGrpSpPr>
        <p:grpSpPr>
          <a:xfrm>
            <a:off x="7560000" y="1969200"/>
            <a:ext cx="2963160" cy="3081240"/>
            <a:chOff x="7560000" y="1969200"/>
            <a:chExt cx="2963160" cy="3081240"/>
          </a:xfrm>
        </p:grpSpPr>
        <p:sp>
          <p:nvSpPr>
            <p:cNvPr id="327" name="CustomShape 4"/>
            <p:cNvSpPr/>
            <p:nvPr/>
          </p:nvSpPr>
          <p:spPr>
            <a:xfrm>
              <a:off x="8299080" y="2762640"/>
              <a:ext cx="22240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28" name="CustomShape 5"/>
            <p:cNvSpPr/>
            <p:nvPr/>
          </p:nvSpPr>
          <p:spPr>
            <a:xfrm>
              <a:off x="8262360" y="3978360"/>
              <a:ext cx="22269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29" name="CustomShape 6"/>
            <p:cNvSpPr/>
            <p:nvPr/>
          </p:nvSpPr>
          <p:spPr>
            <a:xfrm>
              <a:off x="8109000" y="4403880"/>
              <a:ext cx="2147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30" name="CustomShape 7"/>
            <p:cNvSpPr/>
            <p:nvPr/>
          </p:nvSpPr>
          <p:spPr>
            <a:xfrm>
              <a:off x="7788600" y="4041720"/>
              <a:ext cx="1343160" cy="12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CustomShape 8"/>
            <p:cNvSpPr/>
            <p:nvPr/>
          </p:nvSpPr>
          <p:spPr>
            <a:xfrm>
              <a:off x="7594560" y="1994760"/>
              <a:ext cx="2512800" cy="305280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CustomShape 9"/>
            <p:cNvSpPr/>
            <p:nvPr/>
          </p:nvSpPr>
          <p:spPr>
            <a:xfrm>
              <a:off x="8059680" y="4131720"/>
              <a:ext cx="1592280" cy="15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CustomShape 10"/>
            <p:cNvSpPr/>
            <p:nvPr/>
          </p:nvSpPr>
          <p:spPr>
            <a:xfrm>
              <a:off x="8079120" y="1969200"/>
              <a:ext cx="18828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34" name="CustomShape 11"/>
            <p:cNvSpPr/>
            <p:nvPr/>
          </p:nvSpPr>
          <p:spPr>
            <a:xfrm>
              <a:off x="8404920" y="2394720"/>
              <a:ext cx="14979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335" name="Рисунок 446_0" descr=""/>
            <p:cNvPicPr/>
            <p:nvPr/>
          </p:nvPicPr>
          <p:blipFill>
            <a:blip r:embed="rId5"/>
            <a:stretch/>
          </p:blipFill>
          <p:spPr>
            <a:xfrm>
              <a:off x="7699320" y="2460240"/>
              <a:ext cx="624960" cy="82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6" name="CustomShape 12"/>
            <p:cNvSpPr/>
            <p:nvPr/>
          </p:nvSpPr>
          <p:spPr>
            <a:xfrm>
              <a:off x="7779600" y="4026240"/>
              <a:ext cx="1594440" cy="13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CustomShape 13"/>
            <p:cNvSpPr/>
            <p:nvPr/>
          </p:nvSpPr>
          <p:spPr>
            <a:xfrm>
              <a:off x="8014320" y="3650040"/>
              <a:ext cx="21506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38" name="CustomShape 14"/>
            <p:cNvSpPr/>
            <p:nvPr/>
          </p:nvSpPr>
          <p:spPr>
            <a:xfrm>
              <a:off x="8097840" y="4118040"/>
              <a:ext cx="188712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CustomShape 15"/>
            <p:cNvSpPr/>
            <p:nvPr/>
          </p:nvSpPr>
          <p:spPr>
            <a:xfrm>
              <a:off x="7631640" y="3816720"/>
              <a:ext cx="374400" cy="1623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0" name="CustomShape 16"/>
            <p:cNvSpPr/>
            <p:nvPr/>
          </p:nvSpPr>
          <p:spPr>
            <a:xfrm>
              <a:off x="7629840" y="4078080"/>
              <a:ext cx="612360" cy="1069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41" name="CustomShape 17"/>
            <p:cNvSpPr/>
            <p:nvPr/>
          </p:nvSpPr>
          <p:spPr>
            <a:xfrm>
              <a:off x="7629840" y="4241880"/>
              <a:ext cx="622800" cy="1054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42" name="CustomShape 18"/>
            <p:cNvSpPr/>
            <p:nvPr/>
          </p:nvSpPr>
          <p:spPr>
            <a:xfrm>
              <a:off x="8192160" y="4156920"/>
              <a:ext cx="1783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3" name="CustomShape 19"/>
            <p:cNvSpPr/>
            <p:nvPr/>
          </p:nvSpPr>
          <p:spPr>
            <a:xfrm>
              <a:off x="7899120" y="3282480"/>
              <a:ext cx="2129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4" name="CustomShape 20"/>
            <p:cNvSpPr/>
            <p:nvPr/>
          </p:nvSpPr>
          <p:spPr>
            <a:xfrm>
              <a:off x="7598520" y="3271320"/>
              <a:ext cx="4129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5" name="CustomShape 21"/>
            <p:cNvSpPr/>
            <p:nvPr/>
          </p:nvSpPr>
          <p:spPr>
            <a:xfrm>
              <a:off x="7611120" y="3500640"/>
              <a:ext cx="4003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6" name="CustomShape 22"/>
            <p:cNvSpPr/>
            <p:nvPr/>
          </p:nvSpPr>
          <p:spPr>
            <a:xfrm>
              <a:off x="7989480" y="3491280"/>
              <a:ext cx="1812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7" name="CustomShape 23"/>
            <p:cNvSpPr/>
            <p:nvPr/>
          </p:nvSpPr>
          <p:spPr>
            <a:xfrm>
              <a:off x="7560000" y="4656240"/>
              <a:ext cx="6883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48" name="CustomShape 24"/>
            <p:cNvSpPr/>
            <p:nvPr/>
          </p:nvSpPr>
          <p:spPr>
            <a:xfrm>
              <a:off x="7758720" y="4520160"/>
              <a:ext cx="262800" cy="1029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349" name="CustomShape 25"/>
            <p:cNvSpPr/>
            <p:nvPr/>
          </p:nvSpPr>
          <p:spPr>
            <a:xfrm>
              <a:off x="8121960" y="4375800"/>
              <a:ext cx="21034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50" name="CustomShape 26"/>
            <p:cNvSpPr/>
            <p:nvPr/>
          </p:nvSpPr>
          <p:spPr>
            <a:xfrm>
              <a:off x="8037720" y="475596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351" name="CustomShape 27"/>
            <p:cNvSpPr/>
            <p:nvPr/>
          </p:nvSpPr>
          <p:spPr>
            <a:xfrm>
              <a:off x="8443440" y="274680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352" name="Рисунок 470_1" descr=""/>
            <p:cNvPicPr/>
            <p:nvPr/>
          </p:nvPicPr>
          <p:blipFill>
            <a:blip r:embed="rId6"/>
            <a:stretch/>
          </p:blipFill>
          <p:spPr>
            <a:xfrm>
              <a:off x="7765200" y="2218320"/>
              <a:ext cx="2318400" cy="217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53" name="Picture 2_2" descr=""/>
          <p:cNvPicPr/>
          <p:nvPr/>
        </p:nvPicPr>
        <p:blipFill>
          <a:blip r:embed="rId7"/>
          <a:stretch/>
        </p:blipFill>
        <p:spPr>
          <a:xfrm>
            <a:off x="-71640" y="459360"/>
            <a:ext cx="541440" cy="22248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38_0" descr=""/>
          <p:cNvPicPr/>
          <p:nvPr/>
        </p:nvPicPr>
        <p:blipFill>
          <a:blip r:embed="rId8"/>
          <a:stretch/>
        </p:blipFill>
        <p:spPr>
          <a:xfrm>
            <a:off x="318240" y="2690640"/>
            <a:ext cx="1812960" cy="198720"/>
          </a:xfrm>
          <a:prstGeom prst="rect">
            <a:avLst/>
          </a:prstGeom>
          <a:ln w="0">
            <a:noFill/>
          </a:ln>
        </p:spPr>
      </p:pic>
      <p:sp>
        <p:nvSpPr>
          <p:cNvPr id="355" name="CustomShape 28"/>
          <p:cNvSpPr/>
          <p:nvPr/>
        </p:nvSpPr>
        <p:spPr>
          <a:xfrm>
            <a:off x="532440" y="261756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Сосновоборский ГО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56" name="CustomShape 29"/>
          <p:cNvSpPr/>
          <p:nvPr/>
        </p:nvSpPr>
        <p:spPr>
          <a:xfrm>
            <a:off x="666720" y="2932920"/>
            <a:ext cx="948960" cy="1162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57" name="CustomShape 30"/>
          <p:cNvSpPr/>
          <p:nvPr/>
        </p:nvSpPr>
        <p:spPr>
          <a:xfrm>
            <a:off x="668160" y="3070080"/>
            <a:ext cx="95652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58" name="Picture 43_0" descr=""/>
          <p:cNvPicPr/>
          <p:nvPr/>
        </p:nvPicPr>
        <p:blipFill>
          <a:blip r:embed="rId9"/>
          <a:stretch/>
        </p:blipFill>
        <p:spPr>
          <a:xfrm>
            <a:off x="716040" y="3207960"/>
            <a:ext cx="496800" cy="204120"/>
          </a:xfrm>
          <a:prstGeom prst="rect">
            <a:avLst/>
          </a:prstGeom>
          <a:ln w="0">
            <a:noFill/>
          </a:ln>
        </p:spPr>
      </p:pic>
      <p:sp>
        <p:nvSpPr>
          <p:cNvPr id="359" name="CustomShape 31"/>
          <p:cNvSpPr/>
          <p:nvPr/>
        </p:nvSpPr>
        <p:spPr>
          <a:xfrm>
            <a:off x="860040" y="3137400"/>
            <a:ext cx="498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60" name="Picture 46_0" descr=""/>
          <p:cNvPicPr/>
          <p:nvPr/>
        </p:nvPicPr>
        <p:blipFill>
          <a:blip r:embed="rId10"/>
          <a:stretch/>
        </p:blipFill>
        <p:spPr>
          <a:xfrm>
            <a:off x="1090440" y="3207960"/>
            <a:ext cx="504720" cy="204120"/>
          </a:xfrm>
          <a:prstGeom prst="rect">
            <a:avLst/>
          </a:prstGeom>
          <a:ln w="0">
            <a:noFill/>
          </a:ln>
        </p:spPr>
      </p:pic>
      <p:sp>
        <p:nvSpPr>
          <p:cNvPr id="361" name="CustomShape 32"/>
          <p:cNvSpPr/>
          <p:nvPr/>
        </p:nvSpPr>
        <p:spPr>
          <a:xfrm>
            <a:off x="1276560" y="320940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62" name="CustomShape 33"/>
          <p:cNvSpPr/>
          <p:nvPr/>
        </p:nvSpPr>
        <p:spPr>
          <a:xfrm>
            <a:off x="1478160" y="2935440"/>
            <a:ext cx="260640" cy="1148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63" name="Picture 51_0" descr=""/>
          <p:cNvPicPr/>
          <p:nvPr/>
        </p:nvPicPr>
        <p:blipFill>
          <a:blip r:embed="rId11"/>
          <a:stretch/>
        </p:blipFill>
        <p:spPr>
          <a:xfrm>
            <a:off x="5355000" y="2648880"/>
            <a:ext cx="1816200" cy="198720"/>
          </a:xfrm>
          <a:prstGeom prst="rect">
            <a:avLst/>
          </a:prstGeom>
          <a:ln w="0">
            <a:noFill/>
          </a:ln>
        </p:spPr>
      </p:pic>
      <p:sp>
        <p:nvSpPr>
          <p:cNvPr id="364" name="CustomShape 34"/>
          <p:cNvSpPr/>
          <p:nvPr/>
        </p:nvSpPr>
        <p:spPr>
          <a:xfrm>
            <a:off x="5598000" y="2877120"/>
            <a:ext cx="9475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65" name="CustomShape 35"/>
          <p:cNvSpPr/>
          <p:nvPr/>
        </p:nvSpPr>
        <p:spPr>
          <a:xfrm>
            <a:off x="5601240" y="3013200"/>
            <a:ext cx="95508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66" name="Picture 56_0" descr=""/>
          <p:cNvPicPr/>
          <p:nvPr/>
        </p:nvPicPr>
        <p:blipFill>
          <a:blip r:embed="rId12"/>
          <a:stretch/>
        </p:blipFill>
        <p:spPr>
          <a:xfrm>
            <a:off x="5646240" y="3153240"/>
            <a:ext cx="503640" cy="203040"/>
          </a:xfrm>
          <a:prstGeom prst="rect">
            <a:avLst/>
          </a:prstGeom>
          <a:ln w="0">
            <a:noFill/>
          </a:ln>
        </p:spPr>
      </p:pic>
      <p:sp>
        <p:nvSpPr>
          <p:cNvPr id="367" name="CustomShape 36"/>
          <p:cNvSpPr/>
          <p:nvPr/>
        </p:nvSpPr>
        <p:spPr>
          <a:xfrm>
            <a:off x="5814720" y="3189240"/>
            <a:ext cx="1749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1,4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68" name="Picture 59_0" descr=""/>
          <p:cNvPicPr/>
          <p:nvPr/>
        </p:nvPicPr>
        <p:blipFill>
          <a:blip r:embed="rId13"/>
          <a:stretch/>
        </p:blipFill>
        <p:spPr>
          <a:xfrm>
            <a:off x="6027480" y="3153240"/>
            <a:ext cx="496440" cy="203040"/>
          </a:xfrm>
          <a:prstGeom prst="rect">
            <a:avLst/>
          </a:prstGeom>
          <a:ln w="0">
            <a:noFill/>
          </a:ln>
        </p:spPr>
      </p:pic>
      <p:sp>
        <p:nvSpPr>
          <p:cNvPr id="369" name="CustomShape 37"/>
          <p:cNvSpPr/>
          <p:nvPr/>
        </p:nvSpPr>
        <p:spPr>
          <a:xfrm>
            <a:off x="6208200" y="31892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70" name="CustomShape 38"/>
          <p:cNvSpPr/>
          <p:nvPr/>
        </p:nvSpPr>
        <p:spPr>
          <a:xfrm>
            <a:off x="6409800" y="2879280"/>
            <a:ext cx="225720" cy="1159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1" name="Picture 67_0" descr=""/>
          <p:cNvPicPr/>
          <p:nvPr/>
        </p:nvPicPr>
        <p:blipFill>
          <a:blip r:embed="rId14"/>
          <a:stretch/>
        </p:blipFill>
        <p:spPr>
          <a:xfrm>
            <a:off x="738000" y="1518120"/>
            <a:ext cx="1688040" cy="198720"/>
          </a:xfrm>
          <a:prstGeom prst="rect">
            <a:avLst/>
          </a:prstGeom>
          <a:ln w="0">
            <a:noFill/>
          </a:ln>
        </p:spPr>
      </p:pic>
      <p:sp>
        <p:nvSpPr>
          <p:cNvPr id="372" name="CustomShape 39"/>
          <p:cNvSpPr/>
          <p:nvPr/>
        </p:nvSpPr>
        <p:spPr>
          <a:xfrm>
            <a:off x="991440" y="1446120"/>
            <a:ext cx="1687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73" name="CustomShape 40"/>
          <p:cNvSpPr/>
          <p:nvPr/>
        </p:nvSpPr>
        <p:spPr>
          <a:xfrm>
            <a:off x="1091160" y="1762920"/>
            <a:ext cx="98604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74" name="CustomShape 41"/>
          <p:cNvSpPr/>
          <p:nvPr/>
        </p:nvSpPr>
        <p:spPr>
          <a:xfrm>
            <a:off x="1092240" y="1899000"/>
            <a:ext cx="95688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5" name="Picture 72_0" descr=""/>
          <p:cNvPicPr/>
          <p:nvPr/>
        </p:nvPicPr>
        <p:blipFill>
          <a:blip r:embed="rId15"/>
          <a:stretch/>
        </p:blipFill>
        <p:spPr>
          <a:xfrm>
            <a:off x="1145160" y="2036520"/>
            <a:ext cx="495720" cy="203040"/>
          </a:xfrm>
          <a:prstGeom prst="rect">
            <a:avLst/>
          </a:prstGeom>
          <a:ln w="0">
            <a:noFill/>
          </a:ln>
        </p:spPr>
      </p:pic>
      <p:sp>
        <p:nvSpPr>
          <p:cNvPr id="376" name="CustomShape 42"/>
          <p:cNvSpPr/>
          <p:nvPr/>
        </p:nvSpPr>
        <p:spPr>
          <a:xfrm>
            <a:off x="1358280" y="2057760"/>
            <a:ext cx="705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77" name="Picture 75_0" descr=""/>
          <p:cNvPicPr/>
          <p:nvPr/>
        </p:nvPicPr>
        <p:blipFill>
          <a:blip r:embed="rId16"/>
          <a:stretch/>
        </p:blipFill>
        <p:spPr>
          <a:xfrm>
            <a:off x="1518480" y="2039400"/>
            <a:ext cx="497160" cy="203040"/>
          </a:xfrm>
          <a:prstGeom prst="rect">
            <a:avLst/>
          </a:prstGeom>
          <a:ln w="0">
            <a:noFill/>
          </a:ln>
        </p:spPr>
      </p:pic>
      <p:sp>
        <p:nvSpPr>
          <p:cNvPr id="378" name="CustomShape 43"/>
          <p:cNvSpPr/>
          <p:nvPr/>
        </p:nvSpPr>
        <p:spPr>
          <a:xfrm>
            <a:off x="1518480" y="1966320"/>
            <a:ext cx="498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79" name="CustomShape 44"/>
          <p:cNvSpPr/>
          <p:nvPr/>
        </p:nvSpPr>
        <p:spPr>
          <a:xfrm>
            <a:off x="2084040" y="1765080"/>
            <a:ext cx="285480" cy="115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0" name="Picture 80_0" descr=""/>
          <p:cNvPicPr/>
          <p:nvPr/>
        </p:nvPicPr>
        <p:blipFill>
          <a:blip r:embed="rId17"/>
          <a:stretch/>
        </p:blipFill>
        <p:spPr>
          <a:xfrm>
            <a:off x="5866200" y="1321200"/>
            <a:ext cx="1814760" cy="199440"/>
          </a:xfrm>
          <a:prstGeom prst="rect">
            <a:avLst/>
          </a:prstGeom>
          <a:ln w="0">
            <a:noFill/>
          </a:ln>
        </p:spPr>
      </p:pic>
      <p:sp>
        <p:nvSpPr>
          <p:cNvPr id="381" name="CustomShape 45"/>
          <p:cNvSpPr/>
          <p:nvPr/>
        </p:nvSpPr>
        <p:spPr>
          <a:xfrm>
            <a:off x="6219720" y="1565640"/>
            <a:ext cx="9457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82" name="CustomShape 46"/>
          <p:cNvSpPr/>
          <p:nvPr/>
        </p:nvSpPr>
        <p:spPr>
          <a:xfrm>
            <a:off x="6220800" y="1701720"/>
            <a:ext cx="95364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3" name="Picture 85_0" descr=""/>
          <p:cNvPicPr/>
          <p:nvPr/>
        </p:nvPicPr>
        <p:blipFill>
          <a:blip r:embed="rId18"/>
          <a:stretch/>
        </p:blipFill>
        <p:spPr>
          <a:xfrm>
            <a:off x="6294240" y="1839600"/>
            <a:ext cx="495360" cy="202680"/>
          </a:xfrm>
          <a:prstGeom prst="rect">
            <a:avLst/>
          </a:prstGeom>
          <a:ln w="0">
            <a:noFill/>
          </a:ln>
        </p:spPr>
      </p:pic>
      <p:sp>
        <p:nvSpPr>
          <p:cNvPr id="384" name="CustomShape 47"/>
          <p:cNvSpPr/>
          <p:nvPr/>
        </p:nvSpPr>
        <p:spPr>
          <a:xfrm>
            <a:off x="6436800" y="177012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2,3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85" name="Picture 88_0" descr=""/>
          <p:cNvPicPr/>
          <p:nvPr/>
        </p:nvPicPr>
        <p:blipFill>
          <a:blip r:embed="rId19"/>
          <a:stretch/>
        </p:blipFill>
        <p:spPr>
          <a:xfrm>
            <a:off x="6643440" y="1839600"/>
            <a:ext cx="495360" cy="204120"/>
          </a:xfrm>
          <a:prstGeom prst="rect">
            <a:avLst/>
          </a:prstGeom>
          <a:ln w="0">
            <a:noFill/>
          </a:ln>
        </p:spPr>
      </p:pic>
      <p:sp>
        <p:nvSpPr>
          <p:cNvPr id="386" name="CustomShape 48"/>
          <p:cNvSpPr/>
          <p:nvPr/>
        </p:nvSpPr>
        <p:spPr>
          <a:xfrm>
            <a:off x="6643800" y="176904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87" name="CustomShape 49"/>
          <p:cNvSpPr/>
          <p:nvPr/>
        </p:nvSpPr>
        <p:spPr>
          <a:xfrm>
            <a:off x="7029360" y="1567800"/>
            <a:ext cx="200520" cy="115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8" name="Picture 93_0" descr=""/>
          <p:cNvPicPr/>
          <p:nvPr/>
        </p:nvPicPr>
        <p:blipFill>
          <a:blip r:embed="rId20"/>
          <a:stretch/>
        </p:blipFill>
        <p:spPr>
          <a:xfrm>
            <a:off x="1940040" y="942480"/>
            <a:ext cx="1689480" cy="203040"/>
          </a:xfrm>
          <a:prstGeom prst="rect">
            <a:avLst/>
          </a:prstGeom>
          <a:ln w="0">
            <a:noFill/>
          </a:ln>
        </p:spPr>
      </p:pic>
      <p:sp>
        <p:nvSpPr>
          <p:cNvPr id="389" name="CustomShape 50"/>
          <p:cNvSpPr/>
          <p:nvPr/>
        </p:nvSpPr>
        <p:spPr>
          <a:xfrm>
            <a:off x="2121480" y="871560"/>
            <a:ext cx="16848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90" name="CustomShape 51"/>
          <p:cNvSpPr/>
          <p:nvPr/>
        </p:nvSpPr>
        <p:spPr>
          <a:xfrm>
            <a:off x="2294280" y="1187280"/>
            <a:ext cx="9457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91" name="CustomShape 52"/>
          <p:cNvSpPr/>
          <p:nvPr/>
        </p:nvSpPr>
        <p:spPr>
          <a:xfrm>
            <a:off x="2294280" y="1323000"/>
            <a:ext cx="95364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2" name="Picture 98_0" descr=""/>
          <p:cNvPicPr/>
          <p:nvPr/>
        </p:nvPicPr>
        <p:blipFill>
          <a:blip r:embed="rId21"/>
          <a:stretch/>
        </p:blipFill>
        <p:spPr>
          <a:xfrm>
            <a:off x="2343960" y="1463040"/>
            <a:ext cx="495360" cy="203040"/>
          </a:xfrm>
          <a:prstGeom prst="rect">
            <a:avLst/>
          </a:prstGeom>
          <a:ln w="0">
            <a:noFill/>
          </a:ln>
        </p:spPr>
      </p:pic>
      <p:sp>
        <p:nvSpPr>
          <p:cNvPr id="393" name="CustomShape 53"/>
          <p:cNvSpPr/>
          <p:nvPr/>
        </p:nvSpPr>
        <p:spPr>
          <a:xfrm>
            <a:off x="2450520" y="139140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94" name="Picture 101_0" descr=""/>
          <p:cNvPicPr/>
          <p:nvPr/>
        </p:nvPicPr>
        <p:blipFill>
          <a:blip r:embed="rId22"/>
          <a:stretch/>
        </p:blipFill>
        <p:spPr>
          <a:xfrm>
            <a:off x="2717280" y="1463040"/>
            <a:ext cx="493920" cy="203040"/>
          </a:xfrm>
          <a:prstGeom prst="rect">
            <a:avLst/>
          </a:prstGeom>
          <a:ln w="0">
            <a:noFill/>
          </a:ln>
        </p:spPr>
      </p:pic>
      <p:sp>
        <p:nvSpPr>
          <p:cNvPr id="395" name="CustomShape 54"/>
          <p:cNvSpPr/>
          <p:nvPr/>
        </p:nvSpPr>
        <p:spPr>
          <a:xfrm>
            <a:off x="2717280" y="139140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96" name="CustomShape 55"/>
          <p:cNvSpPr/>
          <p:nvPr/>
        </p:nvSpPr>
        <p:spPr>
          <a:xfrm>
            <a:off x="3102840" y="1189440"/>
            <a:ext cx="200880" cy="1159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7" name="Picture 106_0" descr=""/>
          <p:cNvPicPr/>
          <p:nvPr/>
        </p:nvPicPr>
        <p:blipFill>
          <a:blip r:embed="rId23"/>
          <a:stretch/>
        </p:blipFill>
        <p:spPr>
          <a:xfrm>
            <a:off x="7342200" y="860400"/>
            <a:ext cx="1812960" cy="198720"/>
          </a:xfrm>
          <a:prstGeom prst="rect">
            <a:avLst/>
          </a:prstGeom>
          <a:ln w="0">
            <a:noFill/>
          </a:ln>
        </p:spPr>
      </p:pic>
      <p:sp>
        <p:nvSpPr>
          <p:cNvPr id="398" name="CustomShape 56"/>
          <p:cNvSpPr/>
          <p:nvPr/>
        </p:nvSpPr>
        <p:spPr>
          <a:xfrm>
            <a:off x="7691040" y="1105920"/>
            <a:ext cx="95004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99" name="CustomShape 57"/>
          <p:cNvSpPr/>
          <p:nvPr/>
        </p:nvSpPr>
        <p:spPr>
          <a:xfrm>
            <a:off x="7692480" y="1242000"/>
            <a:ext cx="95796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400" name="Picture 111_0" descr=""/>
          <p:cNvPicPr/>
          <p:nvPr/>
        </p:nvPicPr>
        <p:blipFill>
          <a:blip r:embed="rId24"/>
          <a:stretch/>
        </p:blipFill>
        <p:spPr>
          <a:xfrm>
            <a:off x="7738920" y="1385280"/>
            <a:ext cx="496440" cy="196560"/>
          </a:xfrm>
          <a:prstGeom prst="rect">
            <a:avLst/>
          </a:prstGeom>
          <a:ln w="0">
            <a:noFill/>
          </a:ln>
        </p:spPr>
      </p:pic>
      <p:sp>
        <p:nvSpPr>
          <p:cNvPr id="401" name="CustomShape 58"/>
          <p:cNvSpPr/>
          <p:nvPr/>
        </p:nvSpPr>
        <p:spPr>
          <a:xfrm>
            <a:off x="7848360" y="131148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1,5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02" name="Picture 114_0" descr=""/>
          <p:cNvPicPr/>
          <p:nvPr/>
        </p:nvPicPr>
        <p:blipFill>
          <a:blip r:embed="rId25"/>
          <a:stretch/>
        </p:blipFill>
        <p:spPr>
          <a:xfrm>
            <a:off x="8115480" y="1378440"/>
            <a:ext cx="505440" cy="203040"/>
          </a:xfrm>
          <a:prstGeom prst="rect">
            <a:avLst/>
          </a:prstGeom>
          <a:ln w="0">
            <a:noFill/>
          </a:ln>
        </p:spPr>
      </p:pic>
      <p:sp>
        <p:nvSpPr>
          <p:cNvPr id="403" name="CustomShape 59"/>
          <p:cNvSpPr/>
          <p:nvPr/>
        </p:nvSpPr>
        <p:spPr>
          <a:xfrm>
            <a:off x="8116920" y="1345320"/>
            <a:ext cx="501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04" name="CustomShape 60"/>
          <p:cNvSpPr/>
          <p:nvPr/>
        </p:nvSpPr>
        <p:spPr>
          <a:xfrm>
            <a:off x="8503920" y="1108080"/>
            <a:ext cx="279360" cy="115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5" name="Picture 119_0" descr=""/>
          <p:cNvPicPr/>
          <p:nvPr/>
        </p:nvPicPr>
        <p:blipFill>
          <a:blip r:embed="rId26"/>
          <a:stretch/>
        </p:blipFill>
        <p:spPr>
          <a:xfrm>
            <a:off x="3996720" y="2268720"/>
            <a:ext cx="1815120" cy="198000"/>
          </a:xfrm>
          <a:prstGeom prst="rect">
            <a:avLst/>
          </a:prstGeom>
          <a:ln w="0">
            <a:noFill/>
          </a:ln>
        </p:spPr>
      </p:pic>
      <p:sp>
        <p:nvSpPr>
          <p:cNvPr id="406" name="CustomShape 61"/>
          <p:cNvSpPr/>
          <p:nvPr/>
        </p:nvSpPr>
        <p:spPr>
          <a:xfrm>
            <a:off x="4348440" y="2513160"/>
            <a:ext cx="950040" cy="117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07" name="CustomShape 62"/>
          <p:cNvSpPr/>
          <p:nvPr/>
        </p:nvSpPr>
        <p:spPr>
          <a:xfrm>
            <a:off x="4348440" y="2648160"/>
            <a:ext cx="959760" cy="117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8" name="Picture 124_0" descr=""/>
          <p:cNvPicPr/>
          <p:nvPr/>
        </p:nvPicPr>
        <p:blipFill>
          <a:blip r:embed="rId27"/>
          <a:stretch/>
        </p:blipFill>
        <p:spPr>
          <a:xfrm>
            <a:off x="4394880" y="2791080"/>
            <a:ext cx="505440" cy="202320"/>
          </a:xfrm>
          <a:prstGeom prst="rect">
            <a:avLst/>
          </a:prstGeom>
          <a:ln w="0">
            <a:noFill/>
          </a:ln>
        </p:spPr>
      </p:pic>
      <p:sp>
        <p:nvSpPr>
          <p:cNvPr id="409" name="CustomShape 63"/>
          <p:cNvSpPr/>
          <p:nvPr/>
        </p:nvSpPr>
        <p:spPr>
          <a:xfrm>
            <a:off x="4503960" y="2717640"/>
            <a:ext cx="502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2,6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10" name="Picture 127_0" descr=""/>
          <p:cNvPicPr/>
          <p:nvPr/>
        </p:nvPicPr>
        <p:blipFill>
          <a:blip r:embed="rId28"/>
          <a:stretch/>
        </p:blipFill>
        <p:spPr>
          <a:xfrm>
            <a:off x="4779360" y="2791080"/>
            <a:ext cx="497520" cy="195480"/>
          </a:xfrm>
          <a:prstGeom prst="rect">
            <a:avLst/>
          </a:prstGeom>
          <a:ln w="0">
            <a:noFill/>
          </a:ln>
        </p:spPr>
      </p:pic>
      <p:sp>
        <p:nvSpPr>
          <p:cNvPr id="411" name="CustomShape 64"/>
          <p:cNvSpPr/>
          <p:nvPr/>
        </p:nvSpPr>
        <p:spPr>
          <a:xfrm>
            <a:off x="4775760" y="2717640"/>
            <a:ext cx="501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2" name="CustomShape 65"/>
          <p:cNvSpPr/>
          <p:nvPr/>
        </p:nvSpPr>
        <p:spPr>
          <a:xfrm>
            <a:off x="5162760" y="2515320"/>
            <a:ext cx="235800" cy="117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3" name="Picture 132_0" descr=""/>
          <p:cNvPicPr/>
          <p:nvPr/>
        </p:nvPicPr>
        <p:blipFill>
          <a:blip r:embed="rId29"/>
          <a:stretch/>
        </p:blipFill>
        <p:spPr>
          <a:xfrm>
            <a:off x="2599560" y="2068920"/>
            <a:ext cx="1814760" cy="198360"/>
          </a:xfrm>
          <a:prstGeom prst="rect">
            <a:avLst/>
          </a:prstGeom>
          <a:ln w="0">
            <a:noFill/>
          </a:ln>
        </p:spPr>
      </p:pic>
      <p:sp>
        <p:nvSpPr>
          <p:cNvPr id="414" name="CustomShape 66"/>
          <p:cNvSpPr/>
          <p:nvPr/>
        </p:nvSpPr>
        <p:spPr>
          <a:xfrm>
            <a:off x="2782800" y="1995840"/>
            <a:ext cx="1811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5" name="CustomShape 67"/>
          <p:cNvSpPr/>
          <p:nvPr/>
        </p:nvSpPr>
        <p:spPr>
          <a:xfrm>
            <a:off x="2953080" y="2312280"/>
            <a:ext cx="9457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16" name="CustomShape 68"/>
          <p:cNvSpPr/>
          <p:nvPr/>
        </p:nvSpPr>
        <p:spPr>
          <a:xfrm>
            <a:off x="2954160" y="2448360"/>
            <a:ext cx="95364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7" name="Picture 137_0" descr=""/>
          <p:cNvPicPr/>
          <p:nvPr/>
        </p:nvPicPr>
        <p:blipFill>
          <a:blip r:embed="rId30"/>
          <a:stretch/>
        </p:blipFill>
        <p:spPr>
          <a:xfrm>
            <a:off x="3003840" y="2585880"/>
            <a:ext cx="495360" cy="202680"/>
          </a:xfrm>
          <a:prstGeom prst="rect">
            <a:avLst/>
          </a:prstGeom>
          <a:ln w="0">
            <a:noFill/>
          </a:ln>
        </p:spPr>
      </p:pic>
      <p:sp>
        <p:nvSpPr>
          <p:cNvPr id="418" name="CustomShape 69"/>
          <p:cNvSpPr/>
          <p:nvPr/>
        </p:nvSpPr>
        <p:spPr>
          <a:xfrm>
            <a:off x="3168360" y="2623680"/>
            <a:ext cx="1749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4,5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19" name="Picture 140_0" descr=""/>
          <p:cNvPicPr/>
          <p:nvPr/>
        </p:nvPicPr>
        <p:blipFill>
          <a:blip r:embed="rId31"/>
          <a:stretch/>
        </p:blipFill>
        <p:spPr>
          <a:xfrm>
            <a:off x="3376800" y="2585880"/>
            <a:ext cx="503280" cy="204120"/>
          </a:xfrm>
          <a:prstGeom prst="rect">
            <a:avLst/>
          </a:prstGeom>
          <a:ln w="0">
            <a:noFill/>
          </a:ln>
        </p:spPr>
      </p:pic>
      <p:sp>
        <p:nvSpPr>
          <p:cNvPr id="420" name="CustomShape 70"/>
          <p:cNvSpPr/>
          <p:nvPr/>
        </p:nvSpPr>
        <p:spPr>
          <a:xfrm>
            <a:off x="3378600" y="2515680"/>
            <a:ext cx="499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1" name="CustomShape 71"/>
          <p:cNvSpPr/>
          <p:nvPr/>
        </p:nvSpPr>
        <p:spPr>
          <a:xfrm>
            <a:off x="3764160" y="2314440"/>
            <a:ext cx="223920" cy="115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22" name="Picture 145_0" descr=""/>
          <p:cNvPicPr/>
          <p:nvPr/>
        </p:nvPicPr>
        <p:blipFill>
          <a:blip r:embed="rId32"/>
          <a:stretch/>
        </p:blipFill>
        <p:spPr>
          <a:xfrm>
            <a:off x="5904000" y="1968120"/>
            <a:ext cx="1814760" cy="202680"/>
          </a:xfrm>
          <a:prstGeom prst="rect">
            <a:avLst/>
          </a:prstGeom>
          <a:ln w="0">
            <a:noFill/>
          </a:ln>
        </p:spPr>
      </p:pic>
      <p:sp>
        <p:nvSpPr>
          <p:cNvPr id="423" name="CustomShape 72"/>
          <p:cNvSpPr/>
          <p:nvPr/>
        </p:nvSpPr>
        <p:spPr>
          <a:xfrm>
            <a:off x="6218280" y="2170800"/>
            <a:ext cx="9457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24" name="CustomShape 73"/>
          <p:cNvSpPr/>
          <p:nvPr/>
        </p:nvSpPr>
        <p:spPr>
          <a:xfrm>
            <a:off x="7002000" y="2164320"/>
            <a:ext cx="253440" cy="1159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25" name="Picture 158_0" descr=""/>
          <p:cNvPicPr/>
          <p:nvPr/>
        </p:nvPicPr>
        <p:blipFill>
          <a:blip r:embed="rId33"/>
          <a:stretch/>
        </p:blipFill>
        <p:spPr>
          <a:xfrm>
            <a:off x="6007320" y="3382560"/>
            <a:ext cx="1816200" cy="199080"/>
          </a:xfrm>
          <a:prstGeom prst="rect">
            <a:avLst/>
          </a:prstGeom>
          <a:ln w="0">
            <a:noFill/>
          </a:ln>
        </p:spPr>
      </p:pic>
      <p:sp>
        <p:nvSpPr>
          <p:cNvPr id="426" name="CustomShape 74"/>
          <p:cNvSpPr/>
          <p:nvPr/>
        </p:nvSpPr>
        <p:spPr>
          <a:xfrm>
            <a:off x="6394680" y="3561120"/>
            <a:ext cx="947520" cy="1162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27" name="CustomShape 75"/>
          <p:cNvSpPr/>
          <p:nvPr/>
        </p:nvSpPr>
        <p:spPr>
          <a:xfrm>
            <a:off x="6394680" y="3697200"/>
            <a:ext cx="95544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28" name="Picture 163_0" descr=""/>
          <p:cNvPicPr/>
          <p:nvPr/>
        </p:nvPicPr>
        <p:blipFill>
          <a:blip r:embed="rId34"/>
          <a:stretch/>
        </p:blipFill>
        <p:spPr>
          <a:xfrm>
            <a:off x="6417720" y="3830400"/>
            <a:ext cx="503280" cy="20340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171_0" descr=""/>
          <p:cNvPicPr/>
          <p:nvPr/>
        </p:nvPicPr>
        <p:blipFill>
          <a:blip r:embed="rId35"/>
          <a:stretch/>
        </p:blipFill>
        <p:spPr>
          <a:xfrm>
            <a:off x="4603680" y="3555000"/>
            <a:ext cx="1813320" cy="198720"/>
          </a:xfrm>
          <a:prstGeom prst="rect">
            <a:avLst/>
          </a:prstGeom>
          <a:ln w="0">
            <a:noFill/>
          </a:ln>
        </p:spPr>
      </p:pic>
      <p:sp>
        <p:nvSpPr>
          <p:cNvPr id="430" name="CustomShape 76"/>
          <p:cNvSpPr/>
          <p:nvPr/>
        </p:nvSpPr>
        <p:spPr>
          <a:xfrm>
            <a:off x="4916520" y="3782880"/>
            <a:ext cx="947520" cy="1162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31" name="CustomShape 77"/>
          <p:cNvSpPr/>
          <p:nvPr/>
        </p:nvSpPr>
        <p:spPr>
          <a:xfrm>
            <a:off x="4916520" y="3920400"/>
            <a:ext cx="95688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32" name="Picture 176_0" descr=""/>
          <p:cNvPicPr/>
          <p:nvPr/>
        </p:nvPicPr>
        <p:blipFill>
          <a:blip r:embed="rId36"/>
          <a:stretch/>
        </p:blipFill>
        <p:spPr>
          <a:xfrm>
            <a:off x="4965840" y="4062600"/>
            <a:ext cx="496800" cy="197280"/>
          </a:xfrm>
          <a:prstGeom prst="rect">
            <a:avLst/>
          </a:prstGeom>
          <a:ln w="0">
            <a:noFill/>
          </a:ln>
        </p:spPr>
      </p:pic>
      <p:sp>
        <p:nvSpPr>
          <p:cNvPr id="433" name="CustomShape 78"/>
          <p:cNvSpPr/>
          <p:nvPr/>
        </p:nvSpPr>
        <p:spPr>
          <a:xfrm>
            <a:off x="5131440" y="4097880"/>
            <a:ext cx="1749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1,9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34" name="Picture 179_0" descr=""/>
          <p:cNvPicPr/>
          <p:nvPr/>
        </p:nvPicPr>
        <p:blipFill>
          <a:blip r:embed="rId37"/>
          <a:stretch/>
        </p:blipFill>
        <p:spPr>
          <a:xfrm>
            <a:off x="5340600" y="4063680"/>
            <a:ext cx="504360" cy="197280"/>
          </a:xfrm>
          <a:prstGeom prst="rect">
            <a:avLst/>
          </a:prstGeom>
          <a:ln w="0">
            <a:noFill/>
          </a:ln>
        </p:spPr>
      </p:pic>
      <p:sp>
        <p:nvSpPr>
          <p:cNvPr id="435" name="CustomShape 79"/>
          <p:cNvSpPr/>
          <p:nvPr/>
        </p:nvSpPr>
        <p:spPr>
          <a:xfrm>
            <a:off x="5527080" y="40978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6" name="CustomShape 80"/>
          <p:cNvSpPr/>
          <p:nvPr/>
        </p:nvSpPr>
        <p:spPr>
          <a:xfrm>
            <a:off x="5728320" y="3785040"/>
            <a:ext cx="180720" cy="1162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37" name="Picture 184_0" descr=""/>
          <p:cNvPicPr/>
          <p:nvPr/>
        </p:nvPicPr>
        <p:blipFill>
          <a:blip r:embed="rId38"/>
          <a:stretch/>
        </p:blipFill>
        <p:spPr>
          <a:xfrm>
            <a:off x="3191400" y="3348720"/>
            <a:ext cx="1816200" cy="199080"/>
          </a:xfrm>
          <a:prstGeom prst="rect">
            <a:avLst/>
          </a:prstGeom>
          <a:ln w="0">
            <a:noFill/>
          </a:ln>
        </p:spPr>
      </p:pic>
      <p:sp>
        <p:nvSpPr>
          <p:cNvPr id="438" name="CustomShape 81"/>
          <p:cNvSpPr/>
          <p:nvPr/>
        </p:nvSpPr>
        <p:spPr>
          <a:xfrm>
            <a:off x="3543120" y="3594600"/>
            <a:ext cx="947520" cy="1170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39" name="CustomShape 82"/>
          <p:cNvSpPr/>
          <p:nvPr/>
        </p:nvSpPr>
        <p:spPr>
          <a:xfrm>
            <a:off x="3545640" y="3730320"/>
            <a:ext cx="95544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0" name="Picture 189_0" descr=""/>
          <p:cNvPicPr/>
          <p:nvPr/>
        </p:nvPicPr>
        <p:blipFill>
          <a:blip r:embed="rId39"/>
          <a:stretch/>
        </p:blipFill>
        <p:spPr>
          <a:xfrm>
            <a:off x="3597120" y="3873600"/>
            <a:ext cx="496080" cy="196560"/>
          </a:xfrm>
          <a:prstGeom prst="rect">
            <a:avLst/>
          </a:prstGeom>
          <a:ln w="0">
            <a:noFill/>
          </a:ln>
        </p:spPr>
      </p:pic>
      <p:sp>
        <p:nvSpPr>
          <p:cNvPr id="441" name="CustomShape 83"/>
          <p:cNvSpPr/>
          <p:nvPr/>
        </p:nvSpPr>
        <p:spPr>
          <a:xfrm>
            <a:off x="3739680" y="3800160"/>
            <a:ext cx="498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42" name="Picture 192_0" descr=""/>
          <p:cNvPicPr/>
          <p:nvPr/>
        </p:nvPicPr>
        <p:blipFill>
          <a:blip r:embed="rId40"/>
          <a:stretch/>
        </p:blipFill>
        <p:spPr>
          <a:xfrm>
            <a:off x="3969360" y="3874680"/>
            <a:ext cx="496080" cy="196560"/>
          </a:xfrm>
          <a:prstGeom prst="rect">
            <a:avLst/>
          </a:prstGeom>
          <a:ln w="0">
            <a:noFill/>
          </a:ln>
        </p:spPr>
      </p:pic>
      <p:sp>
        <p:nvSpPr>
          <p:cNvPr id="443" name="CustomShape 84"/>
          <p:cNvSpPr/>
          <p:nvPr/>
        </p:nvSpPr>
        <p:spPr>
          <a:xfrm>
            <a:off x="3968640" y="3800160"/>
            <a:ext cx="498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4" name="CustomShape 85"/>
          <p:cNvSpPr/>
          <p:nvPr/>
        </p:nvSpPr>
        <p:spPr>
          <a:xfrm>
            <a:off x="4354200" y="3596760"/>
            <a:ext cx="182160" cy="1159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5" name="Picture 197_0" descr=""/>
          <p:cNvPicPr/>
          <p:nvPr/>
        </p:nvPicPr>
        <p:blipFill>
          <a:blip r:embed="rId41"/>
          <a:stretch/>
        </p:blipFill>
        <p:spPr>
          <a:xfrm>
            <a:off x="1546200" y="2841120"/>
            <a:ext cx="1814760" cy="203400"/>
          </a:xfrm>
          <a:prstGeom prst="rect">
            <a:avLst/>
          </a:prstGeom>
          <a:ln w="0">
            <a:noFill/>
          </a:ln>
        </p:spPr>
      </p:pic>
      <p:sp>
        <p:nvSpPr>
          <p:cNvPr id="446" name="CustomShape 86"/>
          <p:cNvSpPr/>
          <p:nvPr/>
        </p:nvSpPr>
        <p:spPr>
          <a:xfrm>
            <a:off x="1800000" y="2770200"/>
            <a:ext cx="1811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Ломоносовский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7" name="CustomShape 87"/>
          <p:cNvSpPr/>
          <p:nvPr/>
        </p:nvSpPr>
        <p:spPr>
          <a:xfrm>
            <a:off x="1899720" y="3085560"/>
            <a:ext cx="945720" cy="1173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48" name="CustomShape 88"/>
          <p:cNvSpPr/>
          <p:nvPr/>
        </p:nvSpPr>
        <p:spPr>
          <a:xfrm>
            <a:off x="1900800" y="3221640"/>
            <a:ext cx="95364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9" name="Picture 202_0" descr=""/>
          <p:cNvPicPr/>
          <p:nvPr/>
        </p:nvPicPr>
        <p:blipFill>
          <a:blip r:embed="rId42"/>
          <a:stretch/>
        </p:blipFill>
        <p:spPr>
          <a:xfrm>
            <a:off x="1952280" y="3362400"/>
            <a:ext cx="493560" cy="203400"/>
          </a:xfrm>
          <a:prstGeom prst="rect">
            <a:avLst/>
          </a:prstGeom>
          <a:ln w="0">
            <a:noFill/>
          </a:ln>
        </p:spPr>
      </p:pic>
      <p:sp>
        <p:nvSpPr>
          <p:cNvPr id="450" name="CustomShape 89"/>
          <p:cNvSpPr/>
          <p:nvPr/>
        </p:nvSpPr>
        <p:spPr>
          <a:xfrm>
            <a:off x="2163960" y="3398040"/>
            <a:ext cx="705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51" name="Picture 205_0" descr=""/>
          <p:cNvPicPr/>
          <p:nvPr/>
        </p:nvPicPr>
        <p:blipFill>
          <a:blip r:embed="rId43"/>
          <a:stretch/>
        </p:blipFill>
        <p:spPr>
          <a:xfrm>
            <a:off x="2323800" y="3363480"/>
            <a:ext cx="495360" cy="202320"/>
          </a:xfrm>
          <a:prstGeom prst="rect">
            <a:avLst/>
          </a:prstGeom>
          <a:ln w="0">
            <a:noFill/>
          </a:ln>
        </p:spPr>
      </p:pic>
      <p:sp>
        <p:nvSpPr>
          <p:cNvPr id="452" name="CustomShape 90"/>
          <p:cNvSpPr/>
          <p:nvPr/>
        </p:nvSpPr>
        <p:spPr>
          <a:xfrm>
            <a:off x="2323800" y="3290040"/>
            <a:ext cx="496440" cy="4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111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3" name="CustomShape 91"/>
          <p:cNvSpPr/>
          <p:nvPr/>
        </p:nvSpPr>
        <p:spPr>
          <a:xfrm>
            <a:off x="2709360" y="3087720"/>
            <a:ext cx="200520" cy="117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4" name="Picture 210_0" descr=""/>
          <p:cNvPicPr/>
          <p:nvPr/>
        </p:nvPicPr>
        <p:blipFill>
          <a:blip r:embed="rId44"/>
          <a:stretch/>
        </p:blipFill>
        <p:spPr>
          <a:xfrm>
            <a:off x="493200" y="4299480"/>
            <a:ext cx="1812960" cy="203040"/>
          </a:xfrm>
          <a:prstGeom prst="rect">
            <a:avLst/>
          </a:prstGeom>
          <a:ln w="0">
            <a:noFill/>
          </a:ln>
        </p:spPr>
      </p:pic>
      <p:sp>
        <p:nvSpPr>
          <p:cNvPr id="455" name="CustomShape 92"/>
          <p:cNvSpPr/>
          <p:nvPr/>
        </p:nvSpPr>
        <p:spPr>
          <a:xfrm>
            <a:off x="743400" y="4228560"/>
            <a:ext cx="1816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Сланцевский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6" name="CustomShape 93"/>
          <p:cNvSpPr/>
          <p:nvPr/>
        </p:nvSpPr>
        <p:spPr>
          <a:xfrm>
            <a:off x="841680" y="4545360"/>
            <a:ext cx="950040" cy="1170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57" name="CustomShape 94"/>
          <p:cNvSpPr/>
          <p:nvPr/>
        </p:nvSpPr>
        <p:spPr>
          <a:xfrm>
            <a:off x="843120" y="4681080"/>
            <a:ext cx="95796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458" name="Group 95"/>
          <p:cNvGrpSpPr/>
          <p:nvPr/>
        </p:nvGrpSpPr>
        <p:grpSpPr>
          <a:xfrm>
            <a:off x="889920" y="4820400"/>
            <a:ext cx="505440" cy="203760"/>
            <a:chOff x="889920" y="4820400"/>
            <a:chExt cx="505440" cy="203760"/>
          </a:xfrm>
        </p:grpSpPr>
        <p:pic>
          <p:nvPicPr>
            <p:cNvPr id="459" name="Picture 215_0" descr=""/>
            <p:cNvPicPr/>
            <p:nvPr/>
          </p:nvPicPr>
          <p:blipFill>
            <a:blip r:embed="rId45"/>
            <a:stretch/>
          </p:blipFill>
          <p:spPr>
            <a:xfrm>
              <a:off x="889920" y="4821120"/>
              <a:ext cx="505440" cy="203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60" name="CustomShape 96"/>
            <p:cNvSpPr/>
            <p:nvPr/>
          </p:nvSpPr>
          <p:spPr>
            <a:xfrm>
              <a:off x="1109160" y="4820400"/>
              <a:ext cx="7092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7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461" name="Picture 218_0" descr=""/>
          <p:cNvPicPr/>
          <p:nvPr/>
        </p:nvPicPr>
        <p:blipFill>
          <a:blip r:embed="rId46"/>
          <a:stretch/>
        </p:blipFill>
        <p:spPr>
          <a:xfrm>
            <a:off x="1266480" y="4821120"/>
            <a:ext cx="505440" cy="203040"/>
          </a:xfrm>
          <a:prstGeom prst="rect">
            <a:avLst/>
          </a:prstGeom>
          <a:ln w="0">
            <a:noFill/>
          </a:ln>
        </p:spPr>
      </p:pic>
      <p:sp>
        <p:nvSpPr>
          <p:cNvPr id="462" name="CustomShape 97"/>
          <p:cNvSpPr/>
          <p:nvPr/>
        </p:nvSpPr>
        <p:spPr>
          <a:xfrm>
            <a:off x="1487520" y="485640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9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63" name="CustomShape 98"/>
          <p:cNvSpPr/>
          <p:nvPr/>
        </p:nvSpPr>
        <p:spPr>
          <a:xfrm>
            <a:off x="1656360" y="4547520"/>
            <a:ext cx="287640" cy="117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64" name="Picture 223_0" descr=""/>
          <p:cNvPicPr/>
          <p:nvPr/>
        </p:nvPicPr>
        <p:blipFill>
          <a:blip r:embed="rId47"/>
          <a:stretch/>
        </p:blipFill>
        <p:spPr>
          <a:xfrm>
            <a:off x="25560" y="3399480"/>
            <a:ext cx="1816200" cy="198000"/>
          </a:xfrm>
          <a:prstGeom prst="rect">
            <a:avLst/>
          </a:prstGeom>
          <a:ln w="0">
            <a:noFill/>
          </a:ln>
        </p:spPr>
      </p:pic>
      <p:sp>
        <p:nvSpPr>
          <p:cNvPr id="465" name="CustomShape 99"/>
          <p:cNvSpPr/>
          <p:nvPr/>
        </p:nvSpPr>
        <p:spPr>
          <a:xfrm>
            <a:off x="243360" y="332856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66" name="CustomShape 100"/>
          <p:cNvSpPr/>
          <p:nvPr/>
        </p:nvSpPr>
        <p:spPr>
          <a:xfrm>
            <a:off x="379080" y="3643920"/>
            <a:ext cx="94572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67" name="CustomShape 101"/>
          <p:cNvSpPr/>
          <p:nvPr/>
        </p:nvSpPr>
        <p:spPr>
          <a:xfrm>
            <a:off x="379080" y="3778920"/>
            <a:ext cx="95508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68" name="Picture 228_0" descr=""/>
          <p:cNvPicPr/>
          <p:nvPr/>
        </p:nvPicPr>
        <p:blipFill>
          <a:blip r:embed="rId48"/>
          <a:stretch/>
        </p:blipFill>
        <p:spPr>
          <a:xfrm>
            <a:off x="431280" y="3920760"/>
            <a:ext cx="495720" cy="202320"/>
          </a:xfrm>
          <a:prstGeom prst="rect">
            <a:avLst/>
          </a:prstGeom>
          <a:ln w="0">
            <a:noFill/>
          </a:ln>
        </p:spPr>
      </p:pic>
      <p:sp>
        <p:nvSpPr>
          <p:cNvPr id="469" name="CustomShape 102"/>
          <p:cNvSpPr/>
          <p:nvPr/>
        </p:nvSpPr>
        <p:spPr>
          <a:xfrm>
            <a:off x="645480" y="3955320"/>
            <a:ext cx="705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70" name="Picture 231_0" descr=""/>
          <p:cNvPicPr/>
          <p:nvPr/>
        </p:nvPicPr>
        <p:blipFill>
          <a:blip r:embed="rId49"/>
          <a:stretch/>
        </p:blipFill>
        <p:spPr>
          <a:xfrm>
            <a:off x="804240" y="3921840"/>
            <a:ext cx="495720" cy="195480"/>
          </a:xfrm>
          <a:prstGeom prst="rect">
            <a:avLst/>
          </a:prstGeom>
          <a:ln w="0">
            <a:noFill/>
          </a:ln>
        </p:spPr>
      </p:pic>
      <p:sp>
        <p:nvSpPr>
          <p:cNvPr id="471" name="CustomShape 103"/>
          <p:cNvSpPr/>
          <p:nvPr/>
        </p:nvSpPr>
        <p:spPr>
          <a:xfrm>
            <a:off x="804600" y="3847320"/>
            <a:ext cx="496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2" name="CustomShape 104"/>
          <p:cNvSpPr/>
          <p:nvPr/>
        </p:nvSpPr>
        <p:spPr>
          <a:xfrm>
            <a:off x="1190160" y="3646080"/>
            <a:ext cx="244440" cy="115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73" name="Picture 236_0" descr=""/>
          <p:cNvPicPr/>
          <p:nvPr/>
        </p:nvPicPr>
        <p:blipFill>
          <a:blip r:embed="rId50"/>
          <a:stretch/>
        </p:blipFill>
        <p:spPr>
          <a:xfrm>
            <a:off x="1442880" y="3597840"/>
            <a:ext cx="1814400" cy="198720"/>
          </a:xfrm>
          <a:prstGeom prst="rect">
            <a:avLst/>
          </a:prstGeom>
          <a:ln w="0">
            <a:noFill/>
          </a:ln>
        </p:spPr>
      </p:pic>
      <p:sp>
        <p:nvSpPr>
          <p:cNvPr id="474" name="CustomShape 105"/>
          <p:cNvSpPr/>
          <p:nvPr/>
        </p:nvSpPr>
        <p:spPr>
          <a:xfrm>
            <a:off x="1621080" y="3510720"/>
            <a:ext cx="1816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5" name="CustomShape 106"/>
          <p:cNvSpPr/>
          <p:nvPr/>
        </p:nvSpPr>
        <p:spPr>
          <a:xfrm>
            <a:off x="1755360" y="3813120"/>
            <a:ext cx="950400" cy="1159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76" name="CustomShape 107"/>
          <p:cNvSpPr/>
          <p:nvPr/>
        </p:nvSpPr>
        <p:spPr>
          <a:xfrm>
            <a:off x="1755360" y="3948840"/>
            <a:ext cx="95796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77" name="Picture 241_0" descr=""/>
          <p:cNvPicPr/>
          <p:nvPr/>
        </p:nvPicPr>
        <p:blipFill>
          <a:blip r:embed="rId51"/>
          <a:stretch/>
        </p:blipFill>
        <p:spPr>
          <a:xfrm>
            <a:off x="1838520" y="4087800"/>
            <a:ext cx="497160" cy="203040"/>
          </a:xfrm>
          <a:prstGeom prst="rect">
            <a:avLst/>
          </a:prstGeom>
          <a:ln w="0">
            <a:noFill/>
          </a:ln>
        </p:spPr>
      </p:pic>
      <p:sp>
        <p:nvSpPr>
          <p:cNvPr id="478" name="CustomShape 108"/>
          <p:cNvSpPr/>
          <p:nvPr/>
        </p:nvSpPr>
        <p:spPr>
          <a:xfrm>
            <a:off x="1944360" y="4017240"/>
            <a:ext cx="499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79" name="Picture 244_0" descr=""/>
          <p:cNvPicPr/>
          <p:nvPr/>
        </p:nvPicPr>
        <p:blipFill>
          <a:blip r:embed="rId52"/>
          <a:stretch/>
        </p:blipFill>
        <p:spPr>
          <a:xfrm>
            <a:off x="2180160" y="4087800"/>
            <a:ext cx="504720" cy="204120"/>
          </a:xfrm>
          <a:prstGeom prst="rect">
            <a:avLst/>
          </a:prstGeom>
          <a:ln w="0">
            <a:noFill/>
          </a:ln>
        </p:spPr>
      </p:pic>
      <p:sp>
        <p:nvSpPr>
          <p:cNvPr id="480" name="CustomShape 109"/>
          <p:cNvSpPr/>
          <p:nvPr/>
        </p:nvSpPr>
        <p:spPr>
          <a:xfrm>
            <a:off x="2179800" y="4017240"/>
            <a:ext cx="502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81" name="CustomShape 110"/>
          <p:cNvSpPr/>
          <p:nvPr/>
        </p:nvSpPr>
        <p:spPr>
          <a:xfrm>
            <a:off x="2566800" y="3814920"/>
            <a:ext cx="343080" cy="1162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82" name="Picture 249_0" descr=""/>
          <p:cNvPicPr/>
          <p:nvPr/>
        </p:nvPicPr>
        <p:blipFill>
          <a:blip r:embed="rId53"/>
          <a:stretch/>
        </p:blipFill>
        <p:spPr>
          <a:xfrm>
            <a:off x="1792800" y="4693680"/>
            <a:ext cx="1813320" cy="199080"/>
          </a:xfrm>
          <a:prstGeom prst="rect">
            <a:avLst/>
          </a:prstGeom>
          <a:ln w="0">
            <a:noFill/>
          </a:ln>
        </p:spPr>
      </p:pic>
      <p:sp>
        <p:nvSpPr>
          <p:cNvPr id="483" name="CustomShape 111"/>
          <p:cNvSpPr/>
          <p:nvPr/>
        </p:nvSpPr>
        <p:spPr>
          <a:xfrm>
            <a:off x="3517200" y="325872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Тосненский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84" name="CustomShape 112"/>
          <p:cNvSpPr/>
          <p:nvPr/>
        </p:nvSpPr>
        <p:spPr>
          <a:xfrm>
            <a:off x="2108520" y="4924080"/>
            <a:ext cx="948960" cy="1170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85" name="CustomShape 113"/>
          <p:cNvSpPr/>
          <p:nvPr/>
        </p:nvSpPr>
        <p:spPr>
          <a:xfrm>
            <a:off x="2108520" y="5059800"/>
            <a:ext cx="95652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86" name="Picture 254_0" descr=""/>
          <p:cNvPicPr/>
          <p:nvPr/>
        </p:nvPicPr>
        <p:blipFill>
          <a:blip r:embed="rId54"/>
          <a:stretch/>
        </p:blipFill>
        <p:spPr>
          <a:xfrm>
            <a:off x="2156400" y="5199480"/>
            <a:ext cx="496800" cy="203400"/>
          </a:xfrm>
          <a:prstGeom prst="rect">
            <a:avLst/>
          </a:prstGeom>
          <a:ln w="0">
            <a:noFill/>
          </a:ln>
        </p:spPr>
      </p:pic>
      <p:sp>
        <p:nvSpPr>
          <p:cNvPr id="487" name="CustomShape 114"/>
          <p:cNvSpPr/>
          <p:nvPr/>
        </p:nvSpPr>
        <p:spPr>
          <a:xfrm>
            <a:off x="2300760" y="5127120"/>
            <a:ext cx="4982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88" name="Picture 257_0" descr=""/>
          <p:cNvPicPr/>
          <p:nvPr/>
        </p:nvPicPr>
        <p:blipFill>
          <a:blip r:embed="rId55"/>
          <a:stretch/>
        </p:blipFill>
        <p:spPr>
          <a:xfrm>
            <a:off x="2531160" y="5199480"/>
            <a:ext cx="504360" cy="203400"/>
          </a:xfrm>
          <a:prstGeom prst="rect">
            <a:avLst/>
          </a:prstGeom>
          <a:ln w="0">
            <a:noFill/>
          </a:ln>
        </p:spPr>
      </p:pic>
      <p:sp>
        <p:nvSpPr>
          <p:cNvPr id="489" name="CustomShape 115"/>
          <p:cNvSpPr/>
          <p:nvPr/>
        </p:nvSpPr>
        <p:spPr>
          <a:xfrm>
            <a:off x="2532960" y="5127120"/>
            <a:ext cx="501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9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90" name="CustomShape 116"/>
          <p:cNvSpPr/>
          <p:nvPr/>
        </p:nvSpPr>
        <p:spPr>
          <a:xfrm>
            <a:off x="2920320" y="4925880"/>
            <a:ext cx="231480" cy="1162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91" name="Picture 262_0" descr=""/>
          <p:cNvPicPr/>
          <p:nvPr/>
        </p:nvPicPr>
        <p:blipFill>
          <a:blip r:embed="rId56"/>
          <a:stretch/>
        </p:blipFill>
        <p:spPr>
          <a:xfrm>
            <a:off x="2670840" y="4050720"/>
            <a:ext cx="1813320" cy="198000"/>
          </a:xfrm>
          <a:prstGeom prst="rect">
            <a:avLst/>
          </a:prstGeom>
          <a:ln w="0">
            <a:noFill/>
          </a:ln>
        </p:spPr>
      </p:pic>
      <p:sp>
        <p:nvSpPr>
          <p:cNvPr id="492" name="CustomShape 117"/>
          <p:cNvSpPr/>
          <p:nvPr/>
        </p:nvSpPr>
        <p:spPr>
          <a:xfrm>
            <a:off x="3024000" y="4296600"/>
            <a:ext cx="947160" cy="1170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93" name="CustomShape 118"/>
          <p:cNvSpPr/>
          <p:nvPr/>
        </p:nvSpPr>
        <p:spPr>
          <a:xfrm>
            <a:off x="3024000" y="4432320"/>
            <a:ext cx="956520" cy="1173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94" name="Picture 267_0" descr=""/>
          <p:cNvPicPr/>
          <p:nvPr/>
        </p:nvPicPr>
        <p:blipFill>
          <a:blip r:embed="rId57"/>
          <a:stretch/>
        </p:blipFill>
        <p:spPr>
          <a:xfrm>
            <a:off x="3070080" y="4575240"/>
            <a:ext cx="504720" cy="196920"/>
          </a:xfrm>
          <a:prstGeom prst="rect">
            <a:avLst/>
          </a:prstGeom>
          <a:ln w="0">
            <a:noFill/>
          </a:ln>
        </p:spPr>
      </p:pic>
      <p:sp>
        <p:nvSpPr>
          <p:cNvPr id="495" name="CustomShape 119"/>
          <p:cNvSpPr/>
          <p:nvPr/>
        </p:nvSpPr>
        <p:spPr>
          <a:xfrm>
            <a:off x="3304440" y="461016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96" name="Picture 270_0" descr=""/>
          <p:cNvPicPr/>
          <p:nvPr/>
        </p:nvPicPr>
        <p:blipFill>
          <a:blip r:embed="rId58"/>
          <a:stretch/>
        </p:blipFill>
        <p:spPr>
          <a:xfrm>
            <a:off x="3452760" y="4575240"/>
            <a:ext cx="496800" cy="196920"/>
          </a:xfrm>
          <a:prstGeom prst="rect">
            <a:avLst/>
          </a:prstGeom>
          <a:ln w="0">
            <a:noFill/>
          </a:ln>
        </p:spPr>
      </p:pic>
      <p:sp>
        <p:nvSpPr>
          <p:cNvPr id="497" name="CustomShape 120"/>
          <p:cNvSpPr/>
          <p:nvPr/>
        </p:nvSpPr>
        <p:spPr>
          <a:xfrm>
            <a:off x="3451320" y="4502160"/>
            <a:ext cx="498240" cy="4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101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98" name="CustomShape 121"/>
          <p:cNvSpPr/>
          <p:nvPr/>
        </p:nvSpPr>
        <p:spPr>
          <a:xfrm>
            <a:off x="3834000" y="4298760"/>
            <a:ext cx="239400" cy="1159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99" name="CustomShape 122"/>
          <p:cNvSpPr/>
          <p:nvPr/>
        </p:nvSpPr>
        <p:spPr>
          <a:xfrm>
            <a:off x="7696800" y="1227960"/>
            <a:ext cx="95364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7821/28924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00" name="CustomShape 123"/>
          <p:cNvSpPr/>
          <p:nvPr/>
        </p:nvSpPr>
        <p:spPr>
          <a:xfrm>
            <a:off x="6237000" y="2307960"/>
            <a:ext cx="953280" cy="1159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501" name="Picture 150_0" descr=""/>
          <p:cNvPicPr/>
          <p:nvPr/>
        </p:nvPicPr>
        <p:blipFill>
          <a:blip r:embed="rId59"/>
          <a:stretch/>
        </p:blipFill>
        <p:spPr>
          <a:xfrm>
            <a:off x="6372720" y="2431440"/>
            <a:ext cx="495360" cy="203040"/>
          </a:xfrm>
          <a:prstGeom prst="rect">
            <a:avLst/>
          </a:prstGeom>
          <a:ln w="0">
            <a:noFill/>
          </a:ln>
        </p:spPr>
      </p:pic>
      <p:sp>
        <p:nvSpPr>
          <p:cNvPr id="502" name="CustomShape 124"/>
          <p:cNvSpPr/>
          <p:nvPr/>
        </p:nvSpPr>
        <p:spPr>
          <a:xfrm>
            <a:off x="6535800" y="2468880"/>
            <a:ext cx="1749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1,3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503" name="Picture 153_0" descr=""/>
          <p:cNvPicPr/>
          <p:nvPr/>
        </p:nvPicPr>
        <p:blipFill>
          <a:blip r:embed="rId60"/>
          <a:stretch/>
        </p:blipFill>
        <p:spPr>
          <a:xfrm>
            <a:off x="6764760" y="2428200"/>
            <a:ext cx="495360" cy="201960"/>
          </a:xfrm>
          <a:prstGeom prst="rect">
            <a:avLst/>
          </a:prstGeom>
          <a:ln w="0">
            <a:noFill/>
          </a:ln>
        </p:spPr>
      </p:pic>
      <p:sp>
        <p:nvSpPr>
          <p:cNvPr id="504" name="CustomShape 125"/>
          <p:cNvSpPr/>
          <p:nvPr/>
        </p:nvSpPr>
        <p:spPr>
          <a:xfrm>
            <a:off x="6944040" y="24634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05" name="CustomShape 126"/>
          <p:cNvSpPr/>
          <p:nvPr/>
        </p:nvSpPr>
        <p:spPr>
          <a:xfrm>
            <a:off x="6660360" y="386820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506" name="Picture 166_0" descr=""/>
          <p:cNvPicPr/>
          <p:nvPr/>
        </p:nvPicPr>
        <p:blipFill>
          <a:blip r:embed="rId61"/>
          <a:stretch/>
        </p:blipFill>
        <p:spPr>
          <a:xfrm>
            <a:off x="6867720" y="3828240"/>
            <a:ext cx="503640" cy="203400"/>
          </a:xfrm>
          <a:prstGeom prst="rect">
            <a:avLst/>
          </a:prstGeom>
          <a:ln w="0">
            <a:noFill/>
          </a:ln>
        </p:spPr>
      </p:pic>
      <p:sp>
        <p:nvSpPr>
          <p:cNvPr id="507" name="CustomShape 127"/>
          <p:cNvSpPr/>
          <p:nvPr/>
        </p:nvSpPr>
        <p:spPr>
          <a:xfrm>
            <a:off x="6869880" y="3754800"/>
            <a:ext cx="499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08" name="CustomShape 128"/>
          <p:cNvSpPr/>
          <p:nvPr/>
        </p:nvSpPr>
        <p:spPr>
          <a:xfrm>
            <a:off x="7221600" y="3550320"/>
            <a:ext cx="211320" cy="117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09" name="CustomShape 129"/>
          <p:cNvSpPr/>
          <p:nvPr/>
        </p:nvSpPr>
        <p:spPr>
          <a:xfrm>
            <a:off x="2960280" y="397692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0" name="CustomShape 130"/>
          <p:cNvSpPr/>
          <p:nvPr/>
        </p:nvSpPr>
        <p:spPr>
          <a:xfrm>
            <a:off x="4872960" y="348588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1" name="CustomShape 131"/>
          <p:cNvSpPr/>
          <p:nvPr/>
        </p:nvSpPr>
        <p:spPr>
          <a:xfrm>
            <a:off x="4338360" y="217404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2" name="CustomShape 132"/>
          <p:cNvSpPr/>
          <p:nvPr/>
        </p:nvSpPr>
        <p:spPr>
          <a:xfrm>
            <a:off x="5554800" y="259164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3" name="CustomShape 133"/>
          <p:cNvSpPr/>
          <p:nvPr/>
        </p:nvSpPr>
        <p:spPr>
          <a:xfrm>
            <a:off x="6301800" y="331632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4" name="CustomShape 134"/>
          <p:cNvSpPr/>
          <p:nvPr/>
        </p:nvSpPr>
        <p:spPr>
          <a:xfrm>
            <a:off x="6138360" y="191304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5" name="CustomShape 135"/>
          <p:cNvSpPr/>
          <p:nvPr/>
        </p:nvSpPr>
        <p:spPr>
          <a:xfrm>
            <a:off x="6138360" y="126612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Лодейнопольский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6" name="CustomShape 136"/>
          <p:cNvSpPr/>
          <p:nvPr/>
        </p:nvSpPr>
        <p:spPr>
          <a:xfrm>
            <a:off x="7391520" y="789840"/>
            <a:ext cx="1814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7" name="CustomShape 137"/>
          <p:cNvSpPr/>
          <p:nvPr/>
        </p:nvSpPr>
        <p:spPr>
          <a:xfrm>
            <a:off x="1997280" y="4633560"/>
            <a:ext cx="1816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8" name="CustomShape 138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" descr=""/>
          <p:cNvPicPr/>
          <p:nvPr/>
        </p:nvPicPr>
        <p:blipFill>
          <a:blip r:embed="rId1"/>
          <a:stretch/>
        </p:blipFill>
        <p:spPr>
          <a:xfrm>
            <a:off x="0" y="720000"/>
            <a:ext cx="10103040" cy="4965840"/>
          </a:xfrm>
          <a:prstGeom prst="rect">
            <a:avLst/>
          </a:prstGeom>
          <a:ln w="0">
            <a:noFill/>
          </a:ln>
        </p:spPr>
      </p:pic>
      <p:sp>
        <p:nvSpPr>
          <p:cNvPr id="520" name="CustomShape 1"/>
          <p:cNvSpPr/>
          <p:nvPr/>
        </p:nvSpPr>
        <p:spPr>
          <a:xfrm>
            <a:off x="-15120" y="2880"/>
            <a:ext cx="10118160" cy="713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ВОЛОСОВСКОГО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07.12.2022)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521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4320" y="16200"/>
            <a:ext cx="587880" cy="457920"/>
          </a:xfrm>
          <a:prstGeom prst="rect">
            <a:avLst/>
          </a:prstGeom>
          <a:ln w="0">
            <a:noFill/>
          </a:ln>
        </p:spPr>
      </p:pic>
      <p:sp>
        <p:nvSpPr>
          <p:cNvPr id="522" name="CustomShape 2"/>
          <p:cNvSpPr/>
          <p:nvPr/>
        </p:nvSpPr>
        <p:spPr>
          <a:xfrm>
            <a:off x="8404200" y="3044160"/>
            <a:ext cx="731880" cy="15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3"/>
          <p:cNvSpPr/>
          <p:nvPr/>
        </p:nvSpPr>
        <p:spPr>
          <a:xfrm>
            <a:off x="8542080" y="2910600"/>
            <a:ext cx="573840" cy="12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24" name="CustomShape 4"/>
          <p:cNvSpPr/>
          <p:nvPr/>
        </p:nvSpPr>
        <p:spPr>
          <a:xfrm>
            <a:off x="3843360" y="2340000"/>
            <a:ext cx="6566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Волосово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525" name="Group 5"/>
          <p:cNvGrpSpPr/>
          <p:nvPr/>
        </p:nvGrpSpPr>
        <p:grpSpPr>
          <a:xfrm>
            <a:off x="7560360" y="2030040"/>
            <a:ext cx="2963160" cy="3009240"/>
            <a:chOff x="7560360" y="2030040"/>
            <a:chExt cx="2963160" cy="3009240"/>
          </a:xfrm>
        </p:grpSpPr>
        <p:sp>
          <p:nvSpPr>
            <p:cNvPr id="526" name="CustomShape 6"/>
            <p:cNvSpPr/>
            <p:nvPr/>
          </p:nvSpPr>
          <p:spPr>
            <a:xfrm>
              <a:off x="8299440" y="2751480"/>
              <a:ext cx="22240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7" name="CustomShape 7"/>
            <p:cNvSpPr/>
            <p:nvPr/>
          </p:nvSpPr>
          <p:spPr>
            <a:xfrm>
              <a:off x="8262720" y="3967200"/>
              <a:ext cx="22269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8" name="CustomShape 8"/>
            <p:cNvSpPr/>
            <p:nvPr/>
          </p:nvSpPr>
          <p:spPr>
            <a:xfrm>
              <a:off x="8109360" y="4392720"/>
              <a:ext cx="2147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9" name="CustomShape 9"/>
            <p:cNvSpPr/>
            <p:nvPr/>
          </p:nvSpPr>
          <p:spPr>
            <a:xfrm>
              <a:off x="7788960" y="4030560"/>
              <a:ext cx="1343160" cy="12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0" name="CustomShape 10"/>
            <p:cNvSpPr/>
            <p:nvPr/>
          </p:nvSpPr>
          <p:spPr>
            <a:xfrm>
              <a:off x="7594920" y="2072880"/>
              <a:ext cx="2512800" cy="29635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1" name="CustomShape 11"/>
            <p:cNvSpPr/>
            <p:nvPr/>
          </p:nvSpPr>
          <p:spPr>
            <a:xfrm>
              <a:off x="8060040" y="4120560"/>
              <a:ext cx="1592280" cy="15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2" name="CustomShape 12"/>
            <p:cNvSpPr/>
            <p:nvPr/>
          </p:nvSpPr>
          <p:spPr>
            <a:xfrm>
              <a:off x="8079480" y="2030040"/>
              <a:ext cx="18828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33" name="Рисунок 448_1" descr=""/>
            <p:cNvPicPr/>
            <p:nvPr/>
          </p:nvPicPr>
          <p:blipFill>
            <a:blip r:embed="rId3"/>
            <a:stretch/>
          </p:blipFill>
          <p:spPr>
            <a:xfrm>
              <a:off x="7751520" y="2260080"/>
              <a:ext cx="2015280" cy="140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4" name="CustomShape 13"/>
            <p:cNvSpPr/>
            <p:nvPr/>
          </p:nvSpPr>
          <p:spPr>
            <a:xfrm>
              <a:off x="8405280" y="2347560"/>
              <a:ext cx="10195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35" name="Рисунок 446_1" descr=""/>
            <p:cNvPicPr/>
            <p:nvPr/>
          </p:nvPicPr>
          <p:blipFill>
            <a:blip r:embed="rId4"/>
            <a:stretch/>
          </p:blipFill>
          <p:spPr>
            <a:xfrm>
              <a:off x="7699680" y="2449080"/>
              <a:ext cx="624960" cy="82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6" name="CustomShape 14"/>
            <p:cNvSpPr/>
            <p:nvPr/>
          </p:nvSpPr>
          <p:spPr>
            <a:xfrm>
              <a:off x="7779960" y="4015080"/>
              <a:ext cx="1594440" cy="13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7" name="CustomShape 15"/>
            <p:cNvSpPr/>
            <p:nvPr/>
          </p:nvSpPr>
          <p:spPr>
            <a:xfrm>
              <a:off x="8014680" y="3638880"/>
              <a:ext cx="21506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38" name="CustomShape 16"/>
            <p:cNvSpPr/>
            <p:nvPr/>
          </p:nvSpPr>
          <p:spPr>
            <a:xfrm>
              <a:off x="8098200" y="4106880"/>
              <a:ext cx="188712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9" name="CustomShape 17"/>
            <p:cNvSpPr/>
            <p:nvPr/>
          </p:nvSpPr>
          <p:spPr>
            <a:xfrm>
              <a:off x="7632000" y="3805560"/>
              <a:ext cx="374400" cy="1623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40" name="CustomShape 18"/>
            <p:cNvSpPr/>
            <p:nvPr/>
          </p:nvSpPr>
          <p:spPr>
            <a:xfrm>
              <a:off x="7630200" y="4066920"/>
              <a:ext cx="612360" cy="1069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1" name="CustomShape 19"/>
            <p:cNvSpPr/>
            <p:nvPr/>
          </p:nvSpPr>
          <p:spPr>
            <a:xfrm>
              <a:off x="7630200" y="4230720"/>
              <a:ext cx="622800" cy="1054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2" name="CustomShape 20"/>
            <p:cNvSpPr/>
            <p:nvPr/>
          </p:nvSpPr>
          <p:spPr>
            <a:xfrm>
              <a:off x="8192520" y="4145760"/>
              <a:ext cx="1783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3" name="CustomShape 21"/>
            <p:cNvSpPr/>
            <p:nvPr/>
          </p:nvSpPr>
          <p:spPr>
            <a:xfrm>
              <a:off x="7899480" y="3271320"/>
              <a:ext cx="2129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4" name="CustomShape 22"/>
            <p:cNvSpPr/>
            <p:nvPr/>
          </p:nvSpPr>
          <p:spPr>
            <a:xfrm>
              <a:off x="7598880" y="3260160"/>
              <a:ext cx="4129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5" name="CustomShape 23"/>
            <p:cNvSpPr/>
            <p:nvPr/>
          </p:nvSpPr>
          <p:spPr>
            <a:xfrm>
              <a:off x="7611480" y="3489480"/>
              <a:ext cx="4003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6" name="CustomShape 24"/>
            <p:cNvSpPr/>
            <p:nvPr/>
          </p:nvSpPr>
          <p:spPr>
            <a:xfrm>
              <a:off x="7989840" y="3480120"/>
              <a:ext cx="1812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7" name="CustomShape 25"/>
            <p:cNvSpPr/>
            <p:nvPr/>
          </p:nvSpPr>
          <p:spPr>
            <a:xfrm>
              <a:off x="7560360" y="4645080"/>
              <a:ext cx="6883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8" name="CustomShape 26"/>
            <p:cNvSpPr/>
            <p:nvPr/>
          </p:nvSpPr>
          <p:spPr>
            <a:xfrm>
              <a:off x="7759080" y="4509000"/>
              <a:ext cx="262800" cy="1029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9" name="CustomShape 27"/>
            <p:cNvSpPr/>
            <p:nvPr/>
          </p:nvSpPr>
          <p:spPr>
            <a:xfrm>
              <a:off x="8122320" y="4364640"/>
              <a:ext cx="21034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50" name="CustomShape 28"/>
            <p:cNvSpPr/>
            <p:nvPr/>
          </p:nvSpPr>
          <p:spPr>
            <a:xfrm>
              <a:off x="8038080" y="474480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51" name="CustomShape 29"/>
            <p:cNvSpPr/>
            <p:nvPr/>
          </p:nvSpPr>
          <p:spPr>
            <a:xfrm>
              <a:off x="8443800" y="267948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52" name="CustomShape 30"/>
          <p:cNvSpPr/>
          <p:nvPr/>
        </p:nvSpPr>
        <p:spPr>
          <a:xfrm>
            <a:off x="7632000" y="3805920"/>
            <a:ext cx="374400" cy="162360"/>
          </a:xfrm>
          <a:custGeom>
            <a:avLst/>
            <a:gdLst/>
            <a:ahLst/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8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3" name="CustomShape 31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" descr=""/>
          <p:cNvPicPr/>
          <p:nvPr/>
        </p:nvPicPr>
        <p:blipFill>
          <a:blip r:embed="rId1"/>
          <a:stretch/>
        </p:blipFill>
        <p:spPr>
          <a:xfrm>
            <a:off x="0" y="720000"/>
            <a:ext cx="10103040" cy="4958640"/>
          </a:xfrm>
          <a:prstGeom prst="rect">
            <a:avLst/>
          </a:prstGeom>
          <a:ln w="0">
            <a:noFill/>
          </a:ln>
        </p:spPr>
      </p:pic>
      <p:sp>
        <p:nvSpPr>
          <p:cNvPr id="555" name="CustomShape 1"/>
          <p:cNvSpPr/>
          <p:nvPr/>
        </p:nvSpPr>
        <p:spPr>
          <a:xfrm>
            <a:off x="-15120" y="2880"/>
            <a:ext cx="10118160" cy="713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ВСЕВОЛОЖСКОГО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07.12.2022)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556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4320" y="16200"/>
            <a:ext cx="587880" cy="457920"/>
          </a:xfrm>
          <a:prstGeom prst="rect">
            <a:avLst/>
          </a:prstGeom>
          <a:ln w="0">
            <a:noFill/>
          </a:ln>
        </p:spPr>
      </p:pic>
      <p:pic>
        <p:nvPicPr>
          <p:cNvPr id="557" name="Picture 15" descr=""/>
          <p:cNvPicPr/>
          <p:nvPr/>
        </p:nvPicPr>
        <p:blipFill>
          <a:blip r:embed="rId3"/>
          <a:srcRect l="0" t="0" r="3331" b="-30888"/>
          <a:stretch/>
        </p:blipFill>
        <p:spPr>
          <a:xfrm>
            <a:off x="7716240" y="2705400"/>
            <a:ext cx="2195280" cy="129960"/>
          </a:xfrm>
          <a:prstGeom prst="rect">
            <a:avLst/>
          </a:prstGeom>
          <a:ln w="0">
            <a:noFill/>
          </a:ln>
        </p:spPr>
      </p:pic>
      <p:sp>
        <p:nvSpPr>
          <p:cNvPr id="558" name="CustomShape 2"/>
          <p:cNvSpPr/>
          <p:nvPr/>
        </p:nvSpPr>
        <p:spPr>
          <a:xfrm>
            <a:off x="8605440" y="2891880"/>
            <a:ext cx="573840" cy="12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59" name="CustomShape 3"/>
          <p:cNvSpPr/>
          <p:nvPr/>
        </p:nvSpPr>
        <p:spPr>
          <a:xfrm>
            <a:off x="4500000" y="3582000"/>
            <a:ext cx="7891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560" name="Group 4"/>
          <p:cNvGrpSpPr/>
          <p:nvPr/>
        </p:nvGrpSpPr>
        <p:grpSpPr>
          <a:xfrm>
            <a:off x="7560360" y="2030040"/>
            <a:ext cx="2963160" cy="3009240"/>
            <a:chOff x="7560360" y="2030040"/>
            <a:chExt cx="2963160" cy="3009240"/>
          </a:xfrm>
        </p:grpSpPr>
        <p:sp>
          <p:nvSpPr>
            <p:cNvPr id="561" name="CustomShape 5"/>
            <p:cNvSpPr/>
            <p:nvPr/>
          </p:nvSpPr>
          <p:spPr>
            <a:xfrm>
              <a:off x="8299440" y="2751480"/>
              <a:ext cx="22240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2" name="CustomShape 6"/>
            <p:cNvSpPr/>
            <p:nvPr/>
          </p:nvSpPr>
          <p:spPr>
            <a:xfrm>
              <a:off x="8262720" y="3967200"/>
              <a:ext cx="22269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3" name="CustomShape 7"/>
            <p:cNvSpPr/>
            <p:nvPr/>
          </p:nvSpPr>
          <p:spPr>
            <a:xfrm>
              <a:off x="8109360" y="4392720"/>
              <a:ext cx="2147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4" name="CustomShape 8"/>
            <p:cNvSpPr/>
            <p:nvPr/>
          </p:nvSpPr>
          <p:spPr>
            <a:xfrm>
              <a:off x="7788960" y="4030560"/>
              <a:ext cx="1343160" cy="12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5" name="CustomShape 9"/>
            <p:cNvSpPr/>
            <p:nvPr/>
          </p:nvSpPr>
          <p:spPr>
            <a:xfrm>
              <a:off x="7594920" y="2072880"/>
              <a:ext cx="2512800" cy="29635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6" name="CustomShape 10"/>
            <p:cNvSpPr/>
            <p:nvPr/>
          </p:nvSpPr>
          <p:spPr>
            <a:xfrm>
              <a:off x="8060040" y="4120560"/>
              <a:ext cx="1592280" cy="15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7" name="CustomShape 11"/>
            <p:cNvSpPr/>
            <p:nvPr/>
          </p:nvSpPr>
          <p:spPr>
            <a:xfrm>
              <a:off x="8079480" y="2030040"/>
              <a:ext cx="18828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68" name="Рисунок 448_3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15280" cy="140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9" name="CustomShape 12"/>
            <p:cNvSpPr/>
            <p:nvPr/>
          </p:nvSpPr>
          <p:spPr>
            <a:xfrm>
              <a:off x="8405280" y="2347560"/>
              <a:ext cx="10195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70" name="Рисунок 446_3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24960" cy="82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1" name="CustomShape 13"/>
            <p:cNvSpPr/>
            <p:nvPr/>
          </p:nvSpPr>
          <p:spPr>
            <a:xfrm>
              <a:off x="7779960" y="4015080"/>
              <a:ext cx="1594440" cy="13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2" name="CustomShape 14"/>
            <p:cNvSpPr/>
            <p:nvPr/>
          </p:nvSpPr>
          <p:spPr>
            <a:xfrm>
              <a:off x="8014680" y="3638880"/>
              <a:ext cx="21506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3" name="CustomShape 15"/>
            <p:cNvSpPr/>
            <p:nvPr/>
          </p:nvSpPr>
          <p:spPr>
            <a:xfrm>
              <a:off x="8098200" y="4106880"/>
              <a:ext cx="188712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4" name="CustomShape 16"/>
            <p:cNvSpPr/>
            <p:nvPr/>
          </p:nvSpPr>
          <p:spPr>
            <a:xfrm>
              <a:off x="7632000" y="3805560"/>
              <a:ext cx="374400" cy="1623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75" name="CustomShape 17"/>
            <p:cNvSpPr/>
            <p:nvPr/>
          </p:nvSpPr>
          <p:spPr>
            <a:xfrm>
              <a:off x="7630200" y="4066920"/>
              <a:ext cx="612360" cy="1069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76" name="CustomShape 18"/>
            <p:cNvSpPr/>
            <p:nvPr/>
          </p:nvSpPr>
          <p:spPr>
            <a:xfrm>
              <a:off x="7630200" y="4230720"/>
              <a:ext cx="622800" cy="1054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77" name="CustomShape 19"/>
            <p:cNvSpPr/>
            <p:nvPr/>
          </p:nvSpPr>
          <p:spPr>
            <a:xfrm>
              <a:off x="8192520" y="4145760"/>
              <a:ext cx="1783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8" name="CustomShape 20"/>
            <p:cNvSpPr/>
            <p:nvPr/>
          </p:nvSpPr>
          <p:spPr>
            <a:xfrm>
              <a:off x="7899480" y="3271320"/>
              <a:ext cx="2129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9" name="CustomShape 21"/>
            <p:cNvSpPr/>
            <p:nvPr/>
          </p:nvSpPr>
          <p:spPr>
            <a:xfrm>
              <a:off x="7598880" y="3260160"/>
              <a:ext cx="4129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0" name="CustomShape 22"/>
            <p:cNvSpPr/>
            <p:nvPr/>
          </p:nvSpPr>
          <p:spPr>
            <a:xfrm>
              <a:off x="7611480" y="3489480"/>
              <a:ext cx="4003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1" name="CustomShape 23"/>
            <p:cNvSpPr/>
            <p:nvPr/>
          </p:nvSpPr>
          <p:spPr>
            <a:xfrm>
              <a:off x="7989840" y="3480120"/>
              <a:ext cx="1812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2" name="CustomShape 24"/>
            <p:cNvSpPr/>
            <p:nvPr/>
          </p:nvSpPr>
          <p:spPr>
            <a:xfrm>
              <a:off x="7560360" y="4645080"/>
              <a:ext cx="6883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3" name="CustomShape 25"/>
            <p:cNvSpPr/>
            <p:nvPr/>
          </p:nvSpPr>
          <p:spPr>
            <a:xfrm>
              <a:off x="7759080" y="4509000"/>
              <a:ext cx="262800" cy="1029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4" name="CustomShape 26"/>
            <p:cNvSpPr/>
            <p:nvPr/>
          </p:nvSpPr>
          <p:spPr>
            <a:xfrm>
              <a:off x="8122320" y="4364640"/>
              <a:ext cx="21034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5" name="CustomShape 27"/>
            <p:cNvSpPr/>
            <p:nvPr/>
          </p:nvSpPr>
          <p:spPr>
            <a:xfrm>
              <a:off x="8038080" y="474480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6" name="CustomShape 28"/>
            <p:cNvSpPr/>
            <p:nvPr/>
          </p:nvSpPr>
          <p:spPr>
            <a:xfrm>
              <a:off x="8443800" y="267948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87" name="CustomShape 29"/>
          <p:cNvSpPr/>
          <p:nvPr/>
        </p:nvSpPr>
        <p:spPr>
          <a:xfrm>
            <a:off x="7632000" y="3805920"/>
            <a:ext cx="374400" cy="162360"/>
          </a:xfrm>
          <a:custGeom>
            <a:avLst/>
            <a:gdLst/>
            <a:ahLst/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8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8" name="CustomShape 30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" descr=""/>
          <p:cNvPicPr/>
          <p:nvPr/>
        </p:nvPicPr>
        <p:blipFill>
          <a:blip r:embed="rId1"/>
          <a:stretch/>
        </p:blipFill>
        <p:spPr>
          <a:xfrm>
            <a:off x="0" y="716760"/>
            <a:ext cx="10077840" cy="4952880"/>
          </a:xfrm>
          <a:prstGeom prst="rect">
            <a:avLst/>
          </a:prstGeom>
          <a:ln w="0">
            <a:noFill/>
          </a:ln>
        </p:spPr>
      </p:pic>
      <p:sp>
        <p:nvSpPr>
          <p:cNvPr id="590" name="CustomShape 1"/>
          <p:cNvSpPr/>
          <p:nvPr/>
        </p:nvSpPr>
        <p:spPr>
          <a:xfrm>
            <a:off x="-44280" y="2880"/>
            <a:ext cx="10118160" cy="713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ВЫБОРГСКОГО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07.12.2022)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591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4320" y="16200"/>
            <a:ext cx="587880" cy="457920"/>
          </a:xfrm>
          <a:prstGeom prst="rect">
            <a:avLst/>
          </a:prstGeom>
          <a:ln w="0">
            <a:noFill/>
          </a:ln>
        </p:spPr>
      </p:pic>
      <p:sp>
        <p:nvSpPr>
          <p:cNvPr id="592" name="CustomShape 2"/>
          <p:cNvSpPr/>
          <p:nvPr/>
        </p:nvSpPr>
        <p:spPr>
          <a:xfrm>
            <a:off x="3434400" y="2861280"/>
            <a:ext cx="5256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593" name="Group 3"/>
          <p:cNvGrpSpPr/>
          <p:nvPr/>
        </p:nvGrpSpPr>
        <p:grpSpPr>
          <a:xfrm>
            <a:off x="7560360" y="2030040"/>
            <a:ext cx="2963160" cy="3009240"/>
            <a:chOff x="7560360" y="2030040"/>
            <a:chExt cx="2963160" cy="3009240"/>
          </a:xfrm>
        </p:grpSpPr>
        <p:sp>
          <p:nvSpPr>
            <p:cNvPr id="594" name="CustomShape 4"/>
            <p:cNvSpPr/>
            <p:nvPr/>
          </p:nvSpPr>
          <p:spPr>
            <a:xfrm>
              <a:off x="8299440" y="2751480"/>
              <a:ext cx="22240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5" name="CustomShape 5"/>
            <p:cNvSpPr/>
            <p:nvPr/>
          </p:nvSpPr>
          <p:spPr>
            <a:xfrm>
              <a:off x="8262720" y="3967200"/>
              <a:ext cx="22269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6" name="CustomShape 6"/>
            <p:cNvSpPr/>
            <p:nvPr/>
          </p:nvSpPr>
          <p:spPr>
            <a:xfrm>
              <a:off x="8109360" y="4392720"/>
              <a:ext cx="2147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7" name="CustomShape 7"/>
            <p:cNvSpPr/>
            <p:nvPr/>
          </p:nvSpPr>
          <p:spPr>
            <a:xfrm>
              <a:off x="7788960" y="4030560"/>
              <a:ext cx="1343160" cy="12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8" name="CustomShape 8"/>
            <p:cNvSpPr/>
            <p:nvPr/>
          </p:nvSpPr>
          <p:spPr>
            <a:xfrm>
              <a:off x="7594920" y="2072880"/>
              <a:ext cx="2512800" cy="29635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9" name="CustomShape 9"/>
            <p:cNvSpPr/>
            <p:nvPr/>
          </p:nvSpPr>
          <p:spPr>
            <a:xfrm>
              <a:off x="8060040" y="4120560"/>
              <a:ext cx="1592280" cy="15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0" name="CustomShape 10"/>
            <p:cNvSpPr/>
            <p:nvPr/>
          </p:nvSpPr>
          <p:spPr>
            <a:xfrm>
              <a:off x="8079480" y="2030040"/>
              <a:ext cx="18828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01" name="Рисунок 448_4" descr=""/>
            <p:cNvPicPr/>
            <p:nvPr/>
          </p:nvPicPr>
          <p:blipFill>
            <a:blip r:embed="rId3"/>
            <a:stretch/>
          </p:blipFill>
          <p:spPr>
            <a:xfrm>
              <a:off x="7751520" y="2260080"/>
              <a:ext cx="2015280" cy="140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02" name="CustomShape 11"/>
            <p:cNvSpPr/>
            <p:nvPr/>
          </p:nvSpPr>
          <p:spPr>
            <a:xfrm>
              <a:off x="8405280" y="2347560"/>
              <a:ext cx="10195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03" name="Рисунок 446_4" descr=""/>
            <p:cNvPicPr/>
            <p:nvPr/>
          </p:nvPicPr>
          <p:blipFill>
            <a:blip r:embed="rId4"/>
            <a:stretch/>
          </p:blipFill>
          <p:spPr>
            <a:xfrm>
              <a:off x="7699680" y="2449080"/>
              <a:ext cx="624960" cy="82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04" name="CustomShape 12"/>
            <p:cNvSpPr/>
            <p:nvPr/>
          </p:nvSpPr>
          <p:spPr>
            <a:xfrm>
              <a:off x="7779960" y="4015080"/>
              <a:ext cx="1594440" cy="13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5" name="CustomShape 13"/>
            <p:cNvSpPr/>
            <p:nvPr/>
          </p:nvSpPr>
          <p:spPr>
            <a:xfrm>
              <a:off x="8014680" y="3638880"/>
              <a:ext cx="21506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06" name="CustomShape 14"/>
            <p:cNvSpPr/>
            <p:nvPr/>
          </p:nvSpPr>
          <p:spPr>
            <a:xfrm>
              <a:off x="8098200" y="4106880"/>
              <a:ext cx="188712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7" name="CustomShape 15"/>
            <p:cNvSpPr/>
            <p:nvPr/>
          </p:nvSpPr>
          <p:spPr>
            <a:xfrm>
              <a:off x="7632000" y="3805560"/>
              <a:ext cx="374400" cy="1623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08" name="CustomShape 16"/>
            <p:cNvSpPr/>
            <p:nvPr/>
          </p:nvSpPr>
          <p:spPr>
            <a:xfrm>
              <a:off x="7630200" y="4066920"/>
              <a:ext cx="612360" cy="1069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09" name="CustomShape 17"/>
            <p:cNvSpPr/>
            <p:nvPr/>
          </p:nvSpPr>
          <p:spPr>
            <a:xfrm>
              <a:off x="7630200" y="4230720"/>
              <a:ext cx="622800" cy="1054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10" name="CustomShape 18"/>
            <p:cNvSpPr/>
            <p:nvPr/>
          </p:nvSpPr>
          <p:spPr>
            <a:xfrm>
              <a:off x="8192520" y="4145760"/>
              <a:ext cx="1783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1" name="CustomShape 19"/>
            <p:cNvSpPr/>
            <p:nvPr/>
          </p:nvSpPr>
          <p:spPr>
            <a:xfrm>
              <a:off x="7899480" y="3271320"/>
              <a:ext cx="2129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2" name="CustomShape 20"/>
            <p:cNvSpPr/>
            <p:nvPr/>
          </p:nvSpPr>
          <p:spPr>
            <a:xfrm>
              <a:off x="7598880" y="3260160"/>
              <a:ext cx="4129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3" name="CustomShape 21"/>
            <p:cNvSpPr/>
            <p:nvPr/>
          </p:nvSpPr>
          <p:spPr>
            <a:xfrm>
              <a:off x="7611480" y="3489480"/>
              <a:ext cx="4003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4" name="CustomShape 22"/>
            <p:cNvSpPr/>
            <p:nvPr/>
          </p:nvSpPr>
          <p:spPr>
            <a:xfrm>
              <a:off x="7989840" y="3480120"/>
              <a:ext cx="1812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5" name="CustomShape 23"/>
            <p:cNvSpPr/>
            <p:nvPr/>
          </p:nvSpPr>
          <p:spPr>
            <a:xfrm>
              <a:off x="7560360" y="4645080"/>
              <a:ext cx="6883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6" name="CustomShape 24"/>
            <p:cNvSpPr/>
            <p:nvPr/>
          </p:nvSpPr>
          <p:spPr>
            <a:xfrm>
              <a:off x="7759080" y="4509000"/>
              <a:ext cx="262800" cy="1029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17" name="CustomShape 25"/>
            <p:cNvSpPr/>
            <p:nvPr/>
          </p:nvSpPr>
          <p:spPr>
            <a:xfrm>
              <a:off x="8122320" y="4364640"/>
              <a:ext cx="21034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8" name="CustomShape 26"/>
            <p:cNvSpPr/>
            <p:nvPr/>
          </p:nvSpPr>
          <p:spPr>
            <a:xfrm>
              <a:off x="8038080" y="474480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9" name="CustomShape 27"/>
            <p:cNvSpPr/>
            <p:nvPr/>
          </p:nvSpPr>
          <p:spPr>
            <a:xfrm>
              <a:off x="8443800" y="267948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20" name="CustomShape 28"/>
          <p:cNvSpPr/>
          <p:nvPr/>
        </p:nvSpPr>
        <p:spPr>
          <a:xfrm>
            <a:off x="7632000" y="3805920"/>
            <a:ext cx="374400" cy="162360"/>
          </a:xfrm>
          <a:custGeom>
            <a:avLst/>
            <a:gdLst/>
            <a:ahLst/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8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1" name="CustomShape 29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" descr=""/>
          <p:cNvPicPr/>
          <p:nvPr/>
        </p:nvPicPr>
        <p:blipFill>
          <a:blip r:embed="rId1"/>
          <a:stretch/>
        </p:blipFill>
        <p:spPr>
          <a:xfrm>
            <a:off x="0" y="720000"/>
            <a:ext cx="10079640" cy="4952520"/>
          </a:xfrm>
          <a:prstGeom prst="rect">
            <a:avLst/>
          </a:prstGeom>
          <a:ln w="0">
            <a:noFill/>
          </a:ln>
        </p:spPr>
      </p:pic>
      <p:sp>
        <p:nvSpPr>
          <p:cNvPr id="623" name="CustomShape 1"/>
          <p:cNvSpPr/>
          <p:nvPr/>
        </p:nvSpPr>
        <p:spPr>
          <a:xfrm>
            <a:off x="-15120" y="2880"/>
            <a:ext cx="10118160" cy="713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КИНГИСЕППСКОГО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07.12.2022)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24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4320" y="16200"/>
            <a:ext cx="587880" cy="457920"/>
          </a:xfrm>
          <a:prstGeom prst="rect">
            <a:avLst/>
          </a:prstGeom>
          <a:ln w="0">
            <a:noFill/>
          </a:ln>
        </p:spPr>
      </p:pic>
      <p:sp>
        <p:nvSpPr>
          <p:cNvPr id="625" name="CustomShape 2"/>
          <p:cNvSpPr/>
          <p:nvPr/>
        </p:nvSpPr>
        <p:spPr>
          <a:xfrm>
            <a:off x="3780000" y="3240000"/>
            <a:ext cx="6915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626" name="Group 3"/>
          <p:cNvGrpSpPr/>
          <p:nvPr/>
        </p:nvGrpSpPr>
        <p:grpSpPr>
          <a:xfrm>
            <a:off x="7560360" y="2030040"/>
            <a:ext cx="2963160" cy="3009240"/>
            <a:chOff x="7560360" y="2030040"/>
            <a:chExt cx="2963160" cy="3009240"/>
          </a:xfrm>
        </p:grpSpPr>
        <p:sp>
          <p:nvSpPr>
            <p:cNvPr id="627" name="CustomShape 4"/>
            <p:cNvSpPr/>
            <p:nvPr/>
          </p:nvSpPr>
          <p:spPr>
            <a:xfrm>
              <a:off x="8299440" y="2751480"/>
              <a:ext cx="22240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8" name="CustomShape 5"/>
            <p:cNvSpPr/>
            <p:nvPr/>
          </p:nvSpPr>
          <p:spPr>
            <a:xfrm>
              <a:off x="8262720" y="3967200"/>
              <a:ext cx="22269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9" name="CustomShape 6"/>
            <p:cNvSpPr/>
            <p:nvPr/>
          </p:nvSpPr>
          <p:spPr>
            <a:xfrm>
              <a:off x="8109360" y="4392720"/>
              <a:ext cx="2147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0" name="CustomShape 7"/>
            <p:cNvSpPr/>
            <p:nvPr/>
          </p:nvSpPr>
          <p:spPr>
            <a:xfrm>
              <a:off x="7788960" y="4030560"/>
              <a:ext cx="1343160" cy="12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1" name="CustomShape 8"/>
            <p:cNvSpPr/>
            <p:nvPr/>
          </p:nvSpPr>
          <p:spPr>
            <a:xfrm>
              <a:off x="7594920" y="2072880"/>
              <a:ext cx="2512800" cy="29635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2" name="CustomShape 9"/>
            <p:cNvSpPr/>
            <p:nvPr/>
          </p:nvSpPr>
          <p:spPr>
            <a:xfrm>
              <a:off x="8060040" y="4120560"/>
              <a:ext cx="1592280" cy="15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3" name="CustomShape 10"/>
            <p:cNvSpPr/>
            <p:nvPr/>
          </p:nvSpPr>
          <p:spPr>
            <a:xfrm>
              <a:off x="8079480" y="2030040"/>
              <a:ext cx="18828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34" name="Рисунок 448_6" descr=""/>
            <p:cNvPicPr/>
            <p:nvPr/>
          </p:nvPicPr>
          <p:blipFill>
            <a:blip r:embed="rId3"/>
            <a:stretch/>
          </p:blipFill>
          <p:spPr>
            <a:xfrm>
              <a:off x="7751520" y="2260080"/>
              <a:ext cx="2015280" cy="140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35" name="CustomShape 11"/>
            <p:cNvSpPr/>
            <p:nvPr/>
          </p:nvSpPr>
          <p:spPr>
            <a:xfrm>
              <a:off x="8405280" y="2347560"/>
              <a:ext cx="10195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36" name="Рисунок 446_6" descr=""/>
            <p:cNvPicPr/>
            <p:nvPr/>
          </p:nvPicPr>
          <p:blipFill>
            <a:blip r:embed="rId4"/>
            <a:stretch/>
          </p:blipFill>
          <p:spPr>
            <a:xfrm>
              <a:off x="7699680" y="2449080"/>
              <a:ext cx="624960" cy="82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37" name="CustomShape 12"/>
            <p:cNvSpPr/>
            <p:nvPr/>
          </p:nvSpPr>
          <p:spPr>
            <a:xfrm>
              <a:off x="7779960" y="4015080"/>
              <a:ext cx="1594440" cy="13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8" name="CustomShape 13"/>
            <p:cNvSpPr/>
            <p:nvPr/>
          </p:nvSpPr>
          <p:spPr>
            <a:xfrm>
              <a:off x="8014680" y="3638880"/>
              <a:ext cx="21506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9" name="CustomShape 14"/>
            <p:cNvSpPr/>
            <p:nvPr/>
          </p:nvSpPr>
          <p:spPr>
            <a:xfrm>
              <a:off x="8098200" y="4106880"/>
              <a:ext cx="188712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0" name="CustomShape 15"/>
            <p:cNvSpPr/>
            <p:nvPr/>
          </p:nvSpPr>
          <p:spPr>
            <a:xfrm>
              <a:off x="7632000" y="3805560"/>
              <a:ext cx="374400" cy="1623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41" name="CustomShape 16"/>
            <p:cNvSpPr/>
            <p:nvPr/>
          </p:nvSpPr>
          <p:spPr>
            <a:xfrm>
              <a:off x="7630200" y="4066920"/>
              <a:ext cx="612360" cy="1069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42" name="CustomShape 17"/>
            <p:cNvSpPr/>
            <p:nvPr/>
          </p:nvSpPr>
          <p:spPr>
            <a:xfrm>
              <a:off x="7630200" y="4230720"/>
              <a:ext cx="622800" cy="1054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43" name="CustomShape 18"/>
            <p:cNvSpPr/>
            <p:nvPr/>
          </p:nvSpPr>
          <p:spPr>
            <a:xfrm>
              <a:off x="8192520" y="4145760"/>
              <a:ext cx="1783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44" name="CustomShape 19"/>
            <p:cNvSpPr/>
            <p:nvPr/>
          </p:nvSpPr>
          <p:spPr>
            <a:xfrm>
              <a:off x="7899480" y="3271320"/>
              <a:ext cx="2129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45" name="CustomShape 20"/>
            <p:cNvSpPr/>
            <p:nvPr/>
          </p:nvSpPr>
          <p:spPr>
            <a:xfrm>
              <a:off x="7598880" y="3260160"/>
              <a:ext cx="4129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46" name="CustomShape 21"/>
            <p:cNvSpPr/>
            <p:nvPr/>
          </p:nvSpPr>
          <p:spPr>
            <a:xfrm>
              <a:off x="7611480" y="3489480"/>
              <a:ext cx="4003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47" name="CustomShape 22"/>
            <p:cNvSpPr/>
            <p:nvPr/>
          </p:nvSpPr>
          <p:spPr>
            <a:xfrm>
              <a:off x="7989840" y="3480120"/>
              <a:ext cx="1812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48" name="CustomShape 23"/>
            <p:cNvSpPr/>
            <p:nvPr/>
          </p:nvSpPr>
          <p:spPr>
            <a:xfrm>
              <a:off x="7560360" y="4645080"/>
              <a:ext cx="6883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49" name="CustomShape 24"/>
            <p:cNvSpPr/>
            <p:nvPr/>
          </p:nvSpPr>
          <p:spPr>
            <a:xfrm>
              <a:off x="7759080" y="4509000"/>
              <a:ext cx="262800" cy="1029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50" name="CustomShape 25"/>
            <p:cNvSpPr/>
            <p:nvPr/>
          </p:nvSpPr>
          <p:spPr>
            <a:xfrm>
              <a:off x="8122320" y="4364640"/>
              <a:ext cx="21034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1" name="CustomShape 26"/>
            <p:cNvSpPr/>
            <p:nvPr/>
          </p:nvSpPr>
          <p:spPr>
            <a:xfrm>
              <a:off x="8038080" y="474480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2" name="CustomShape 27"/>
            <p:cNvSpPr/>
            <p:nvPr/>
          </p:nvSpPr>
          <p:spPr>
            <a:xfrm>
              <a:off x="8443800" y="267948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53" name="CustomShape 28"/>
          <p:cNvSpPr/>
          <p:nvPr/>
        </p:nvSpPr>
        <p:spPr>
          <a:xfrm>
            <a:off x="7632000" y="3805920"/>
            <a:ext cx="374400" cy="162360"/>
          </a:xfrm>
          <a:custGeom>
            <a:avLst/>
            <a:gdLst/>
            <a:ahLst/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8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4" name="CustomShape 29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" descr=""/>
          <p:cNvPicPr/>
          <p:nvPr/>
        </p:nvPicPr>
        <p:blipFill>
          <a:blip r:embed="rId1"/>
          <a:stretch/>
        </p:blipFill>
        <p:spPr>
          <a:xfrm>
            <a:off x="0" y="716760"/>
            <a:ext cx="10103040" cy="4952880"/>
          </a:xfrm>
          <a:prstGeom prst="rect">
            <a:avLst/>
          </a:prstGeom>
          <a:ln w="0">
            <a:noFill/>
          </a:ln>
        </p:spPr>
      </p:pic>
      <p:sp>
        <p:nvSpPr>
          <p:cNvPr id="656" name="CustomShape 1"/>
          <p:cNvSpPr/>
          <p:nvPr/>
        </p:nvSpPr>
        <p:spPr>
          <a:xfrm>
            <a:off x="-15120" y="2880"/>
            <a:ext cx="10118160" cy="48960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ЛОМОНОСОВСКОГО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15.11.2022)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57" name="CustomShape 2"/>
          <p:cNvSpPr/>
          <p:nvPr/>
        </p:nvSpPr>
        <p:spPr>
          <a:xfrm>
            <a:off x="-15120" y="2880"/>
            <a:ext cx="10118160" cy="713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ЛОМОНОСОВСКОГО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07.12.2022)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658" name="Group 3"/>
          <p:cNvGrpSpPr/>
          <p:nvPr/>
        </p:nvGrpSpPr>
        <p:grpSpPr>
          <a:xfrm>
            <a:off x="613080" y="1471680"/>
            <a:ext cx="2512800" cy="606960"/>
            <a:chOff x="613080" y="1471680"/>
            <a:chExt cx="2512800" cy="606960"/>
          </a:xfrm>
        </p:grpSpPr>
        <p:pic>
          <p:nvPicPr>
            <p:cNvPr id="659" name="Picture 4" descr=""/>
            <p:cNvPicPr/>
            <p:nvPr/>
          </p:nvPicPr>
          <p:blipFill>
            <a:blip r:embed="rId2"/>
            <a:stretch/>
          </p:blipFill>
          <p:spPr>
            <a:xfrm>
              <a:off x="613080" y="1473480"/>
              <a:ext cx="2511360" cy="605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0" name="CustomShape 4"/>
            <p:cNvSpPr/>
            <p:nvPr/>
          </p:nvSpPr>
          <p:spPr>
            <a:xfrm>
              <a:off x="613080" y="1471680"/>
              <a:ext cx="2512800" cy="56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77760" rIns="77760" tIns="38880" bIns="3888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*Примечание: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Административный центр Ломоносовского района (г. Ломоносов) находится на территории Петродворцового района г. Санкт-Петербурга</a:t>
              </a:r>
              <a:endParaRPr b="0" lang="ru-RU" sz="800" spc="-1" strike="noStrike">
                <a:latin typeface="Arial"/>
              </a:endParaRPr>
            </a:p>
          </p:txBody>
        </p:sp>
      </p:grpSp>
      <p:pic>
        <p:nvPicPr>
          <p:cNvPr id="661" name="Picture 8" descr=""/>
          <p:cNvPicPr/>
          <p:nvPr/>
        </p:nvPicPr>
        <p:blipFill>
          <a:blip r:embed="rId3"/>
          <a:srcRect l="0" t="0" r="64072" b="0"/>
          <a:stretch/>
        </p:blipFill>
        <p:spPr>
          <a:xfrm>
            <a:off x="94320" y="88200"/>
            <a:ext cx="587880" cy="457920"/>
          </a:xfrm>
          <a:prstGeom prst="rect">
            <a:avLst/>
          </a:prstGeom>
          <a:ln w="0">
            <a:noFill/>
          </a:ln>
        </p:spPr>
      </p:pic>
      <p:sp>
        <p:nvSpPr>
          <p:cNvPr id="662" name="CustomShape 5"/>
          <p:cNvSpPr/>
          <p:nvPr/>
        </p:nvSpPr>
        <p:spPr>
          <a:xfrm>
            <a:off x="4531320" y="2700000"/>
            <a:ext cx="5086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Кипень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663" name="Group 6"/>
          <p:cNvGrpSpPr/>
          <p:nvPr/>
        </p:nvGrpSpPr>
        <p:grpSpPr>
          <a:xfrm>
            <a:off x="7560360" y="2030040"/>
            <a:ext cx="2963160" cy="3009240"/>
            <a:chOff x="7560360" y="2030040"/>
            <a:chExt cx="2963160" cy="3009240"/>
          </a:xfrm>
        </p:grpSpPr>
        <p:sp>
          <p:nvSpPr>
            <p:cNvPr id="664" name="CustomShape 7"/>
            <p:cNvSpPr/>
            <p:nvPr/>
          </p:nvSpPr>
          <p:spPr>
            <a:xfrm>
              <a:off x="8299440" y="2751480"/>
              <a:ext cx="22240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5" name="CustomShape 8"/>
            <p:cNvSpPr/>
            <p:nvPr/>
          </p:nvSpPr>
          <p:spPr>
            <a:xfrm>
              <a:off x="8262720" y="3967200"/>
              <a:ext cx="22269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6" name="CustomShape 9"/>
            <p:cNvSpPr/>
            <p:nvPr/>
          </p:nvSpPr>
          <p:spPr>
            <a:xfrm>
              <a:off x="8109360" y="4392720"/>
              <a:ext cx="2147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7" name="CustomShape 10"/>
            <p:cNvSpPr/>
            <p:nvPr/>
          </p:nvSpPr>
          <p:spPr>
            <a:xfrm>
              <a:off x="7788960" y="4030560"/>
              <a:ext cx="1343160" cy="12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8" name="CustomShape 11"/>
            <p:cNvSpPr/>
            <p:nvPr/>
          </p:nvSpPr>
          <p:spPr>
            <a:xfrm>
              <a:off x="7594920" y="2072880"/>
              <a:ext cx="2512800" cy="29635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9" name="CustomShape 12"/>
            <p:cNvSpPr/>
            <p:nvPr/>
          </p:nvSpPr>
          <p:spPr>
            <a:xfrm>
              <a:off x="8060040" y="4120560"/>
              <a:ext cx="1592280" cy="15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0" name="CustomShape 13"/>
            <p:cNvSpPr/>
            <p:nvPr/>
          </p:nvSpPr>
          <p:spPr>
            <a:xfrm>
              <a:off x="8079480" y="2030040"/>
              <a:ext cx="18828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71" name="Рисунок 448_10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15280" cy="140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2" name="CustomShape 14"/>
            <p:cNvSpPr/>
            <p:nvPr/>
          </p:nvSpPr>
          <p:spPr>
            <a:xfrm>
              <a:off x="8405280" y="2347560"/>
              <a:ext cx="10195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73" name="Рисунок 446_10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24960" cy="82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4" name="CustomShape 15"/>
            <p:cNvSpPr/>
            <p:nvPr/>
          </p:nvSpPr>
          <p:spPr>
            <a:xfrm>
              <a:off x="7779960" y="4015080"/>
              <a:ext cx="1594440" cy="13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5" name="CustomShape 16"/>
            <p:cNvSpPr/>
            <p:nvPr/>
          </p:nvSpPr>
          <p:spPr>
            <a:xfrm>
              <a:off x="8014680" y="3638880"/>
              <a:ext cx="21506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6" name="CustomShape 17"/>
            <p:cNvSpPr/>
            <p:nvPr/>
          </p:nvSpPr>
          <p:spPr>
            <a:xfrm>
              <a:off x="8098200" y="4106880"/>
              <a:ext cx="188712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7" name="CustomShape 18"/>
            <p:cNvSpPr/>
            <p:nvPr/>
          </p:nvSpPr>
          <p:spPr>
            <a:xfrm>
              <a:off x="7632000" y="3805560"/>
              <a:ext cx="374400" cy="1623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78" name="CustomShape 19"/>
            <p:cNvSpPr/>
            <p:nvPr/>
          </p:nvSpPr>
          <p:spPr>
            <a:xfrm>
              <a:off x="7630200" y="4066920"/>
              <a:ext cx="612360" cy="1069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79" name="CustomShape 20"/>
            <p:cNvSpPr/>
            <p:nvPr/>
          </p:nvSpPr>
          <p:spPr>
            <a:xfrm>
              <a:off x="7630200" y="4230720"/>
              <a:ext cx="622800" cy="1054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80" name="CustomShape 21"/>
            <p:cNvSpPr/>
            <p:nvPr/>
          </p:nvSpPr>
          <p:spPr>
            <a:xfrm>
              <a:off x="8192520" y="4145760"/>
              <a:ext cx="1783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81" name="CustomShape 22"/>
            <p:cNvSpPr/>
            <p:nvPr/>
          </p:nvSpPr>
          <p:spPr>
            <a:xfrm>
              <a:off x="7899480" y="3271320"/>
              <a:ext cx="2129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82" name="CustomShape 23"/>
            <p:cNvSpPr/>
            <p:nvPr/>
          </p:nvSpPr>
          <p:spPr>
            <a:xfrm>
              <a:off x="7598880" y="3260160"/>
              <a:ext cx="4129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83" name="CustomShape 24"/>
            <p:cNvSpPr/>
            <p:nvPr/>
          </p:nvSpPr>
          <p:spPr>
            <a:xfrm>
              <a:off x="7611480" y="3489480"/>
              <a:ext cx="4003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84" name="CustomShape 25"/>
            <p:cNvSpPr/>
            <p:nvPr/>
          </p:nvSpPr>
          <p:spPr>
            <a:xfrm>
              <a:off x="7989840" y="3480120"/>
              <a:ext cx="1812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85" name="CustomShape 26"/>
            <p:cNvSpPr/>
            <p:nvPr/>
          </p:nvSpPr>
          <p:spPr>
            <a:xfrm>
              <a:off x="7560360" y="4645080"/>
              <a:ext cx="6883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86" name="CustomShape 27"/>
            <p:cNvSpPr/>
            <p:nvPr/>
          </p:nvSpPr>
          <p:spPr>
            <a:xfrm>
              <a:off x="7759080" y="4509000"/>
              <a:ext cx="262800" cy="1029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87" name="CustomShape 28"/>
            <p:cNvSpPr/>
            <p:nvPr/>
          </p:nvSpPr>
          <p:spPr>
            <a:xfrm>
              <a:off x="8122320" y="4364640"/>
              <a:ext cx="21034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88" name="CustomShape 29"/>
            <p:cNvSpPr/>
            <p:nvPr/>
          </p:nvSpPr>
          <p:spPr>
            <a:xfrm>
              <a:off x="8038080" y="474480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89" name="CustomShape 30"/>
            <p:cNvSpPr/>
            <p:nvPr/>
          </p:nvSpPr>
          <p:spPr>
            <a:xfrm>
              <a:off x="8443800" y="267948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90" name="CustomShape 31"/>
          <p:cNvSpPr/>
          <p:nvPr/>
        </p:nvSpPr>
        <p:spPr>
          <a:xfrm>
            <a:off x="7632000" y="3805920"/>
            <a:ext cx="374400" cy="162360"/>
          </a:xfrm>
          <a:custGeom>
            <a:avLst/>
            <a:gdLst/>
            <a:ahLst/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8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1" name="CustomShape 32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" descr=""/>
          <p:cNvPicPr/>
          <p:nvPr/>
        </p:nvPicPr>
        <p:blipFill>
          <a:blip r:embed="rId1"/>
          <a:stretch/>
        </p:blipFill>
        <p:spPr>
          <a:xfrm>
            <a:off x="0" y="716760"/>
            <a:ext cx="10107360" cy="4952880"/>
          </a:xfrm>
          <a:prstGeom prst="rect">
            <a:avLst/>
          </a:prstGeom>
          <a:ln w="0">
            <a:noFill/>
          </a:ln>
        </p:spPr>
      </p:pic>
      <p:sp>
        <p:nvSpPr>
          <p:cNvPr id="693" name="CustomShape 1"/>
          <p:cNvSpPr/>
          <p:nvPr/>
        </p:nvSpPr>
        <p:spPr>
          <a:xfrm>
            <a:off x="-10800" y="2880"/>
            <a:ext cx="10118160" cy="713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СИЛЬНЫМ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СЛАНЦЕВСКОГО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07.12.2022)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94" name="Picture 5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94320" y="124200"/>
            <a:ext cx="587880" cy="457920"/>
          </a:xfrm>
          <a:prstGeom prst="rect">
            <a:avLst/>
          </a:prstGeom>
          <a:ln w="0">
            <a:noFill/>
          </a:ln>
        </p:spPr>
      </p:pic>
      <p:sp>
        <p:nvSpPr>
          <p:cNvPr id="695" name="CustomShape 2"/>
          <p:cNvSpPr/>
          <p:nvPr/>
        </p:nvSpPr>
        <p:spPr>
          <a:xfrm>
            <a:off x="2340000" y="2502000"/>
            <a:ext cx="5605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Сланцы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696" name="Group 3"/>
          <p:cNvGrpSpPr/>
          <p:nvPr/>
        </p:nvGrpSpPr>
        <p:grpSpPr>
          <a:xfrm>
            <a:off x="7560360" y="2030040"/>
            <a:ext cx="2963160" cy="3009240"/>
            <a:chOff x="7560360" y="2030040"/>
            <a:chExt cx="2963160" cy="3009240"/>
          </a:xfrm>
        </p:grpSpPr>
        <p:sp>
          <p:nvSpPr>
            <p:cNvPr id="697" name="CustomShape 4"/>
            <p:cNvSpPr/>
            <p:nvPr/>
          </p:nvSpPr>
          <p:spPr>
            <a:xfrm>
              <a:off x="8299440" y="2751480"/>
              <a:ext cx="22240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8" name="CustomShape 5"/>
            <p:cNvSpPr/>
            <p:nvPr/>
          </p:nvSpPr>
          <p:spPr>
            <a:xfrm>
              <a:off x="8262720" y="3967200"/>
              <a:ext cx="22269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9" name="CustomShape 6"/>
            <p:cNvSpPr/>
            <p:nvPr/>
          </p:nvSpPr>
          <p:spPr>
            <a:xfrm>
              <a:off x="8109360" y="4392720"/>
              <a:ext cx="2147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0" name="CustomShape 7"/>
            <p:cNvSpPr/>
            <p:nvPr/>
          </p:nvSpPr>
          <p:spPr>
            <a:xfrm>
              <a:off x="7788960" y="4030560"/>
              <a:ext cx="1343160" cy="12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CustomShape 8"/>
            <p:cNvSpPr/>
            <p:nvPr/>
          </p:nvSpPr>
          <p:spPr>
            <a:xfrm>
              <a:off x="7594920" y="2072880"/>
              <a:ext cx="2512800" cy="29635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2" name="CustomShape 9"/>
            <p:cNvSpPr/>
            <p:nvPr/>
          </p:nvSpPr>
          <p:spPr>
            <a:xfrm>
              <a:off x="8060040" y="4120560"/>
              <a:ext cx="1592280" cy="15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3" name="CustomShape 10"/>
            <p:cNvSpPr/>
            <p:nvPr/>
          </p:nvSpPr>
          <p:spPr>
            <a:xfrm>
              <a:off x="8079480" y="2030040"/>
              <a:ext cx="18828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04" name="Рисунок 448_15" descr=""/>
            <p:cNvPicPr/>
            <p:nvPr/>
          </p:nvPicPr>
          <p:blipFill>
            <a:blip r:embed="rId3"/>
            <a:stretch/>
          </p:blipFill>
          <p:spPr>
            <a:xfrm>
              <a:off x="7751520" y="2260080"/>
              <a:ext cx="2015280" cy="140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05" name="CustomShape 11"/>
            <p:cNvSpPr/>
            <p:nvPr/>
          </p:nvSpPr>
          <p:spPr>
            <a:xfrm>
              <a:off x="8405280" y="2347560"/>
              <a:ext cx="10195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06" name="Рисунок 446_15" descr=""/>
            <p:cNvPicPr/>
            <p:nvPr/>
          </p:nvPicPr>
          <p:blipFill>
            <a:blip r:embed="rId4"/>
            <a:stretch/>
          </p:blipFill>
          <p:spPr>
            <a:xfrm>
              <a:off x="7699680" y="2449080"/>
              <a:ext cx="624960" cy="82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07" name="CustomShape 12"/>
            <p:cNvSpPr/>
            <p:nvPr/>
          </p:nvSpPr>
          <p:spPr>
            <a:xfrm>
              <a:off x="7779960" y="4015080"/>
              <a:ext cx="1594440" cy="13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8" name="CustomShape 13"/>
            <p:cNvSpPr/>
            <p:nvPr/>
          </p:nvSpPr>
          <p:spPr>
            <a:xfrm>
              <a:off x="8014680" y="3638880"/>
              <a:ext cx="21506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9" name="CustomShape 14"/>
            <p:cNvSpPr/>
            <p:nvPr/>
          </p:nvSpPr>
          <p:spPr>
            <a:xfrm>
              <a:off x="8098200" y="4106880"/>
              <a:ext cx="188712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0" name="CustomShape 15"/>
            <p:cNvSpPr/>
            <p:nvPr/>
          </p:nvSpPr>
          <p:spPr>
            <a:xfrm>
              <a:off x="7632000" y="3805560"/>
              <a:ext cx="374400" cy="1623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8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11" name="CustomShape 16"/>
            <p:cNvSpPr/>
            <p:nvPr/>
          </p:nvSpPr>
          <p:spPr>
            <a:xfrm>
              <a:off x="7630200" y="4066920"/>
              <a:ext cx="612360" cy="1069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12" name="CustomShape 17"/>
            <p:cNvSpPr/>
            <p:nvPr/>
          </p:nvSpPr>
          <p:spPr>
            <a:xfrm>
              <a:off x="7630200" y="4230720"/>
              <a:ext cx="622800" cy="1054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13" name="CustomShape 18"/>
            <p:cNvSpPr/>
            <p:nvPr/>
          </p:nvSpPr>
          <p:spPr>
            <a:xfrm>
              <a:off x="8192520" y="4145760"/>
              <a:ext cx="1783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4" name="CustomShape 19"/>
            <p:cNvSpPr/>
            <p:nvPr/>
          </p:nvSpPr>
          <p:spPr>
            <a:xfrm>
              <a:off x="7899480" y="3271320"/>
              <a:ext cx="2129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5" name="CustomShape 20"/>
            <p:cNvSpPr/>
            <p:nvPr/>
          </p:nvSpPr>
          <p:spPr>
            <a:xfrm>
              <a:off x="7598880" y="3260160"/>
              <a:ext cx="4129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6" name="CustomShape 21"/>
            <p:cNvSpPr/>
            <p:nvPr/>
          </p:nvSpPr>
          <p:spPr>
            <a:xfrm>
              <a:off x="7611480" y="3489480"/>
              <a:ext cx="4003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7" name="CustomShape 22"/>
            <p:cNvSpPr/>
            <p:nvPr/>
          </p:nvSpPr>
          <p:spPr>
            <a:xfrm>
              <a:off x="7989840" y="3480120"/>
              <a:ext cx="1812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8" name="CustomShape 23"/>
            <p:cNvSpPr/>
            <p:nvPr/>
          </p:nvSpPr>
          <p:spPr>
            <a:xfrm>
              <a:off x="7560360" y="4645080"/>
              <a:ext cx="6883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9" name="CustomShape 24"/>
            <p:cNvSpPr/>
            <p:nvPr/>
          </p:nvSpPr>
          <p:spPr>
            <a:xfrm>
              <a:off x="7759080" y="4509000"/>
              <a:ext cx="262800" cy="1029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20" name="CustomShape 25"/>
            <p:cNvSpPr/>
            <p:nvPr/>
          </p:nvSpPr>
          <p:spPr>
            <a:xfrm>
              <a:off x="8122320" y="4364640"/>
              <a:ext cx="21034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21" name="CustomShape 26"/>
            <p:cNvSpPr/>
            <p:nvPr/>
          </p:nvSpPr>
          <p:spPr>
            <a:xfrm>
              <a:off x="8038080" y="474480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22" name="CustomShape 27"/>
            <p:cNvSpPr/>
            <p:nvPr/>
          </p:nvSpPr>
          <p:spPr>
            <a:xfrm>
              <a:off x="8443800" y="2679480"/>
              <a:ext cx="20077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23" name="CustomShape 28"/>
          <p:cNvSpPr/>
          <p:nvPr/>
        </p:nvSpPr>
        <p:spPr>
          <a:xfrm>
            <a:off x="7632000" y="3805920"/>
            <a:ext cx="374400" cy="162360"/>
          </a:xfrm>
          <a:custGeom>
            <a:avLst/>
            <a:gdLst/>
            <a:ahLst/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8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4" name="CustomShape 29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" descr=""/>
          <p:cNvPicPr/>
          <p:nvPr/>
        </p:nvPicPr>
        <p:blipFill>
          <a:blip r:embed="rId1"/>
          <a:stretch/>
        </p:blipFill>
        <p:spPr>
          <a:xfrm>
            <a:off x="4320" y="720000"/>
            <a:ext cx="10079640" cy="4950000"/>
          </a:xfrm>
          <a:prstGeom prst="rect">
            <a:avLst/>
          </a:prstGeom>
          <a:ln w="0">
            <a:noFill/>
          </a:ln>
        </p:spPr>
      </p:pic>
      <p:sp>
        <p:nvSpPr>
          <p:cNvPr id="726" name="CustomShape 1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7" name="CustomShape 2"/>
          <p:cNvSpPr/>
          <p:nvPr/>
        </p:nvSpPr>
        <p:spPr>
          <a:xfrm>
            <a:off x="7434720" y="3488400"/>
            <a:ext cx="126000" cy="20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CustomShape 3"/>
          <p:cNvSpPr/>
          <p:nvPr/>
        </p:nvSpPr>
        <p:spPr>
          <a:xfrm>
            <a:off x="1697400" y="527544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80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729" name="Picture 9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0" y="36000"/>
            <a:ext cx="587880" cy="456840"/>
          </a:xfrm>
          <a:prstGeom prst="rect">
            <a:avLst/>
          </a:prstGeom>
          <a:ln w="0">
            <a:noFill/>
          </a:ln>
        </p:spPr>
      </p:pic>
      <p:sp>
        <p:nvSpPr>
          <p:cNvPr id="730" name="CustomShape 4"/>
          <p:cNvSpPr/>
          <p:nvPr/>
        </p:nvSpPr>
        <p:spPr>
          <a:xfrm>
            <a:off x="5921640" y="486000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731" name="CustomShape 5"/>
          <p:cNvSpPr/>
          <p:nvPr/>
        </p:nvSpPr>
        <p:spPr>
          <a:xfrm>
            <a:off x="7539840" y="745560"/>
            <a:ext cx="2498760" cy="180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2" name="CustomShape 6"/>
          <p:cNvSpPr/>
          <p:nvPr/>
        </p:nvSpPr>
        <p:spPr>
          <a:xfrm>
            <a:off x="-26280" y="-5400"/>
            <a:ext cx="10110240" cy="7131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А-120 «ЮЖНОЕ ПОЛУКОЛЬЦО» В ЛЕНИНГРАДСКОЙ ОБЛАСТИ НА 07.12.2022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733" name="Group 7"/>
          <p:cNvGrpSpPr/>
          <p:nvPr/>
        </p:nvGrpSpPr>
        <p:grpSpPr>
          <a:xfrm>
            <a:off x="7276320" y="3756960"/>
            <a:ext cx="2892600" cy="1276920"/>
            <a:chOff x="7276320" y="3756960"/>
            <a:chExt cx="2892600" cy="1276920"/>
          </a:xfrm>
        </p:grpSpPr>
        <p:sp>
          <p:nvSpPr>
            <p:cNvPr id="734" name="CustomShape 8"/>
            <p:cNvSpPr/>
            <p:nvPr/>
          </p:nvSpPr>
          <p:spPr>
            <a:xfrm>
              <a:off x="7276320" y="3756960"/>
              <a:ext cx="2813760" cy="12769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5" name="CustomShape 9"/>
            <p:cNvSpPr/>
            <p:nvPr/>
          </p:nvSpPr>
          <p:spPr>
            <a:xfrm>
              <a:off x="7759080" y="3794760"/>
              <a:ext cx="20588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6" name="CustomShape 10"/>
            <p:cNvSpPr/>
            <p:nvPr/>
          </p:nvSpPr>
          <p:spPr>
            <a:xfrm>
              <a:off x="7674120" y="4065120"/>
              <a:ext cx="247788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7" name="CustomShape 11"/>
            <p:cNvSpPr/>
            <p:nvPr/>
          </p:nvSpPr>
          <p:spPr>
            <a:xfrm>
              <a:off x="7318080" y="4160160"/>
              <a:ext cx="345960" cy="1094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38" name="CustomShape 12"/>
            <p:cNvSpPr/>
            <p:nvPr/>
          </p:nvSpPr>
          <p:spPr>
            <a:xfrm>
              <a:off x="7328880" y="4491360"/>
              <a:ext cx="308520" cy="932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39" name="CustomShape 13"/>
            <p:cNvSpPr/>
            <p:nvPr/>
          </p:nvSpPr>
          <p:spPr>
            <a:xfrm>
              <a:off x="7685640" y="4463640"/>
              <a:ext cx="24663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0" name="CustomShape 14"/>
            <p:cNvSpPr/>
            <p:nvPr/>
          </p:nvSpPr>
          <p:spPr>
            <a:xfrm rot="5238000">
              <a:off x="7434720" y="4695120"/>
              <a:ext cx="124200" cy="1497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1" name="CustomShape 15"/>
            <p:cNvSpPr/>
            <p:nvPr/>
          </p:nvSpPr>
          <p:spPr>
            <a:xfrm>
              <a:off x="7702560" y="4684680"/>
              <a:ext cx="24663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42" name="CustomShape 16"/>
          <p:cNvSpPr/>
          <p:nvPr/>
        </p:nvSpPr>
        <p:spPr>
          <a:xfrm rot="5220000">
            <a:off x="5226120" y="2314800"/>
            <a:ext cx="92880" cy="9900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CustomShape 17"/>
          <p:cNvSpPr/>
          <p:nvPr/>
        </p:nvSpPr>
        <p:spPr>
          <a:xfrm rot="21529200">
            <a:off x="4608360" y="2253600"/>
            <a:ext cx="1866600" cy="1787400"/>
          </a:xfrm>
          <a:custGeom>
            <a:avLst/>
            <a:gdLst/>
            <a:ahLst/>
            <a:rect l="l" t="t" r="r" b="b"/>
            <a:pathLst>
              <a:path w="11976" h="10146">
                <a:moveTo>
                  <a:pt x="1000" y="10145"/>
                </a:moveTo>
                <a:lnTo>
                  <a:pt x="0" y="7893"/>
                </a:lnTo>
                <a:lnTo>
                  <a:pt x="4000" y="7393"/>
                </a:lnTo>
                <a:lnTo>
                  <a:pt x="5500" y="6393"/>
                </a:lnTo>
                <a:lnTo>
                  <a:pt x="7000" y="4893"/>
                </a:lnTo>
                <a:lnTo>
                  <a:pt x="9500" y="2393"/>
                </a:lnTo>
                <a:lnTo>
                  <a:pt x="10500" y="1393"/>
                </a:lnTo>
                <a:lnTo>
                  <a:pt x="11500" y="893"/>
                </a:lnTo>
                <a:lnTo>
                  <a:pt x="11975" y="0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4" name="CustomShape 18"/>
          <p:cNvSpPr/>
          <p:nvPr/>
        </p:nvSpPr>
        <p:spPr>
          <a:xfrm>
            <a:off x="5560920" y="1082520"/>
            <a:ext cx="2272680" cy="566640"/>
          </a:xfrm>
          <a:prstGeom prst="wedgeRectCallout">
            <a:avLst>
              <a:gd name="adj1" fmla="val 15595"/>
              <a:gd name="adj2" fmla="val 197748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50-53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745" name="CustomShape 19"/>
          <p:cNvSpPr/>
          <p:nvPr/>
        </p:nvSpPr>
        <p:spPr>
          <a:xfrm>
            <a:off x="2160000" y="3168000"/>
            <a:ext cx="2272680" cy="579240"/>
          </a:xfrm>
          <a:prstGeom prst="wedgeRectCallout">
            <a:avLst>
              <a:gd name="adj1" fmla="val 56348"/>
              <a:gd name="adj2" fmla="val 105645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71-79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746" name="CustomShape 20"/>
          <p:cNvSpPr/>
          <p:nvPr/>
        </p:nvSpPr>
        <p:spPr>
          <a:xfrm>
            <a:off x="2012760" y="4551480"/>
            <a:ext cx="37749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А-120 «САНКТ-ПЕТЕРБУРГСКОЕ ЮЖНОЕ ПОЛУКОЛЬЦО»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747" name="CustomShape 21"/>
          <p:cNvSpPr/>
          <p:nvPr/>
        </p:nvSpPr>
        <p:spPr>
          <a:xfrm>
            <a:off x="2160000" y="751320"/>
            <a:ext cx="2811600" cy="158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48" name="CustomShape 22"/>
          <p:cNvSpPr/>
          <p:nvPr/>
        </p:nvSpPr>
        <p:spPr>
          <a:xfrm>
            <a:off x="5106600" y="2520000"/>
            <a:ext cx="7052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Ульяновка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749" name="" descr=""/>
          <p:cNvPicPr/>
          <p:nvPr/>
        </p:nvPicPr>
        <p:blipFill>
          <a:blip r:embed="rId3"/>
          <a:stretch/>
        </p:blipFill>
        <p:spPr>
          <a:xfrm>
            <a:off x="2160000" y="929520"/>
            <a:ext cx="2775960" cy="1769400"/>
          </a:xfrm>
          <a:prstGeom prst="rect">
            <a:avLst/>
          </a:prstGeom>
          <a:ln w="0">
            <a:noFill/>
          </a:ln>
        </p:spPr>
      </p:pic>
      <p:sp>
        <p:nvSpPr>
          <p:cNvPr id="750" name="CustomShape 23"/>
          <p:cNvSpPr/>
          <p:nvPr/>
        </p:nvSpPr>
        <p:spPr>
          <a:xfrm>
            <a:off x="8399880" y="5032080"/>
            <a:ext cx="16772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16:00 06.12.2022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5706</TotalTime>
  <Application>LibreOffice/7.0.6.2$Linux_X86_64 LibreOffice_project/00$Build-2</Application>
  <AppVersion>15.0000</AppVersion>
  <Words>2679</Words>
  <Paragraphs>856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2014-09-08T13:21:12Z</dcterms:created>
  <dc:creator>ARM32</dc:creator>
  <dc:description/>
  <dc:language>ru-RU</dc:language>
  <cp:lastModifiedBy/>
  <cp:lastPrinted>2020-11-25T09:39:56Z</cp:lastPrinted>
  <dcterms:modified xsi:type="dcterms:W3CDTF">2022-12-06T15:04:00Z</dcterms:modified>
  <cp:revision>25982</cp:revision>
  <dc:subject/>
  <dc:title>ДОКЛАД  СПЕЦИАЛИСТА АРМ №32 ПО ИНФОРМАЦИОННЫМ СИСТЕМАМ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20</vt:i4>
  </property>
  <property fmtid="{D5CDD505-2E9C-101B-9397-08002B2CF9AE}" pid="6" name="Notes">
    <vt:i4>1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22</vt:i4>
  </property>
</Properties>
</file>